
<file path=[Content_Types].xml><?xml version="1.0" encoding="utf-8"?>
<Types xmlns="http://schemas.openxmlformats.org/package/2006/content-types">
  <Default Extension="bin" ContentType="application/vnd.openxmlformats-officedocument.oleObject"/>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handoutMasterIdLst>
    <p:handoutMasterId r:id="rId34"/>
  </p:handoutMasterIdLst>
  <p:sldIdLst>
    <p:sldId id="1606" r:id="rId2"/>
    <p:sldId id="1541" r:id="rId3"/>
    <p:sldId id="1607" r:id="rId4"/>
    <p:sldId id="1608" r:id="rId5"/>
    <p:sldId id="1609" r:id="rId6"/>
    <p:sldId id="1727" r:id="rId7"/>
    <p:sldId id="1728" r:id="rId8"/>
    <p:sldId id="1729" r:id="rId9"/>
    <p:sldId id="1730" r:id="rId10"/>
    <p:sldId id="1731" r:id="rId11"/>
    <p:sldId id="1732" r:id="rId12"/>
    <p:sldId id="1733" r:id="rId13"/>
    <p:sldId id="1734" r:id="rId14"/>
    <p:sldId id="1735" r:id="rId15"/>
    <p:sldId id="1736" r:id="rId16"/>
    <p:sldId id="1737" r:id="rId17"/>
    <p:sldId id="1738" r:id="rId18"/>
    <p:sldId id="1739" r:id="rId19"/>
    <p:sldId id="1740" r:id="rId20"/>
    <p:sldId id="1741" r:id="rId21"/>
    <p:sldId id="1742" r:id="rId22"/>
    <p:sldId id="1743" r:id="rId23"/>
    <p:sldId id="1744" r:id="rId24"/>
    <p:sldId id="1634" r:id="rId25"/>
    <p:sldId id="1745" r:id="rId26"/>
    <p:sldId id="1746" r:id="rId27"/>
    <p:sldId id="1747" r:id="rId28"/>
    <p:sldId id="1748" r:id="rId29"/>
    <p:sldId id="1635" r:id="rId30"/>
    <p:sldId id="1708" r:id="rId31"/>
    <p:sldId id="1749" r:id="rId32"/>
  </p:sldIdLst>
  <p:sldSz cx="9144000" cy="6858000" type="screen4x3"/>
  <p:notesSz cx="6858000" cy="9220200"/>
  <p:defaultTextStyle>
    <a:defPPr>
      <a:defRPr lang="en-US"/>
    </a:defPPr>
    <a:lvl1pPr algn="l" rtl="0" fontAlgn="base">
      <a:spcBef>
        <a:spcPct val="0"/>
      </a:spcBef>
      <a:spcAft>
        <a:spcPct val="0"/>
      </a:spcAft>
      <a:defRPr sz="3600" kern="1200">
        <a:solidFill>
          <a:schemeClr val="tx1"/>
        </a:solidFill>
        <a:latin typeface="Times New Roman" panose="02020603050405020304" pitchFamily="18" charset="0"/>
        <a:ea typeface="华文仿宋"/>
        <a:cs typeface="华文仿宋"/>
      </a:defRPr>
    </a:lvl1pPr>
    <a:lvl2pPr marL="457200" algn="l" rtl="0" fontAlgn="base">
      <a:spcBef>
        <a:spcPct val="0"/>
      </a:spcBef>
      <a:spcAft>
        <a:spcPct val="0"/>
      </a:spcAft>
      <a:defRPr sz="3600" kern="1200">
        <a:solidFill>
          <a:schemeClr val="tx1"/>
        </a:solidFill>
        <a:latin typeface="Times New Roman" panose="02020603050405020304" pitchFamily="18" charset="0"/>
        <a:ea typeface="华文仿宋"/>
        <a:cs typeface="华文仿宋"/>
      </a:defRPr>
    </a:lvl2pPr>
    <a:lvl3pPr marL="914400" algn="l" rtl="0" fontAlgn="base">
      <a:spcBef>
        <a:spcPct val="0"/>
      </a:spcBef>
      <a:spcAft>
        <a:spcPct val="0"/>
      </a:spcAft>
      <a:defRPr sz="3600" kern="1200">
        <a:solidFill>
          <a:schemeClr val="tx1"/>
        </a:solidFill>
        <a:latin typeface="Times New Roman" panose="02020603050405020304" pitchFamily="18" charset="0"/>
        <a:ea typeface="华文仿宋"/>
        <a:cs typeface="华文仿宋"/>
      </a:defRPr>
    </a:lvl3pPr>
    <a:lvl4pPr marL="1371600" algn="l" rtl="0" fontAlgn="base">
      <a:spcBef>
        <a:spcPct val="0"/>
      </a:spcBef>
      <a:spcAft>
        <a:spcPct val="0"/>
      </a:spcAft>
      <a:defRPr sz="3600" kern="1200">
        <a:solidFill>
          <a:schemeClr val="tx1"/>
        </a:solidFill>
        <a:latin typeface="Times New Roman" panose="02020603050405020304" pitchFamily="18" charset="0"/>
        <a:ea typeface="华文仿宋"/>
        <a:cs typeface="华文仿宋"/>
      </a:defRPr>
    </a:lvl4pPr>
    <a:lvl5pPr marL="1828800" algn="l" rtl="0" fontAlgn="base">
      <a:spcBef>
        <a:spcPct val="0"/>
      </a:spcBef>
      <a:spcAft>
        <a:spcPct val="0"/>
      </a:spcAft>
      <a:defRPr sz="3600" kern="1200">
        <a:solidFill>
          <a:schemeClr val="tx1"/>
        </a:solidFill>
        <a:latin typeface="Times New Roman" panose="02020603050405020304" pitchFamily="18" charset="0"/>
        <a:ea typeface="华文仿宋"/>
        <a:cs typeface="华文仿宋"/>
      </a:defRPr>
    </a:lvl5pPr>
    <a:lvl6pPr marL="2286000" algn="l" defTabSz="914400" rtl="0" eaLnBrk="1" latinLnBrk="0" hangingPunct="1">
      <a:defRPr sz="3600" kern="1200">
        <a:solidFill>
          <a:schemeClr val="tx1"/>
        </a:solidFill>
        <a:latin typeface="Times New Roman" panose="02020603050405020304" pitchFamily="18" charset="0"/>
        <a:ea typeface="华文仿宋"/>
        <a:cs typeface="华文仿宋"/>
      </a:defRPr>
    </a:lvl6pPr>
    <a:lvl7pPr marL="2743200" algn="l" defTabSz="914400" rtl="0" eaLnBrk="1" latinLnBrk="0" hangingPunct="1">
      <a:defRPr sz="3600" kern="1200">
        <a:solidFill>
          <a:schemeClr val="tx1"/>
        </a:solidFill>
        <a:latin typeface="Times New Roman" panose="02020603050405020304" pitchFamily="18" charset="0"/>
        <a:ea typeface="华文仿宋"/>
        <a:cs typeface="华文仿宋"/>
      </a:defRPr>
    </a:lvl7pPr>
    <a:lvl8pPr marL="3200400" algn="l" defTabSz="914400" rtl="0" eaLnBrk="1" latinLnBrk="0" hangingPunct="1">
      <a:defRPr sz="3600" kern="1200">
        <a:solidFill>
          <a:schemeClr val="tx1"/>
        </a:solidFill>
        <a:latin typeface="Times New Roman" panose="02020603050405020304" pitchFamily="18" charset="0"/>
        <a:ea typeface="华文仿宋"/>
        <a:cs typeface="华文仿宋"/>
      </a:defRPr>
    </a:lvl8pPr>
    <a:lvl9pPr marL="3657600" algn="l" defTabSz="914400" rtl="0" eaLnBrk="1" latinLnBrk="0" hangingPunct="1">
      <a:defRPr sz="3600" kern="1200">
        <a:solidFill>
          <a:schemeClr val="tx1"/>
        </a:solidFill>
        <a:latin typeface="Times New Roman" panose="02020603050405020304" pitchFamily="18" charset="0"/>
        <a:ea typeface="华文仿宋"/>
        <a:cs typeface="华文仿宋"/>
      </a:defRPr>
    </a:lvl9pPr>
  </p:defaultTextStyle>
  <p:extLst>
    <p:ext uri="{521415D9-36F7-43E2-AB2F-B90AF26B5E84}">
      <p14:sectionLst xmlns:p14="http://schemas.microsoft.com/office/powerpoint/2010/main">
        <p14:section name="默认节" id="{28C8D87F-0D0B-4A59-973D-652340337FCE}">
          <p14:sldIdLst>
            <p14:sldId id="1606"/>
            <p14:sldId id="1541"/>
            <p14:sldId id="1607"/>
            <p14:sldId id="1608"/>
            <p14:sldId id="1609"/>
            <p14:sldId id="1727"/>
            <p14:sldId id="1728"/>
            <p14:sldId id="1729"/>
            <p14:sldId id="1730"/>
            <p14:sldId id="1731"/>
            <p14:sldId id="1732"/>
            <p14:sldId id="1733"/>
            <p14:sldId id="1734"/>
            <p14:sldId id="1735"/>
            <p14:sldId id="1736"/>
            <p14:sldId id="1737"/>
            <p14:sldId id="1738"/>
            <p14:sldId id="1739"/>
            <p14:sldId id="1740"/>
            <p14:sldId id="1741"/>
            <p14:sldId id="1742"/>
            <p14:sldId id="1743"/>
            <p14:sldId id="1744"/>
            <p14:sldId id="1634"/>
            <p14:sldId id="1745"/>
            <p14:sldId id="1746"/>
            <p14:sldId id="1747"/>
            <p14:sldId id="1748"/>
            <p14:sldId id="1635"/>
            <p14:sldId id="1708"/>
            <p14:sldId id="1749"/>
          </p14:sldIdLst>
        </p14:section>
      </p14:sectionLst>
    </p:ext>
    <p:ext uri="{EFAFB233-063F-42B5-8137-9DF3F51BA10A}">
      <p15:sldGuideLst xmlns:p15="http://schemas.microsoft.com/office/powerpoint/2012/main">
        <p15:guide id="1" orient="horz" pos="2134">
          <p15:clr>
            <a:srgbClr val="A4A3A4"/>
          </p15:clr>
        </p15:guide>
        <p15:guide id="2" pos="2927">
          <p15:clr>
            <a:srgbClr val="A4A3A4"/>
          </p15:clr>
        </p15:guide>
      </p15:sldGuideLst>
    </p:ext>
    <p:ext uri="{2D200454-40CA-4A62-9FC3-DE9A4176ACB9}">
      <p15:notesGuideLst xmlns:p15="http://schemas.microsoft.com/office/powerpoint/2012/main">
        <p15:guide id="1" orient="horz" pos="2869">
          <p15:clr>
            <a:srgbClr val="A4A3A4"/>
          </p15:clr>
        </p15:guide>
        <p15:guide id="2" pos="219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CC"/>
    <a:srgbClr val="FF0000"/>
    <a:srgbClr val="009999"/>
    <a:srgbClr val="0099CC"/>
    <a:srgbClr val="99CCFF"/>
    <a:srgbClr val="C0C0C0"/>
    <a:srgbClr val="FFFFCC"/>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015" autoAdjust="0"/>
    <p:restoredTop sz="85304" autoAdjust="0"/>
  </p:normalViewPr>
  <p:slideViewPr>
    <p:cSldViewPr snapToGrid="0">
      <p:cViewPr varScale="1">
        <p:scale>
          <a:sx n="90" d="100"/>
          <a:sy n="90" d="100"/>
        </p:scale>
        <p:origin x="1602" y="48"/>
      </p:cViewPr>
      <p:guideLst>
        <p:guide orient="horz" pos="2134"/>
        <p:guide pos="2927"/>
      </p:guideLst>
    </p:cSldViewPr>
  </p:slideViewPr>
  <p:outlineViewPr>
    <p:cViewPr>
      <p:scale>
        <a:sx n="33" d="100"/>
        <a:sy n="33" d="100"/>
      </p:scale>
      <p:origin x="0" y="52812"/>
    </p:cViewPr>
  </p:outlineViewPr>
  <p:notesTextViewPr>
    <p:cViewPr>
      <p:scale>
        <a:sx n="100" d="100"/>
        <a:sy n="100" d="100"/>
      </p:scale>
      <p:origin x="0" y="0"/>
    </p:cViewPr>
  </p:notesTextViewPr>
  <p:sorterViewPr>
    <p:cViewPr>
      <p:scale>
        <a:sx n="66" d="100"/>
        <a:sy n="66" d="100"/>
      </p:scale>
      <p:origin x="0" y="-6010"/>
    </p:cViewPr>
  </p:sorterViewPr>
  <p:notesViewPr>
    <p:cSldViewPr snapToGrid="0">
      <p:cViewPr varScale="1">
        <p:scale>
          <a:sx n="80" d="100"/>
          <a:sy n="80" d="100"/>
        </p:scale>
        <p:origin x="-2106" y="-102"/>
      </p:cViewPr>
      <p:guideLst>
        <p:guide orient="horz" pos="2869"/>
        <p:guide pos="2195"/>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7554" name="Rectangle 2"/>
          <p:cNvSpPr>
            <a:spLocks noGrp="1" noChangeArrowheads="1"/>
          </p:cNvSpPr>
          <p:nvPr>
            <p:ph type="hdr" sz="quarter"/>
          </p:nvPr>
        </p:nvSpPr>
        <p:spPr bwMode="auto">
          <a:xfrm>
            <a:off x="0" y="0"/>
            <a:ext cx="2971800" cy="460375"/>
          </a:xfrm>
          <a:prstGeom prst="rect">
            <a:avLst/>
          </a:prstGeom>
          <a:noFill/>
          <a:ln w="9525">
            <a:noFill/>
            <a:miter lim="800000"/>
          </a:ln>
          <a:effectLst/>
        </p:spPr>
        <p:txBody>
          <a:bodyPr vert="horz" wrap="square" lIns="91440" tIns="45720" rIns="91440" bIns="45720" numCol="1" anchor="t" anchorCtr="0" compatLnSpc="1"/>
          <a:lstStyle>
            <a:lvl1pPr algn="l">
              <a:defRPr sz="1200">
                <a:ea typeface="宋体" panose="02010600030101010101" pitchFamily="2" charset="-122"/>
                <a:cs typeface="+mn-cs"/>
              </a:defRPr>
            </a:lvl1pPr>
          </a:lstStyle>
          <a:p>
            <a:pPr>
              <a:defRPr/>
            </a:pPr>
            <a:endParaRPr lang="zh-CN" altLang="en-US"/>
          </a:p>
        </p:txBody>
      </p:sp>
      <p:sp>
        <p:nvSpPr>
          <p:cNvPr id="407555" name="Rectangle 3"/>
          <p:cNvSpPr>
            <a:spLocks noGrp="1" noChangeArrowheads="1"/>
          </p:cNvSpPr>
          <p:nvPr>
            <p:ph type="dt" sz="quarter" idx="1"/>
          </p:nvPr>
        </p:nvSpPr>
        <p:spPr bwMode="auto">
          <a:xfrm>
            <a:off x="3884613" y="0"/>
            <a:ext cx="2971800" cy="460375"/>
          </a:xfrm>
          <a:prstGeom prst="rect">
            <a:avLst/>
          </a:prstGeom>
          <a:noFill/>
          <a:ln w="9525">
            <a:noFill/>
            <a:miter lim="800000"/>
          </a:ln>
          <a:effectLst/>
        </p:spPr>
        <p:txBody>
          <a:bodyPr vert="horz" wrap="square" lIns="91440" tIns="45720" rIns="91440" bIns="45720" numCol="1" anchor="t" anchorCtr="0" compatLnSpc="1"/>
          <a:lstStyle>
            <a:lvl1pPr algn="r">
              <a:defRPr sz="1200">
                <a:ea typeface="宋体" panose="02010600030101010101" pitchFamily="2" charset="-122"/>
                <a:cs typeface="+mn-cs"/>
              </a:defRPr>
            </a:lvl1pPr>
          </a:lstStyle>
          <a:p>
            <a:pPr>
              <a:defRPr/>
            </a:pPr>
            <a:endParaRPr lang="en-US" altLang="zh-CN"/>
          </a:p>
        </p:txBody>
      </p:sp>
      <p:sp>
        <p:nvSpPr>
          <p:cNvPr id="407556" name="Rectangle 4"/>
          <p:cNvSpPr>
            <a:spLocks noGrp="1" noChangeArrowheads="1"/>
          </p:cNvSpPr>
          <p:nvPr>
            <p:ph type="ftr" sz="quarter" idx="2"/>
          </p:nvPr>
        </p:nvSpPr>
        <p:spPr bwMode="auto">
          <a:xfrm>
            <a:off x="0" y="8758238"/>
            <a:ext cx="2971800" cy="460375"/>
          </a:xfrm>
          <a:prstGeom prst="rect">
            <a:avLst/>
          </a:prstGeom>
          <a:noFill/>
          <a:ln w="9525">
            <a:noFill/>
            <a:miter lim="800000"/>
          </a:ln>
          <a:effectLst/>
        </p:spPr>
        <p:txBody>
          <a:bodyPr vert="horz" wrap="square" lIns="91440" tIns="45720" rIns="91440" bIns="45720" numCol="1" anchor="b" anchorCtr="0" compatLnSpc="1"/>
          <a:lstStyle>
            <a:lvl1pPr algn="l">
              <a:defRPr sz="1200">
                <a:ea typeface="宋体" panose="02010600030101010101" pitchFamily="2" charset="-122"/>
                <a:cs typeface="+mn-cs"/>
              </a:defRPr>
            </a:lvl1pPr>
          </a:lstStyle>
          <a:p>
            <a:pPr>
              <a:defRPr/>
            </a:pPr>
            <a:endParaRPr lang="en-US" altLang="zh-CN"/>
          </a:p>
        </p:txBody>
      </p:sp>
      <p:sp>
        <p:nvSpPr>
          <p:cNvPr id="407557" name="Rectangle 5"/>
          <p:cNvSpPr>
            <a:spLocks noGrp="1" noChangeArrowheads="1"/>
          </p:cNvSpPr>
          <p:nvPr>
            <p:ph type="sldNum" sz="quarter" idx="3"/>
          </p:nvPr>
        </p:nvSpPr>
        <p:spPr bwMode="auto">
          <a:xfrm>
            <a:off x="3884613" y="8758238"/>
            <a:ext cx="2971800" cy="460375"/>
          </a:xfrm>
          <a:prstGeom prst="rect">
            <a:avLst/>
          </a:prstGeom>
          <a:noFill/>
          <a:ln w="9525">
            <a:noFill/>
            <a:miter lim="800000"/>
          </a:ln>
          <a:effectLst/>
        </p:spPr>
        <p:txBody>
          <a:bodyPr vert="horz" wrap="square" lIns="91440" tIns="45720" rIns="91440" bIns="45720" numCol="1" anchor="b" anchorCtr="0" compatLnSpc="1"/>
          <a:lstStyle>
            <a:lvl1pPr algn="r">
              <a:defRPr sz="1200">
                <a:ea typeface="宋体" panose="02010600030101010101" pitchFamily="2" charset="-122"/>
                <a:cs typeface="+mn-cs"/>
              </a:defRPr>
            </a:lvl1pPr>
          </a:lstStyle>
          <a:p>
            <a:pPr>
              <a:defRPr/>
            </a:pPr>
            <a:fld id="{C82B94DB-91B2-48A0-BAB1-7AC5813B0FE3}" type="slidenum">
              <a:rPr lang="zh-CN" altLang="en-US"/>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60375"/>
          </a:xfrm>
          <a:prstGeom prst="rect">
            <a:avLst/>
          </a:prstGeom>
          <a:noFill/>
          <a:ln w="9525">
            <a:noFill/>
            <a:miter lim="800000"/>
          </a:ln>
          <a:effectLst/>
        </p:spPr>
        <p:txBody>
          <a:bodyPr vert="horz" wrap="square" lIns="91440" tIns="45720" rIns="91440" bIns="45720" numCol="1" anchor="t" anchorCtr="0" compatLnSpc="1"/>
          <a:lstStyle>
            <a:lvl1pPr algn="l">
              <a:defRPr sz="1200">
                <a:ea typeface="宋体" panose="02010600030101010101" pitchFamily="2" charset="-122"/>
                <a:cs typeface="+mn-cs"/>
              </a:defRPr>
            </a:lvl1pPr>
          </a:lstStyle>
          <a:p>
            <a:pPr>
              <a:defRPr/>
            </a:pPr>
            <a:endParaRPr lang="en-US" altLang="zh-CN"/>
          </a:p>
        </p:txBody>
      </p:sp>
      <p:sp>
        <p:nvSpPr>
          <p:cNvPr id="116739" name="Rectangle 3"/>
          <p:cNvSpPr>
            <a:spLocks noGrp="1" noChangeArrowheads="1"/>
          </p:cNvSpPr>
          <p:nvPr>
            <p:ph type="dt" idx="1"/>
          </p:nvPr>
        </p:nvSpPr>
        <p:spPr bwMode="auto">
          <a:xfrm>
            <a:off x="3884613" y="0"/>
            <a:ext cx="2971800" cy="460375"/>
          </a:xfrm>
          <a:prstGeom prst="rect">
            <a:avLst/>
          </a:prstGeom>
          <a:noFill/>
          <a:ln w="9525">
            <a:noFill/>
            <a:miter lim="800000"/>
          </a:ln>
          <a:effectLst/>
        </p:spPr>
        <p:txBody>
          <a:bodyPr vert="horz" wrap="square" lIns="91440" tIns="45720" rIns="91440" bIns="45720" numCol="1" anchor="t" anchorCtr="0" compatLnSpc="1"/>
          <a:lstStyle>
            <a:lvl1pPr algn="r">
              <a:defRPr sz="1200">
                <a:ea typeface="宋体" panose="02010600030101010101" pitchFamily="2" charset="-122"/>
                <a:cs typeface="+mn-cs"/>
              </a:defRPr>
            </a:lvl1pPr>
          </a:lstStyle>
          <a:p>
            <a:pPr>
              <a:defRPr/>
            </a:pPr>
            <a:endParaRPr lang="en-US" altLang="zh-CN"/>
          </a:p>
        </p:txBody>
      </p:sp>
      <p:sp>
        <p:nvSpPr>
          <p:cNvPr id="187396" name="Rectangle 4"/>
          <p:cNvSpPr>
            <a:spLocks noGrp="1" noRot="1" noChangeAspect="1" noChangeArrowheads="1" noTextEdit="1"/>
          </p:cNvSpPr>
          <p:nvPr>
            <p:ph type="sldImg" idx="2"/>
          </p:nvPr>
        </p:nvSpPr>
        <p:spPr bwMode="auto">
          <a:xfrm>
            <a:off x="1123950" y="692150"/>
            <a:ext cx="4610100" cy="3457575"/>
          </a:xfrm>
          <a:prstGeom prst="rect">
            <a:avLst/>
          </a:prstGeom>
          <a:noFill/>
          <a:ln w="9525">
            <a:solidFill>
              <a:srgbClr val="000000"/>
            </a:solidFill>
            <a:miter lim="800000"/>
          </a:ln>
        </p:spPr>
      </p:sp>
      <p:sp>
        <p:nvSpPr>
          <p:cNvPr id="116741" name="Rectangle 5"/>
          <p:cNvSpPr>
            <a:spLocks noGrp="1" noChangeArrowheads="1"/>
          </p:cNvSpPr>
          <p:nvPr>
            <p:ph type="body" sz="quarter" idx="3"/>
          </p:nvPr>
        </p:nvSpPr>
        <p:spPr bwMode="auto">
          <a:xfrm>
            <a:off x="685800" y="4379913"/>
            <a:ext cx="5486400" cy="4148137"/>
          </a:xfrm>
          <a:prstGeom prst="rect">
            <a:avLst/>
          </a:prstGeom>
          <a:noFill/>
          <a:ln w="9525">
            <a:noFill/>
            <a:miter lim="800000"/>
          </a:ln>
          <a:effectLst/>
        </p:spPr>
        <p:txBody>
          <a:bodyPr vert="horz" wrap="square" lIns="91440" tIns="45720" rIns="91440" bIns="45720" numCol="1" anchor="t" anchorCtr="0" compatLnSpc="1"/>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116742" name="Rectangle 6"/>
          <p:cNvSpPr>
            <a:spLocks noGrp="1" noChangeArrowheads="1"/>
          </p:cNvSpPr>
          <p:nvPr>
            <p:ph type="ftr" sz="quarter" idx="4"/>
          </p:nvPr>
        </p:nvSpPr>
        <p:spPr bwMode="auto">
          <a:xfrm>
            <a:off x="0" y="8758238"/>
            <a:ext cx="2971800" cy="460375"/>
          </a:xfrm>
          <a:prstGeom prst="rect">
            <a:avLst/>
          </a:prstGeom>
          <a:noFill/>
          <a:ln w="9525">
            <a:noFill/>
            <a:miter lim="800000"/>
          </a:ln>
          <a:effectLst/>
        </p:spPr>
        <p:txBody>
          <a:bodyPr vert="horz" wrap="square" lIns="91440" tIns="45720" rIns="91440" bIns="45720" numCol="1" anchor="b" anchorCtr="0" compatLnSpc="1"/>
          <a:lstStyle>
            <a:lvl1pPr algn="l">
              <a:defRPr sz="1200">
                <a:ea typeface="宋体" panose="02010600030101010101" pitchFamily="2" charset="-122"/>
                <a:cs typeface="+mn-cs"/>
              </a:defRPr>
            </a:lvl1pPr>
          </a:lstStyle>
          <a:p>
            <a:pPr>
              <a:defRPr/>
            </a:pPr>
            <a:endParaRPr lang="en-US" altLang="zh-CN"/>
          </a:p>
        </p:txBody>
      </p:sp>
      <p:sp>
        <p:nvSpPr>
          <p:cNvPr id="116743" name="Rectangle 7"/>
          <p:cNvSpPr>
            <a:spLocks noGrp="1" noChangeArrowheads="1"/>
          </p:cNvSpPr>
          <p:nvPr>
            <p:ph type="sldNum" sz="quarter" idx="5"/>
          </p:nvPr>
        </p:nvSpPr>
        <p:spPr bwMode="auto">
          <a:xfrm>
            <a:off x="3884613" y="8758238"/>
            <a:ext cx="2971800" cy="460375"/>
          </a:xfrm>
          <a:prstGeom prst="rect">
            <a:avLst/>
          </a:prstGeom>
          <a:noFill/>
          <a:ln w="9525">
            <a:noFill/>
            <a:miter lim="800000"/>
          </a:ln>
          <a:effectLst/>
        </p:spPr>
        <p:txBody>
          <a:bodyPr vert="horz" wrap="square" lIns="91440" tIns="45720" rIns="91440" bIns="45720" numCol="1" anchor="b" anchorCtr="0" compatLnSpc="1"/>
          <a:lstStyle>
            <a:lvl1pPr algn="r">
              <a:defRPr sz="1200">
                <a:ea typeface="宋体" panose="02010600030101010101" pitchFamily="2" charset="-122"/>
                <a:cs typeface="+mn-cs"/>
              </a:defRPr>
            </a:lvl1pPr>
          </a:lstStyle>
          <a:p>
            <a:pPr>
              <a:defRPr/>
            </a:pPr>
            <a:fld id="{A4FA5199-6272-4107-B9EC-04DAA56CCC40}" type="slidenum">
              <a:rPr lang="zh-CN" altLang="en-US"/>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A4FA5199-6272-4107-B9EC-04DAA56CCC40}" type="slidenum">
              <a:rPr lang="zh-CN" altLang="en-US" smtClean="0"/>
              <a:t>1</a:t>
            </a:fld>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2392188F-5128-4929-AAA2-04E11469B650}"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dirty="0">
                <a:latin typeface="宋体" panose="02010600030101010101" pitchFamily="2" charset="-122"/>
                <a:ea typeface="宋体" panose="02010600030101010101" pitchFamily="2" charset="-122"/>
                <a:cs typeface="宋体" panose="02010600030101010101" pitchFamily="2" charset="-122"/>
              </a:rPr>
              <a:t>文件系统是一种存储和组织计算机数据的方法，它使得计算机程序对数据访问和查找变得容易</a:t>
            </a:r>
            <a:endParaRPr lang="en-US" altLang="zh-CN" sz="1200" b="0" dirty="0">
              <a:latin typeface="宋体" panose="02010600030101010101" pitchFamily="2" charset="-122"/>
              <a:ea typeface="宋体" panose="02010600030101010101" pitchFamily="2" charset="-122"/>
              <a:cs typeface="宋体" panose="02010600030101010101" pitchFamily="2" charset="-122"/>
            </a:endParaRPr>
          </a:p>
          <a:p>
            <a:r>
              <a:rPr lang="zh-CN" altLang="en-US" sz="1200" b="0" dirty="0">
                <a:latin typeface="宋体" panose="02010600030101010101" pitchFamily="2" charset="-122"/>
                <a:ea typeface="宋体" panose="02010600030101010101" pitchFamily="2" charset="-122"/>
                <a:cs typeface="宋体" panose="02010600030101010101" pitchFamily="2" charset="-122"/>
              </a:rPr>
              <a:t>文件系统使用文件和树形目录的抽象逻辑概念代替了硬盘和光盘等物理设备使用数据块的概念，用户使用文件系统来保存数据不必关心数据实际保存在硬盘（或者光盘）的地址为多少的数据块上，只需要记住这个文件的所属目录和文件名。</a:t>
            </a:r>
          </a:p>
          <a:p>
            <a:pPr marL="0" indent="0">
              <a:buNone/>
            </a:pPr>
            <a:r>
              <a:rPr lang="zh-CN" altLang="en-US" sz="1200" b="0" dirty="0">
                <a:latin typeface="宋体" panose="02010600030101010101" pitchFamily="2" charset="-122"/>
                <a:ea typeface="宋体" panose="02010600030101010101" pitchFamily="2" charset="-122"/>
                <a:cs typeface="宋体" panose="02010600030101010101" pitchFamily="2" charset="-122"/>
              </a:rPr>
              <a:t>    在写入新数据之前，用户不必关心硬盘上的那个块地址没有被使用，硬盘上的存储空间管理（分配和释放）功能由文件系统自动完成，用户只需要记住数据被写入到了哪个文件中。</a:t>
            </a:r>
          </a:p>
          <a:p>
            <a:pPr marL="0" indent="0">
              <a:buNone/>
            </a:pPr>
            <a:r>
              <a:rPr lang="zh-CN" altLang="en-US" sz="1200" b="0" dirty="0">
                <a:latin typeface="宋体" panose="02010600030101010101" pitchFamily="2" charset="-122"/>
                <a:ea typeface="宋体" panose="02010600030101010101" pitchFamily="2" charset="-122"/>
                <a:cs typeface="宋体" panose="02010600030101010101" pitchFamily="2" charset="-122"/>
              </a:rPr>
              <a:t>    文件系统通常使用</a:t>
            </a:r>
            <a:r>
              <a:rPr lang="zh-CN" altLang="en-US" sz="1200" dirty="0">
                <a:latin typeface="宋体" panose="02010600030101010101" pitchFamily="2" charset="-122"/>
                <a:ea typeface="宋体" panose="02010600030101010101" pitchFamily="2" charset="-122"/>
                <a:cs typeface="宋体" panose="02010600030101010101" pitchFamily="2" charset="-122"/>
              </a:rPr>
              <a:t>硬盘</a:t>
            </a:r>
            <a:r>
              <a:rPr lang="zh-CN" altLang="en-US" sz="1200" b="0" dirty="0">
                <a:latin typeface="宋体" panose="02010600030101010101" pitchFamily="2" charset="-122"/>
                <a:ea typeface="宋体" panose="02010600030101010101" pitchFamily="2" charset="-122"/>
                <a:cs typeface="宋体" panose="02010600030101010101" pitchFamily="2" charset="-122"/>
              </a:rPr>
              <a:t>和</a:t>
            </a:r>
            <a:r>
              <a:rPr lang="zh-CN" altLang="en-US" sz="1200" dirty="0">
                <a:latin typeface="宋体" panose="02010600030101010101" pitchFamily="2" charset="-122"/>
                <a:ea typeface="宋体" panose="02010600030101010101" pitchFamily="2" charset="-122"/>
                <a:cs typeface="宋体" panose="02010600030101010101" pitchFamily="2" charset="-122"/>
              </a:rPr>
              <a:t>光盘</a:t>
            </a:r>
            <a:r>
              <a:rPr lang="zh-CN" altLang="en-US" sz="1200" b="0" dirty="0">
                <a:latin typeface="宋体" panose="02010600030101010101" pitchFamily="2" charset="-122"/>
                <a:ea typeface="宋体" panose="02010600030101010101" pitchFamily="2" charset="-122"/>
                <a:cs typeface="宋体" panose="02010600030101010101" pitchFamily="2" charset="-122"/>
              </a:rPr>
              <a:t>这样的存储设备，并维护文件在设备中的物理位置。但是，实际上文件系统也可能仅仅是一种访问数据的界面而已，实际的数据是通过</a:t>
            </a:r>
            <a:r>
              <a:rPr lang="zh-CN" altLang="en-US" sz="1200" dirty="0">
                <a:latin typeface="宋体" panose="02010600030101010101" pitchFamily="2" charset="-122"/>
                <a:ea typeface="宋体" panose="02010600030101010101" pitchFamily="2" charset="-122"/>
                <a:cs typeface="宋体" panose="02010600030101010101" pitchFamily="2" charset="-122"/>
              </a:rPr>
              <a:t>网络协议</a:t>
            </a:r>
            <a:r>
              <a:rPr lang="zh-CN" altLang="en-US" sz="1200" b="0" dirty="0">
                <a:latin typeface="宋体" panose="02010600030101010101" pitchFamily="2" charset="-122"/>
                <a:ea typeface="宋体" panose="02010600030101010101" pitchFamily="2" charset="-122"/>
                <a:cs typeface="宋体" panose="02010600030101010101" pitchFamily="2" charset="-122"/>
              </a:rPr>
              <a:t>（如</a:t>
            </a:r>
            <a:r>
              <a:rPr lang="en-US" altLang="zh-CN" sz="1200" b="0" dirty="0">
                <a:latin typeface="宋体" panose="02010600030101010101" pitchFamily="2" charset="-122"/>
                <a:ea typeface="宋体" panose="02010600030101010101" pitchFamily="2" charset="-122"/>
                <a:cs typeface="宋体" panose="02010600030101010101" pitchFamily="2" charset="-122"/>
              </a:rPr>
              <a:t>NFS</a:t>
            </a:r>
            <a:r>
              <a:rPr lang="zh-CN" altLang="en-US" sz="1200" b="0" dirty="0">
                <a:latin typeface="宋体" panose="02010600030101010101" pitchFamily="2" charset="-122"/>
                <a:ea typeface="宋体" panose="02010600030101010101" pitchFamily="2" charset="-122"/>
                <a:cs typeface="宋体" panose="02010600030101010101" pitchFamily="2" charset="-122"/>
              </a:rPr>
              <a:t>、</a:t>
            </a:r>
            <a:r>
              <a:rPr lang="en-US" altLang="zh-CN" sz="1200" b="0" dirty="0">
                <a:latin typeface="宋体" panose="02010600030101010101" pitchFamily="2" charset="-122"/>
                <a:ea typeface="宋体" panose="02010600030101010101" pitchFamily="2" charset="-122"/>
                <a:cs typeface="宋体" panose="02010600030101010101" pitchFamily="2" charset="-122"/>
              </a:rPr>
              <a:t>SMB</a:t>
            </a:r>
            <a:r>
              <a:rPr lang="zh-CN" altLang="en-US" sz="1200" b="0" dirty="0">
                <a:latin typeface="宋体" panose="02010600030101010101" pitchFamily="2" charset="-122"/>
                <a:ea typeface="宋体" panose="02010600030101010101" pitchFamily="2" charset="-122"/>
                <a:cs typeface="宋体" panose="02010600030101010101" pitchFamily="2" charset="-122"/>
              </a:rPr>
              <a:t>、</a:t>
            </a:r>
            <a:r>
              <a:rPr lang="en-US" altLang="zh-CN" sz="1200" b="0" dirty="0">
                <a:latin typeface="宋体" panose="02010600030101010101" pitchFamily="2" charset="-122"/>
                <a:ea typeface="宋体" panose="02010600030101010101" pitchFamily="2" charset="-122"/>
                <a:cs typeface="宋体" panose="02010600030101010101" pitchFamily="2" charset="-122"/>
              </a:rPr>
              <a:t>9P </a:t>
            </a:r>
            <a:r>
              <a:rPr lang="zh-CN" altLang="en-US" sz="1200" b="0" dirty="0">
                <a:latin typeface="宋体" panose="02010600030101010101" pitchFamily="2" charset="-122"/>
                <a:ea typeface="宋体" panose="02010600030101010101" pitchFamily="2" charset="-122"/>
                <a:cs typeface="宋体" panose="02010600030101010101" pitchFamily="2" charset="-122"/>
              </a:rPr>
              <a:t>等）提供的或者内存上，甚至可能根本没有对应的文件（如</a:t>
            </a:r>
            <a:r>
              <a:rPr lang="en-US" altLang="zh-CN" sz="1200" b="0" dirty="0">
                <a:latin typeface="宋体" panose="02010600030101010101" pitchFamily="2" charset="-122"/>
                <a:ea typeface="宋体" panose="02010600030101010101" pitchFamily="2" charset="-122"/>
                <a:cs typeface="宋体" panose="02010600030101010101" pitchFamily="2" charset="-122"/>
              </a:rPr>
              <a:t>proc </a:t>
            </a:r>
            <a:r>
              <a:rPr lang="zh-CN" altLang="en-US" sz="1200" b="0" dirty="0">
                <a:latin typeface="宋体" panose="02010600030101010101" pitchFamily="2" charset="-122"/>
                <a:ea typeface="宋体" panose="02010600030101010101" pitchFamily="2" charset="-122"/>
                <a:cs typeface="宋体" panose="02010600030101010101" pitchFamily="2" charset="-122"/>
              </a:rPr>
              <a:t>文件系统）。</a:t>
            </a:r>
          </a:p>
          <a:p>
            <a:pPr marL="0" indent="0">
              <a:buNone/>
            </a:pPr>
            <a:r>
              <a:rPr lang="zh-CN" altLang="en-US" sz="1200" b="0" dirty="0">
                <a:latin typeface="宋体" panose="02010600030101010101" pitchFamily="2" charset="-122"/>
                <a:ea typeface="宋体" panose="02010600030101010101" pitchFamily="2" charset="-122"/>
                <a:cs typeface="宋体" panose="02010600030101010101" pitchFamily="2" charset="-122"/>
              </a:rPr>
              <a:t>    严格地说，文件系统是一套实现了数据的存储、分级组织、访问和获取等操作的</a:t>
            </a:r>
            <a:r>
              <a:rPr lang="zh-CN" altLang="en-US" sz="1200" dirty="0">
                <a:latin typeface="宋体" panose="02010600030101010101" pitchFamily="2" charset="-122"/>
                <a:ea typeface="宋体" panose="02010600030101010101" pitchFamily="2" charset="-122"/>
                <a:cs typeface="宋体" panose="02010600030101010101" pitchFamily="2" charset="-122"/>
              </a:rPr>
              <a:t>抽象数据类型</a:t>
            </a:r>
            <a:r>
              <a:rPr lang="zh-CN" altLang="en-US" sz="1200" b="0" dirty="0">
                <a:latin typeface="宋体" panose="02010600030101010101" pitchFamily="2" charset="-122"/>
                <a:ea typeface="宋体" panose="02010600030101010101" pitchFamily="2" charset="-122"/>
                <a:cs typeface="宋体" panose="02010600030101010101" pitchFamily="2" charset="-122"/>
              </a:rPr>
              <a:t>（</a:t>
            </a:r>
            <a:r>
              <a:rPr lang="en-US" altLang="zh-CN" sz="1200" b="0" dirty="0">
                <a:latin typeface="宋体" panose="02010600030101010101" pitchFamily="2" charset="-122"/>
                <a:ea typeface="宋体" panose="02010600030101010101" pitchFamily="2" charset="-122"/>
                <a:cs typeface="宋体" panose="02010600030101010101" pitchFamily="2" charset="-122"/>
              </a:rPr>
              <a:t>Abstract data type</a:t>
            </a:r>
            <a:r>
              <a:rPr lang="zh-CN" altLang="en-US" sz="1200" b="0" dirty="0">
                <a:latin typeface="宋体" panose="02010600030101010101" pitchFamily="2" charset="-122"/>
                <a:ea typeface="宋体" panose="02010600030101010101" pitchFamily="2" charset="-122"/>
                <a:cs typeface="宋体" panose="02010600030101010101" pitchFamily="2" charset="-122"/>
              </a:rPr>
              <a:t>）。</a:t>
            </a:r>
          </a:p>
          <a:p>
            <a:endParaRPr lang="en-US" dirty="0"/>
          </a:p>
        </p:txBody>
      </p:sp>
      <p:sp>
        <p:nvSpPr>
          <p:cNvPr id="4" name="Slide Number Placeholder 3"/>
          <p:cNvSpPr>
            <a:spLocks noGrp="1"/>
          </p:cNvSpPr>
          <p:nvPr>
            <p:ph type="sldNum" sz="quarter" idx="10"/>
          </p:nvPr>
        </p:nvSpPr>
        <p:spPr/>
        <p:txBody>
          <a:bodyPr/>
          <a:lstStyle/>
          <a:p>
            <a:pPr>
              <a:defRPr/>
            </a:pPr>
            <a:fld id="{A4FA5199-6272-4107-B9EC-04DAA56CCC40}" type="slidenum">
              <a:rPr lang="zh-CN" altLang="en-US" smtClean="0"/>
              <a:t>3</a:t>
            </a:fld>
            <a:endParaRPr lang="en-US" altLang="zh-CN"/>
          </a:p>
        </p:txBody>
      </p:sp>
    </p:spTree>
    <p:extLst>
      <p:ext uri="{BB962C8B-B14F-4D97-AF65-F5344CB8AC3E}">
        <p14:creationId xmlns:p14="http://schemas.microsoft.com/office/powerpoint/2010/main" val="1667112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pPr>
            <a:r>
              <a:rPr lang="zh-CN" altLang="en-US" sz="1200" dirty="0"/>
              <a:t>为了在磁盘等外部设备上实现我们的文件系统，必须为这些外部设备编写驱动程序。实际上，我们的操作系统中已经实现了一个简单的驱动程序，那就是位于</a:t>
            </a:r>
            <a:r>
              <a:rPr lang="en-US" altLang="zh-CN" sz="1200" dirty="0"/>
              <a:t>driver</a:t>
            </a:r>
            <a:r>
              <a:rPr lang="zh-CN" altLang="en-US" sz="1200" dirty="0"/>
              <a:t>目录下的串口通信的驱动程序。在这个驱动程序中我们使用了内存映射</a:t>
            </a:r>
            <a:r>
              <a:rPr lang="en-US" altLang="zh-CN" sz="1200" dirty="0"/>
              <a:t>I/O(MMIO) </a:t>
            </a:r>
            <a:r>
              <a:rPr lang="zh-CN" altLang="en-US" sz="1200" dirty="0"/>
              <a:t>技术编写驱动。</a:t>
            </a:r>
          </a:p>
          <a:p>
            <a:pPr>
              <a:lnSpc>
                <a:spcPct val="100000"/>
              </a:lnSpc>
            </a:pPr>
            <a:r>
              <a:rPr lang="zh-CN" altLang="en-US" sz="1200" dirty="0"/>
              <a:t>本次要实现的硬盘驱动程序，同已经实现的串口驱动相比，相同的是我们同样使用</a:t>
            </a:r>
            <a:r>
              <a:rPr lang="en-US" altLang="zh-CN" sz="1200" dirty="0"/>
              <a:t>MMIO </a:t>
            </a:r>
            <a:r>
              <a:rPr lang="zh-CN" altLang="en-US" sz="1200" dirty="0"/>
              <a:t>技术编写磁盘的驱动；而不同之处在于，我们需要驱动的物理设备</a:t>
            </a:r>
            <a:r>
              <a:rPr lang="en-US" altLang="zh-CN" sz="1200" dirty="0"/>
              <a:t>——IDE </a:t>
            </a:r>
            <a:r>
              <a:rPr lang="zh-CN" altLang="en-US" sz="1200" dirty="0"/>
              <a:t>磁盘功能更加复杂，并且</a:t>
            </a:r>
            <a:r>
              <a:rPr lang="zh-CN" altLang="en-US" sz="1200" dirty="0">
                <a:solidFill>
                  <a:srgbClr val="FF0000"/>
                </a:solidFill>
              </a:rPr>
              <a:t>本次我们编写的驱动程序完全运行在用户空间中</a:t>
            </a:r>
            <a:r>
              <a:rPr lang="zh-CN" altLang="en-US" sz="1200" dirty="0"/>
              <a:t>。</a:t>
            </a:r>
          </a:p>
          <a:p>
            <a:endParaRPr lang="en-US" dirty="0"/>
          </a:p>
        </p:txBody>
      </p:sp>
      <p:sp>
        <p:nvSpPr>
          <p:cNvPr id="4" name="Slide Number Placeholder 3"/>
          <p:cNvSpPr>
            <a:spLocks noGrp="1"/>
          </p:cNvSpPr>
          <p:nvPr>
            <p:ph type="sldNum" sz="quarter" idx="10"/>
          </p:nvPr>
        </p:nvSpPr>
        <p:spPr/>
        <p:txBody>
          <a:bodyPr/>
          <a:lstStyle/>
          <a:p>
            <a:pPr>
              <a:defRPr/>
            </a:pPr>
            <a:fld id="{A4FA5199-6272-4107-B9EC-04DAA56CCC40}" type="slidenum">
              <a:rPr lang="zh-CN" altLang="en-US" smtClean="0"/>
              <a:t>5</a:t>
            </a:fld>
            <a:endParaRPr lang="en-US" altLang="zh-CN"/>
          </a:p>
        </p:txBody>
      </p:sp>
    </p:spTree>
    <p:extLst>
      <p:ext uri="{BB962C8B-B14F-4D97-AF65-F5344CB8AC3E}">
        <p14:creationId xmlns:p14="http://schemas.microsoft.com/office/powerpoint/2010/main" val="478970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400" dirty="0"/>
              <a:t>I/O </a:t>
            </a:r>
            <a:r>
              <a:rPr lang="zh-CN" altLang="en-US" sz="1400" dirty="0"/>
              <a:t>端口的概念</a:t>
            </a:r>
            <a:r>
              <a:rPr lang="en-US" altLang="zh-CN" sz="1400" dirty="0"/>
              <a:t>(</a:t>
            </a:r>
            <a:r>
              <a:rPr lang="zh-CN" altLang="en-US" sz="1400" dirty="0"/>
              <a:t>知识拓展</a:t>
            </a:r>
            <a:r>
              <a:rPr lang="en-US" altLang="zh-CN" sz="1400" dirty="0"/>
              <a:t>)</a:t>
            </a:r>
            <a:r>
              <a:rPr lang="zh-CN" altLang="en-US" sz="1400" dirty="0"/>
              <a:t>：</a:t>
            </a:r>
          </a:p>
          <a:p>
            <a:r>
              <a:rPr lang="en-US" altLang="zh-CN" sz="1200" dirty="0"/>
              <a:t>Lab</a:t>
            </a:r>
            <a:r>
              <a:rPr lang="zh-CN" altLang="en-US" sz="1200" dirty="0"/>
              <a:t> </a:t>
            </a:r>
            <a:r>
              <a:rPr lang="en-US" altLang="zh-CN" sz="1200" dirty="0"/>
              <a:t>2</a:t>
            </a:r>
            <a:r>
              <a:rPr lang="zh-CN" altLang="en-US" sz="1200" dirty="0"/>
              <a:t>中介绍了</a:t>
            </a:r>
            <a:r>
              <a:rPr lang="en-US" altLang="zh-CN" sz="1200" dirty="0"/>
              <a:t>MIPS </a:t>
            </a:r>
            <a:r>
              <a:rPr lang="zh-CN" altLang="en-US" sz="1200" dirty="0"/>
              <a:t>中内存地址映射的基本内容。几乎每一种外设都是通过读写设备上的寄存器来进行数据通信，外设寄存器也称为</a:t>
            </a:r>
            <a:r>
              <a:rPr lang="en-US" altLang="zh-CN" sz="1200" dirty="0"/>
              <a:t>I/O </a:t>
            </a:r>
            <a:r>
              <a:rPr lang="zh-CN" altLang="en-US" sz="1200" dirty="0"/>
              <a:t>端口，我们使用</a:t>
            </a:r>
            <a:r>
              <a:rPr lang="en-US" altLang="zh-CN" sz="1200" dirty="0"/>
              <a:t>I/O </a:t>
            </a:r>
            <a:r>
              <a:rPr lang="zh-CN" altLang="en-US" sz="1200" dirty="0"/>
              <a:t>端口来访问</a:t>
            </a:r>
            <a:r>
              <a:rPr lang="en-US" altLang="zh-CN" sz="1200" dirty="0"/>
              <a:t>I/O </a:t>
            </a:r>
            <a:r>
              <a:rPr lang="zh-CN" altLang="en-US" sz="1200" dirty="0"/>
              <a:t>设备。</a:t>
            </a:r>
          </a:p>
          <a:p>
            <a:r>
              <a:rPr lang="zh-CN" altLang="en-US" sz="1200" dirty="0">
                <a:solidFill>
                  <a:srgbClr val="FF0000"/>
                </a:solidFill>
              </a:rPr>
              <a:t>外设寄存器</a:t>
            </a:r>
            <a:r>
              <a:rPr lang="zh-CN" altLang="en-US" sz="1200" dirty="0"/>
              <a:t>通常包括</a:t>
            </a:r>
            <a:r>
              <a:rPr lang="zh-CN" altLang="en-US" sz="1200" dirty="0">
                <a:solidFill>
                  <a:srgbClr val="FF0000"/>
                </a:solidFill>
              </a:rPr>
              <a:t>控制寄存器</a:t>
            </a:r>
            <a:r>
              <a:rPr lang="zh-CN" altLang="en-US" sz="1200" dirty="0"/>
              <a:t>、</a:t>
            </a:r>
            <a:r>
              <a:rPr lang="zh-CN" altLang="en-US" sz="1200" dirty="0">
                <a:solidFill>
                  <a:srgbClr val="FF0000"/>
                </a:solidFill>
              </a:rPr>
              <a:t>状态寄存器</a:t>
            </a:r>
            <a:r>
              <a:rPr lang="zh-CN" altLang="en-US" sz="1200" dirty="0"/>
              <a:t>和</a:t>
            </a:r>
            <a:r>
              <a:rPr lang="zh-CN" altLang="en-US" sz="1200" dirty="0">
                <a:solidFill>
                  <a:srgbClr val="FF0000"/>
                </a:solidFill>
              </a:rPr>
              <a:t>数据寄存器</a:t>
            </a:r>
            <a:r>
              <a:rPr lang="zh-CN" altLang="en-US" sz="1200" dirty="0"/>
              <a:t>。这些硬件</a:t>
            </a:r>
            <a:r>
              <a:rPr lang="en-US" altLang="zh-CN" sz="1200" dirty="0"/>
              <a:t>I/O </a:t>
            </a:r>
            <a:r>
              <a:rPr lang="zh-CN" altLang="en-US" sz="1200" dirty="0"/>
              <a:t>寄存器被映射到指定的内存空间，例如，在</a:t>
            </a:r>
            <a:r>
              <a:rPr lang="en-US" altLang="zh-CN" sz="1200" dirty="0" err="1"/>
              <a:t>Gxemul</a:t>
            </a:r>
            <a:r>
              <a:rPr lang="en-US" altLang="zh-CN" sz="1200" dirty="0"/>
              <a:t> </a:t>
            </a:r>
            <a:r>
              <a:rPr lang="zh-CN" altLang="en-US" sz="1200" dirty="0"/>
              <a:t>中</a:t>
            </a:r>
            <a:r>
              <a:rPr lang="en-US" altLang="zh-CN" sz="1200" dirty="0"/>
              <a:t>,</a:t>
            </a:r>
            <a:r>
              <a:rPr lang="en-US" altLang="zh-CN" sz="1200" dirty="0">
                <a:solidFill>
                  <a:srgbClr val="FF0000"/>
                </a:solidFill>
              </a:rPr>
              <a:t>console</a:t>
            </a:r>
            <a:r>
              <a:rPr lang="zh-CN" altLang="en-US" sz="1200" dirty="0">
                <a:solidFill>
                  <a:srgbClr val="FF0000"/>
                </a:solidFill>
              </a:rPr>
              <a:t>设备</a:t>
            </a:r>
            <a:r>
              <a:rPr lang="zh-CN" altLang="en-US" sz="1200" dirty="0"/>
              <a:t>被映射到</a:t>
            </a:r>
            <a:r>
              <a:rPr lang="en-US" altLang="zh-CN" sz="1200" dirty="0"/>
              <a:t>0x10000000</a:t>
            </a:r>
            <a:r>
              <a:rPr lang="zh-CN" altLang="en-US" sz="1200" dirty="0"/>
              <a:t>，</a:t>
            </a:r>
            <a:r>
              <a:rPr lang="en-US" altLang="zh-CN" sz="1200" dirty="0">
                <a:solidFill>
                  <a:srgbClr val="FF0000"/>
                </a:solidFill>
              </a:rPr>
              <a:t>simulated IDE disk</a:t>
            </a:r>
            <a:r>
              <a:rPr lang="zh-CN" altLang="en-US" sz="1200" dirty="0"/>
              <a:t> 被映射到</a:t>
            </a:r>
            <a:r>
              <a:rPr lang="en-US" altLang="zh-CN" sz="1200" dirty="0"/>
              <a:t>0x13000000</a:t>
            </a:r>
            <a:r>
              <a:rPr lang="zh-CN" altLang="en-US" sz="1200" dirty="0"/>
              <a:t>等等。</a:t>
            </a:r>
          </a:p>
          <a:p>
            <a:r>
              <a:rPr lang="zh-CN" altLang="en-US" sz="1200" dirty="0"/>
              <a:t> 驱动程序访问的是</a:t>
            </a:r>
            <a:r>
              <a:rPr lang="en-US" altLang="zh-CN" sz="1200" dirty="0"/>
              <a:t>I/O </a:t>
            </a:r>
            <a:r>
              <a:rPr lang="zh-CN" altLang="en-US" sz="1200" dirty="0"/>
              <a:t>空间，与一般我们说的内存空间是不同的。外设的</a:t>
            </a:r>
            <a:r>
              <a:rPr lang="en-US" altLang="zh-CN" sz="1200" dirty="0"/>
              <a:t>I/O </a:t>
            </a:r>
            <a:r>
              <a:rPr lang="zh-CN" altLang="en-US" sz="1200" dirty="0"/>
              <a:t>空间地址是系统启动后才知道（具体讲，这个工作是由</a:t>
            </a:r>
            <a:r>
              <a:rPr lang="en-US" altLang="zh-CN" sz="1200" dirty="0"/>
              <a:t>BIOS </a:t>
            </a:r>
            <a:r>
              <a:rPr lang="zh-CN" altLang="en-US" sz="1200" dirty="0"/>
              <a:t>完成后告知操作系统的），通常的体系结构（</a:t>
            </a:r>
            <a:r>
              <a:rPr lang="zh-CN" altLang="en-US" sz="1200" dirty="0">
                <a:solidFill>
                  <a:srgbClr val="FF0000"/>
                </a:solidFill>
              </a:rPr>
              <a:t>如</a:t>
            </a:r>
            <a:r>
              <a:rPr lang="en-US" altLang="zh-CN" sz="1200" dirty="0">
                <a:solidFill>
                  <a:srgbClr val="FF0000"/>
                </a:solidFill>
              </a:rPr>
              <a:t>x86</a:t>
            </a:r>
            <a:r>
              <a:rPr lang="zh-CN" altLang="en-US" sz="1200" dirty="0"/>
              <a:t>）并没有为这些已知的外设</a:t>
            </a:r>
            <a:r>
              <a:rPr lang="en-US" altLang="zh-CN" sz="1200" dirty="0"/>
              <a:t>I/O </a:t>
            </a:r>
            <a:r>
              <a:rPr lang="zh-CN" altLang="en-US" sz="1200" dirty="0"/>
              <a:t>内存资源的物理地址预定义虚拟地址范围，所以驱动程序并不能直接通过物理地址访问</a:t>
            </a:r>
            <a:r>
              <a:rPr lang="en-US" altLang="zh-CN" sz="1200" dirty="0"/>
              <a:t>I/O </a:t>
            </a:r>
            <a:r>
              <a:rPr lang="zh-CN" altLang="en-US" sz="1200" dirty="0"/>
              <a:t>内存资源，而必须将它们映射到内核虚地址空间内然后才能根据映射所得到的核心虚地址范围，通过访存指令访问这些</a:t>
            </a:r>
            <a:r>
              <a:rPr lang="en-US" altLang="zh-CN" sz="1200" dirty="0"/>
              <a:t>I/O </a:t>
            </a:r>
            <a:r>
              <a:rPr lang="zh-CN" altLang="en-US" sz="1200" dirty="0"/>
              <a:t>内存资源。</a:t>
            </a:r>
          </a:p>
          <a:p>
            <a:endParaRPr lang="en-US" dirty="0"/>
          </a:p>
        </p:txBody>
      </p:sp>
      <p:sp>
        <p:nvSpPr>
          <p:cNvPr id="4" name="Slide Number Placeholder 3"/>
          <p:cNvSpPr>
            <a:spLocks noGrp="1"/>
          </p:cNvSpPr>
          <p:nvPr>
            <p:ph type="sldNum" sz="quarter" idx="10"/>
          </p:nvPr>
        </p:nvSpPr>
        <p:spPr/>
        <p:txBody>
          <a:bodyPr/>
          <a:lstStyle/>
          <a:p>
            <a:pPr>
              <a:defRPr/>
            </a:pPr>
            <a:fld id="{A4FA5199-6272-4107-B9EC-04DAA56CCC40}" type="slidenum">
              <a:rPr lang="zh-CN" altLang="en-US" smtClean="0"/>
              <a:t>6</a:t>
            </a:fld>
            <a:endParaRPr lang="en-US" altLang="zh-CN"/>
          </a:p>
        </p:txBody>
      </p:sp>
    </p:spTree>
    <p:extLst>
      <p:ext uri="{BB962C8B-B14F-4D97-AF65-F5344CB8AC3E}">
        <p14:creationId xmlns:p14="http://schemas.microsoft.com/office/powerpoint/2010/main" val="13985752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aphicFrame>
        <p:nvGraphicFramePr>
          <p:cNvPr id="5" name="Object 1"/>
          <p:cNvGraphicFramePr>
            <a:graphicFrameLocks noChangeAspect="1"/>
          </p:cNvGraphicFramePr>
          <p:nvPr/>
        </p:nvGraphicFramePr>
        <p:xfrm>
          <a:off x="0" y="16"/>
          <a:ext cx="9144000" cy="703263"/>
        </p:xfrm>
        <a:graphic>
          <a:graphicData uri="http://schemas.openxmlformats.org/presentationml/2006/ole">
            <mc:AlternateContent xmlns:mc="http://schemas.openxmlformats.org/markup-compatibility/2006">
              <mc:Choice xmlns:v="urn:schemas-microsoft-com:vml" Requires="v">
                <p:oleObj name="BMP 图像" r:id="rId2" imgW="9163050" imgH="704850" progId="PBrush">
                  <p:embed/>
                </p:oleObj>
              </mc:Choice>
              <mc:Fallback>
                <p:oleObj name="BMP 图像" r:id="rId2" imgW="9163050" imgH="704850" progId="PBrush">
                  <p:embed/>
                  <p:pic>
                    <p:nvPicPr>
                      <p:cNvPr id="0" name="Picture 2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
                        <a:ext cx="9144000" cy="7032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28002" name="Rectangle 2"/>
          <p:cNvSpPr>
            <a:spLocks noGrp="1" noChangeArrowheads="1"/>
          </p:cNvSpPr>
          <p:nvPr>
            <p:ph type="ctrTitle"/>
          </p:nvPr>
        </p:nvSpPr>
        <p:spPr>
          <a:xfrm>
            <a:off x="685800" y="2130425"/>
            <a:ext cx="7772400" cy="1470025"/>
          </a:xfrm>
        </p:spPr>
        <p:txBody>
          <a:bodyPr/>
          <a:lstStyle>
            <a:lvl1pPr algn="ctr">
              <a:defRPr>
                <a:latin typeface="华文行楷" pitchFamily="2" charset="-122"/>
                <a:ea typeface="华文行楷" pitchFamily="2" charset="-122"/>
              </a:defRPr>
            </a:lvl1pPr>
          </a:lstStyle>
          <a:p>
            <a:r>
              <a:rPr lang="en-US" altLang="zh-CN"/>
              <a:t>Click to edit Master title style</a:t>
            </a:r>
          </a:p>
        </p:txBody>
      </p:sp>
      <p:sp>
        <p:nvSpPr>
          <p:cNvPr id="128003" name="Rectangle 3"/>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a:lvl1pPr>
          </a:lstStyle>
          <a:p>
            <a:r>
              <a:rPr lang="en-US" altLang="zh-CN"/>
              <a:t>Click to edit Master subtitle style</a:t>
            </a:r>
          </a:p>
        </p:txBody>
      </p:sp>
    </p:spTree>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TextBox 4"/>
          <p:cNvSpPr txBox="1"/>
          <p:nvPr userDrawn="1"/>
        </p:nvSpPr>
        <p:spPr>
          <a:xfrm>
            <a:off x="504497" y="6445492"/>
            <a:ext cx="8429296" cy="338554"/>
          </a:xfrm>
          <a:prstGeom prst="rect">
            <a:avLst/>
          </a:prstGeom>
          <a:noFill/>
        </p:spPr>
        <p:txBody>
          <a:bodyPr wrap="square" rtlCol="0">
            <a:spAutoFit/>
          </a:bodyPr>
          <a:lstStyle/>
          <a:p>
            <a:r>
              <a:rPr lang="zh-CN" altLang="en-US" sz="1600" b="1" dirty="0"/>
              <a:t>北京航空航天大学</a:t>
            </a:r>
            <a:r>
              <a:rPr lang="zh-CN" altLang="en-US" sz="1600" b="1" baseline="0" dirty="0"/>
              <a:t>                                计算机学院</a:t>
            </a:r>
            <a:endParaRPr lang="zh-CN" altLang="en-US" sz="1600" b="1" dirty="0"/>
          </a:p>
        </p:txBody>
      </p:sp>
    </p:spTree>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276225" y="946150"/>
            <a:ext cx="4217988" cy="5245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6613" y="946150"/>
            <a:ext cx="4219575" cy="52451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ftr" sz="quarter" idx="10"/>
          </p:nvPr>
        </p:nvSpPr>
        <p:spPr>
          <a:xfrm>
            <a:off x="3124200" y="6400800"/>
            <a:ext cx="2895600" cy="457200"/>
          </a:xfrm>
          <a:prstGeom prst="rect">
            <a:avLst/>
          </a:prstGeom>
        </p:spPr>
        <p:txBody>
          <a:bodyPr/>
          <a:lstStyle>
            <a:lvl1pPr>
              <a:defRPr/>
            </a:lvl1pPr>
          </a:lstStyle>
          <a:p>
            <a:pPr>
              <a:defRPr/>
            </a:pPr>
            <a:endParaRPr lang="en-US" altLang="zh-CN"/>
          </a:p>
        </p:txBody>
      </p:sp>
    </p:spTree>
  </p:cSld>
  <p:clrMapOvr>
    <a:masterClrMapping/>
  </p:clrMapOvr>
  <p:transition>
    <p:wipe dir="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8600" y="195263"/>
            <a:ext cx="8394700" cy="533400"/>
          </a:xfrm>
          <a:prstGeom prst="rect">
            <a:avLst/>
          </a:prstGeom>
          <a:noFill/>
          <a:ln w="9525">
            <a:noFill/>
            <a:miter lim="800000"/>
          </a:ln>
        </p:spPr>
        <p:txBody>
          <a:bodyPr vert="horz" wrap="square" lIns="91440" tIns="45720" rIns="91440" bIns="45720" numCol="1" anchor="ctr" anchorCtr="0" compatLnSpc="1"/>
          <a:lstStyle/>
          <a:p>
            <a:pPr lvl="0"/>
            <a:r>
              <a:rPr lang="en-US" altLang="zh-CN"/>
              <a:t>Click to edit Master title style</a:t>
            </a:r>
          </a:p>
        </p:txBody>
      </p:sp>
      <p:sp>
        <p:nvSpPr>
          <p:cNvPr id="1027" name="Rectangle 3"/>
          <p:cNvSpPr>
            <a:spLocks noGrp="1" noChangeArrowheads="1"/>
          </p:cNvSpPr>
          <p:nvPr>
            <p:ph type="body" idx="1"/>
          </p:nvPr>
        </p:nvSpPr>
        <p:spPr bwMode="auto">
          <a:xfrm>
            <a:off x="276225" y="946150"/>
            <a:ext cx="8589963" cy="5245100"/>
          </a:xfrm>
          <a:prstGeom prst="rect">
            <a:avLst/>
          </a:prstGeom>
          <a:noFill/>
          <a:ln w="9525">
            <a:noFill/>
            <a:miter lim="800000"/>
          </a:ln>
        </p:spPr>
        <p:txBody>
          <a:bodyPr vert="horz" wrap="square" lIns="91440" tIns="45720" rIns="91440" bIns="45720" numCol="1" anchor="t" anchorCtr="0" compatLnSpc="1"/>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3" name="Text Box 19"/>
          <p:cNvSpPr txBox="1">
            <a:spLocks noChangeArrowheads="1"/>
          </p:cNvSpPr>
          <p:nvPr/>
        </p:nvSpPr>
        <p:spPr bwMode="auto">
          <a:xfrm>
            <a:off x="4903788" y="4256088"/>
            <a:ext cx="2409825" cy="457200"/>
          </a:xfrm>
          <a:prstGeom prst="rect">
            <a:avLst/>
          </a:prstGeom>
          <a:noFill/>
          <a:ln w="9525" algn="ctr">
            <a:noFill/>
            <a:miter lim="800000"/>
          </a:ln>
          <a:effectLst/>
        </p:spPr>
        <p:txBody>
          <a:bodyPr>
            <a:spAutoFit/>
          </a:bodyPr>
          <a:lstStyle/>
          <a:p>
            <a:pPr algn="ctr">
              <a:spcBef>
                <a:spcPct val="50000"/>
              </a:spcBef>
              <a:defRPr/>
            </a:pPr>
            <a:r>
              <a:rPr lang="zh-CN" altLang="en-US" sz="2400">
                <a:solidFill>
                  <a:schemeClr val="bg1"/>
                </a:solidFill>
                <a:ea typeface="华文行楷" pitchFamily="2" charset="-122"/>
                <a:cs typeface="+mn-cs"/>
              </a:rPr>
              <a:t>计算机学院</a:t>
            </a:r>
          </a:p>
        </p:txBody>
      </p:sp>
      <p:sp>
        <p:nvSpPr>
          <p:cNvPr id="1044" name="Rectangle 20"/>
          <p:cNvSpPr>
            <a:spLocks noChangeArrowheads="1"/>
          </p:cNvSpPr>
          <p:nvPr/>
        </p:nvSpPr>
        <p:spPr bwMode="auto">
          <a:xfrm>
            <a:off x="8394700" y="6488113"/>
            <a:ext cx="539750" cy="336550"/>
          </a:xfrm>
          <a:prstGeom prst="rect">
            <a:avLst/>
          </a:prstGeom>
          <a:noFill/>
          <a:ln w="9525" algn="ctr">
            <a:noFill/>
            <a:miter lim="800000"/>
          </a:ln>
          <a:effectLst/>
        </p:spPr>
        <p:txBody>
          <a:bodyPr>
            <a:spAutoFit/>
          </a:bodyPr>
          <a:lstStyle/>
          <a:p>
            <a:pPr algn="ctr">
              <a:defRPr/>
            </a:pPr>
            <a:fld id="{C4BC2169-558D-414C-A7F6-90D670A3397E}" type="slidenum">
              <a:rPr lang="zh-CN" altLang="en-US" sz="1600">
                <a:solidFill>
                  <a:schemeClr val="bg1"/>
                </a:solidFill>
                <a:ea typeface="宋体" panose="02010600030101010101" pitchFamily="2" charset="-122"/>
                <a:cs typeface="+mn-cs"/>
              </a:rPr>
              <a:t>‹#›</a:t>
            </a:fld>
            <a:endParaRPr lang="en-US" altLang="zh-CN" sz="1600">
              <a:solidFill>
                <a:schemeClr val="bg1"/>
              </a:solidFill>
              <a:ea typeface="宋体" panose="02010600030101010101" pitchFamily="2" charset="-122"/>
              <a:cs typeface="+mn-cs"/>
            </a:endParaRPr>
          </a:p>
        </p:txBody>
      </p:sp>
      <p:sp>
        <p:nvSpPr>
          <p:cNvPr id="2" name="TextBox 1"/>
          <p:cNvSpPr txBox="1"/>
          <p:nvPr userDrawn="1"/>
        </p:nvSpPr>
        <p:spPr>
          <a:xfrm>
            <a:off x="7313613" y="6357938"/>
            <a:ext cx="1830387" cy="400110"/>
          </a:xfrm>
          <a:prstGeom prst="rect">
            <a:avLst/>
          </a:prstGeom>
          <a:noFill/>
        </p:spPr>
        <p:txBody>
          <a:bodyPr wrap="square" rtlCol="0">
            <a:spAutoFit/>
          </a:bodyPr>
          <a:lstStyle/>
          <a:p>
            <a:pPr algn="r"/>
            <a:fld id="{E72875C4-F059-4645-8C4B-28658F6ED97E}" type="slidenum">
              <a:rPr lang="en-US" sz="2000" b="1" smtClean="0"/>
              <a:pPr algn="r"/>
              <a:t>‹#›</a:t>
            </a:fld>
            <a:endParaRPr lang="en-US" sz="2000" b="1"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transition>
    <p:wipe dir="r"/>
  </p:transition>
  <p:hf hdr="0" ftr="0" dt="0"/>
  <p:txStyles>
    <p:titleStyle>
      <a:lvl1pPr algn="l" rtl="0" eaLnBrk="0" fontAlgn="base" hangingPunct="0">
        <a:spcBef>
          <a:spcPct val="0"/>
        </a:spcBef>
        <a:spcAft>
          <a:spcPct val="0"/>
        </a:spcAft>
        <a:defRPr sz="4000" b="1">
          <a:solidFill>
            <a:srgbClr val="FF0000"/>
          </a:solidFill>
          <a:latin typeface="+mj-lt"/>
          <a:ea typeface="+mj-ea"/>
          <a:cs typeface="华文中宋"/>
        </a:defRPr>
      </a:lvl1pPr>
      <a:lvl2pPr algn="l" rtl="0" eaLnBrk="0" fontAlgn="base" hangingPunct="0">
        <a:spcBef>
          <a:spcPct val="0"/>
        </a:spcBef>
        <a:spcAft>
          <a:spcPct val="0"/>
        </a:spcAft>
        <a:defRPr sz="4000" b="1">
          <a:solidFill>
            <a:srgbClr val="FF0000"/>
          </a:solidFill>
          <a:latin typeface="华文中宋" pitchFamily="2" charset="-122"/>
          <a:ea typeface="华文中宋" pitchFamily="2" charset="-122"/>
          <a:cs typeface="华文中宋"/>
        </a:defRPr>
      </a:lvl2pPr>
      <a:lvl3pPr algn="l" rtl="0" eaLnBrk="0" fontAlgn="base" hangingPunct="0">
        <a:spcBef>
          <a:spcPct val="0"/>
        </a:spcBef>
        <a:spcAft>
          <a:spcPct val="0"/>
        </a:spcAft>
        <a:defRPr sz="4000" b="1">
          <a:solidFill>
            <a:srgbClr val="FF0000"/>
          </a:solidFill>
          <a:latin typeface="华文中宋" pitchFamily="2" charset="-122"/>
          <a:ea typeface="华文中宋" pitchFamily="2" charset="-122"/>
          <a:cs typeface="华文中宋"/>
        </a:defRPr>
      </a:lvl3pPr>
      <a:lvl4pPr algn="l" rtl="0" eaLnBrk="0" fontAlgn="base" hangingPunct="0">
        <a:spcBef>
          <a:spcPct val="0"/>
        </a:spcBef>
        <a:spcAft>
          <a:spcPct val="0"/>
        </a:spcAft>
        <a:defRPr sz="4000" b="1">
          <a:solidFill>
            <a:srgbClr val="FF0000"/>
          </a:solidFill>
          <a:latin typeface="华文中宋" pitchFamily="2" charset="-122"/>
          <a:ea typeface="华文中宋" pitchFamily="2" charset="-122"/>
          <a:cs typeface="华文中宋"/>
        </a:defRPr>
      </a:lvl4pPr>
      <a:lvl5pPr algn="l" rtl="0" eaLnBrk="0" fontAlgn="base" hangingPunct="0">
        <a:spcBef>
          <a:spcPct val="0"/>
        </a:spcBef>
        <a:spcAft>
          <a:spcPct val="0"/>
        </a:spcAft>
        <a:defRPr sz="4000" b="1">
          <a:solidFill>
            <a:srgbClr val="FF0000"/>
          </a:solidFill>
          <a:latin typeface="华文中宋" pitchFamily="2" charset="-122"/>
          <a:ea typeface="华文中宋" pitchFamily="2" charset="-122"/>
          <a:cs typeface="华文中宋"/>
        </a:defRPr>
      </a:lvl5pPr>
      <a:lvl6pPr marL="457200" algn="l" rtl="0" fontAlgn="base">
        <a:spcBef>
          <a:spcPct val="0"/>
        </a:spcBef>
        <a:spcAft>
          <a:spcPct val="0"/>
        </a:spcAft>
        <a:defRPr sz="4000" b="1">
          <a:solidFill>
            <a:srgbClr val="FF0000"/>
          </a:solidFill>
          <a:latin typeface="华文中宋" pitchFamily="2" charset="-122"/>
          <a:ea typeface="华文中宋" pitchFamily="2" charset="-122"/>
        </a:defRPr>
      </a:lvl6pPr>
      <a:lvl7pPr marL="914400" algn="l" rtl="0" fontAlgn="base">
        <a:spcBef>
          <a:spcPct val="0"/>
        </a:spcBef>
        <a:spcAft>
          <a:spcPct val="0"/>
        </a:spcAft>
        <a:defRPr sz="4000" b="1">
          <a:solidFill>
            <a:srgbClr val="FF0000"/>
          </a:solidFill>
          <a:latin typeface="华文中宋" pitchFamily="2" charset="-122"/>
          <a:ea typeface="华文中宋" pitchFamily="2" charset="-122"/>
        </a:defRPr>
      </a:lvl7pPr>
      <a:lvl8pPr marL="1371600" algn="l" rtl="0" fontAlgn="base">
        <a:spcBef>
          <a:spcPct val="0"/>
        </a:spcBef>
        <a:spcAft>
          <a:spcPct val="0"/>
        </a:spcAft>
        <a:defRPr sz="4000" b="1">
          <a:solidFill>
            <a:srgbClr val="FF0000"/>
          </a:solidFill>
          <a:latin typeface="华文中宋" pitchFamily="2" charset="-122"/>
          <a:ea typeface="华文中宋" pitchFamily="2" charset="-122"/>
        </a:defRPr>
      </a:lvl8pPr>
      <a:lvl9pPr marL="1828800" algn="l" rtl="0" fontAlgn="base">
        <a:spcBef>
          <a:spcPct val="0"/>
        </a:spcBef>
        <a:spcAft>
          <a:spcPct val="0"/>
        </a:spcAft>
        <a:defRPr sz="4000" b="1">
          <a:solidFill>
            <a:srgbClr val="FF0000"/>
          </a:solidFill>
          <a:latin typeface="华文中宋" pitchFamily="2" charset="-122"/>
          <a:ea typeface="华文中宋" pitchFamily="2" charset="-122"/>
        </a:defRPr>
      </a:lvl9pPr>
    </p:titleStyle>
    <p:body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6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6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6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6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6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6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25642" y="1552075"/>
            <a:ext cx="7772400" cy="1937084"/>
          </a:xfrm>
        </p:spPr>
        <p:txBody>
          <a:bodyPr/>
          <a:lstStyle/>
          <a:p>
            <a:pPr eaLnBrk="1" hangingPunct="1">
              <a:defRPr/>
            </a:pPr>
            <a:r>
              <a:rPr lang="en-US" altLang="zh-CN" dirty="0">
                <a:latin typeface="Microsoft YaHei" panose="020B0503020204020204" pitchFamily="34" charset="-122"/>
                <a:ea typeface="Microsoft YaHei" panose="020B0503020204020204" pitchFamily="34" charset="-122"/>
              </a:rPr>
              <a:t>MOS</a:t>
            </a:r>
            <a:r>
              <a:rPr lang="zh-CN" altLang="en-US" dirty="0">
                <a:latin typeface="Microsoft YaHei" panose="020B0503020204020204" pitchFamily="34" charset="-122"/>
                <a:ea typeface="Microsoft YaHei" panose="020B0503020204020204" pitchFamily="34" charset="-122"/>
              </a:rPr>
              <a:t>操作系统实验</a:t>
            </a:r>
            <a:br>
              <a:rPr lang="en-US" altLang="zh-CN" dirty="0"/>
            </a:br>
            <a:br>
              <a:rPr lang="en-US" altLang="zh-CN" dirty="0"/>
            </a:br>
            <a:r>
              <a:rPr lang="en-US" altLang="zh-CN" dirty="0">
                <a:latin typeface="Consolas" panose="020B0609020204030204" pitchFamily="49" charset="0"/>
              </a:rPr>
              <a:t>Lab5</a:t>
            </a:r>
            <a:r>
              <a:rPr lang="zh-CN" altLang="en-US" dirty="0"/>
              <a:t>  文件系统</a:t>
            </a:r>
          </a:p>
        </p:txBody>
      </p:sp>
      <p:sp>
        <p:nvSpPr>
          <p:cNvPr id="3" name="副标题 2"/>
          <p:cNvSpPr>
            <a:spLocks noGrp="1"/>
          </p:cNvSpPr>
          <p:nvPr>
            <p:ph type="subTitle" idx="1"/>
          </p:nvPr>
        </p:nvSpPr>
        <p:spPr/>
        <p:txBody>
          <a:bodyPr/>
          <a:lstStyle/>
          <a:p>
            <a:r>
              <a:rPr lang="zh-CN" altLang="en-US" dirty="0"/>
              <a:t>孙海龙</a:t>
            </a:r>
            <a:endParaRPr lang="en-US" altLang="zh-CN" dirty="0"/>
          </a:p>
          <a:p>
            <a:r>
              <a:rPr lang="en-US" altLang="zh-CN" dirty="0"/>
              <a:t>2020</a:t>
            </a:r>
            <a:r>
              <a:rPr lang="zh-CN" altLang="en-US" dirty="0"/>
              <a:t>年</a:t>
            </a:r>
            <a:r>
              <a:rPr lang="en-US" altLang="zh-CN" dirty="0"/>
              <a:t>5</a:t>
            </a:r>
            <a:r>
              <a:rPr lang="zh-CN" altLang="en-US" dirty="0"/>
              <a:t>月</a:t>
            </a:r>
            <a:r>
              <a:rPr lang="en-US" altLang="zh-CN" dirty="0"/>
              <a:t>11</a:t>
            </a:r>
            <a:r>
              <a:rPr lang="zh-CN" altLang="en-US" dirty="0"/>
              <a:t>日</a:t>
            </a:r>
          </a:p>
        </p:txBody>
      </p:sp>
    </p:spTree>
  </p:cSld>
  <p:clrMapOvr>
    <a:masterClrMapping/>
  </p:clrMapOvr>
  <p:transition advTm="12960">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921706"/>
            <a:ext cx="4139565" cy="536956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366713">
              <a:lnSpc>
                <a:spcPct val="100000"/>
              </a:lnSpc>
              <a:buNone/>
            </a:pPr>
            <a:r>
              <a:rPr lang="en-US" sz="2000" dirty="0" err="1">
                <a:sym typeface="+mn-ea"/>
              </a:rPr>
              <a:t>MOS操作系统实验使用的Gxemul</a:t>
            </a:r>
            <a:r>
              <a:rPr lang="en-US" sz="2000" dirty="0">
                <a:sym typeface="+mn-ea"/>
              </a:rPr>
              <a:t> </a:t>
            </a:r>
            <a:r>
              <a:rPr lang="en-US" sz="2000" dirty="0" err="1">
                <a:sym typeface="+mn-ea"/>
              </a:rPr>
              <a:t>模拟器提供的“磁盘”是一个IDE仿真设备，需要此基础上实现我们的文件系统</a:t>
            </a:r>
            <a:r>
              <a:rPr lang="zh-CN" altLang="en-US" sz="2000" dirty="0">
                <a:sym typeface="+mn-ea"/>
              </a:rPr>
              <a:t>。</a:t>
            </a:r>
          </a:p>
          <a:p>
            <a:pPr marL="0" indent="0">
              <a:lnSpc>
                <a:spcPct val="100000"/>
              </a:lnSpc>
              <a:buNone/>
            </a:pPr>
            <a:r>
              <a:rPr lang="en-US" sz="2000" dirty="0">
                <a:sym typeface="+mn-ea"/>
              </a:rPr>
              <a:t>磁盘的物理结构</a:t>
            </a:r>
          </a:p>
          <a:p>
            <a:pPr marL="0" indent="0">
              <a:lnSpc>
                <a:spcPct val="100000"/>
              </a:lnSpc>
              <a:buNone/>
            </a:pPr>
            <a:r>
              <a:rPr lang="en-US" sz="1600" dirty="0">
                <a:sym typeface="+mn-ea"/>
              </a:rPr>
              <a:t>1. </a:t>
            </a:r>
            <a:r>
              <a:rPr lang="en-US" sz="1600" dirty="0">
                <a:solidFill>
                  <a:srgbClr val="FF0000"/>
                </a:solidFill>
                <a:sym typeface="+mn-ea"/>
              </a:rPr>
              <a:t>扇区</a:t>
            </a:r>
            <a:r>
              <a:rPr lang="en-US" sz="1600" dirty="0">
                <a:sym typeface="+mn-ea"/>
              </a:rPr>
              <a:t>(Sector)：磁盘盘片被划分成很多扇形的区域，叫做扇区。扇区是磁盘执行读写操作的单位，一般是512 字节。扇区的大小是一个磁盘的硬件属性。</a:t>
            </a:r>
          </a:p>
          <a:p>
            <a:pPr marL="0" indent="0">
              <a:lnSpc>
                <a:spcPct val="100000"/>
              </a:lnSpc>
              <a:buNone/>
            </a:pPr>
            <a:r>
              <a:rPr lang="en-US" sz="1600" dirty="0">
                <a:sym typeface="+mn-ea"/>
              </a:rPr>
              <a:t>2. </a:t>
            </a:r>
            <a:r>
              <a:rPr lang="en-US" sz="1600" dirty="0">
                <a:solidFill>
                  <a:srgbClr val="FF0000"/>
                </a:solidFill>
                <a:sym typeface="+mn-ea"/>
              </a:rPr>
              <a:t>磁道</a:t>
            </a:r>
            <a:r>
              <a:rPr lang="en-US" sz="1600" dirty="0">
                <a:sym typeface="+mn-ea"/>
              </a:rPr>
              <a:t>(track): 盘片上以盘片中心为圆心，不同半径的同心圆。</a:t>
            </a:r>
          </a:p>
          <a:p>
            <a:pPr marL="0" indent="0">
              <a:lnSpc>
                <a:spcPct val="100000"/>
              </a:lnSpc>
              <a:buNone/>
            </a:pPr>
            <a:r>
              <a:rPr lang="en-US" sz="1600" dirty="0">
                <a:sym typeface="+mn-ea"/>
              </a:rPr>
              <a:t>3. </a:t>
            </a:r>
            <a:r>
              <a:rPr lang="en-US" sz="1600" dirty="0">
                <a:solidFill>
                  <a:srgbClr val="FF0000"/>
                </a:solidFill>
                <a:sym typeface="+mn-ea"/>
              </a:rPr>
              <a:t>柱面</a:t>
            </a:r>
            <a:r>
              <a:rPr lang="en-US" sz="1600" dirty="0">
                <a:sym typeface="+mn-ea"/>
              </a:rPr>
              <a:t>(cylinder)：硬盘中，不同盘片相同半径的磁道所组成的圆柱。</a:t>
            </a:r>
          </a:p>
          <a:p>
            <a:pPr marL="0" indent="0">
              <a:lnSpc>
                <a:spcPct val="100000"/>
              </a:lnSpc>
              <a:buNone/>
            </a:pPr>
            <a:r>
              <a:rPr lang="en-US" sz="1600" dirty="0">
                <a:sym typeface="+mn-ea"/>
              </a:rPr>
              <a:t>4. </a:t>
            </a:r>
            <a:r>
              <a:rPr lang="en-US" sz="1600" dirty="0">
                <a:solidFill>
                  <a:srgbClr val="FF0000"/>
                </a:solidFill>
                <a:sym typeface="+mn-ea"/>
              </a:rPr>
              <a:t>磁头</a:t>
            </a:r>
            <a:r>
              <a:rPr lang="en-US" sz="1600" dirty="0">
                <a:sym typeface="+mn-ea"/>
              </a:rPr>
              <a:t>(head)：每个磁盘有两个面，每个面都有一个磁头。当对磁盘进行读写操作时，磁头在盘片上快速移动。</a:t>
            </a:r>
            <a:endParaRPr lang="en-US" sz="2000" dirty="0">
              <a:sym typeface="+mn-ea"/>
            </a:endParaRPr>
          </a:p>
        </p:txBody>
      </p:sp>
      <p:pic>
        <p:nvPicPr>
          <p:cNvPr id="3" name="内容占位符 2"/>
          <p:cNvPicPr>
            <a:picLocks noGrp="1" noChangeAspect="1"/>
          </p:cNvPicPr>
          <p:nvPr>
            <p:ph sz="half" idx="2"/>
          </p:nvPr>
        </p:nvPicPr>
        <p:blipFill>
          <a:blip r:embed="rId2"/>
          <a:stretch>
            <a:fillRect/>
          </a:stretch>
        </p:blipFill>
        <p:spPr>
          <a:xfrm>
            <a:off x="4549140" y="1376680"/>
            <a:ext cx="4434840" cy="3757930"/>
          </a:xfrm>
          <a:prstGeom prst="rect">
            <a:avLst/>
          </a:prstGeom>
        </p:spPr>
      </p:pic>
    </p:spTree>
  </p:cSld>
  <p:clrMapOvr>
    <a:masterClrMapping/>
  </p:clrMapOvr>
  <p:transition advTm="25288">
    <p:wipe dir="r"/>
  </p:transition>
  <p:extLst>
    <p:ext uri="{3A86A75C-4F4B-4683-9AE1-C65F6400EC91}">
      <p14:laserTraceLst xmlns:p14="http://schemas.microsoft.com/office/powerpoint/2010/main">
        <p14:tracePtLst>
          <p14:tracePt t="2015" x="7478713" y="5337175"/>
          <p14:tracePt t="2024" x="7475538" y="5334000"/>
          <p14:tracePt t="2033" x="7467600" y="5326063"/>
          <p14:tracePt t="2049" x="7440613" y="5295900"/>
          <p14:tracePt t="2066" x="7413625" y="5276850"/>
          <p14:tracePt t="2083" x="7342188" y="5235575"/>
          <p14:tracePt t="2099" x="7296150" y="5203825"/>
          <p14:tracePt t="2116" x="7204075" y="5143500"/>
          <p14:tracePt t="2133" x="7170738" y="5113338"/>
          <p14:tracePt t="2149" x="7086600" y="5070475"/>
          <p14:tracePt t="2166" x="7051675" y="5048250"/>
          <p14:tracePt t="2183" x="6953250" y="5002213"/>
          <p14:tracePt t="2199" x="6877050" y="4968875"/>
          <p14:tracePt t="2216" x="6727825" y="4903788"/>
          <p14:tracePt t="2233" x="6675438" y="4873625"/>
          <p14:tracePt t="2249" x="6594475" y="4827588"/>
          <p14:tracePt t="2266" x="6550025" y="4803775"/>
          <p14:tracePt t="2283" x="6457950" y="4743450"/>
          <p14:tracePt t="2299" x="6400800" y="4713288"/>
          <p14:tracePt t="2316" x="6264275" y="4637088"/>
          <p14:tracePt t="2333" x="6199188" y="4598988"/>
          <p14:tracePt t="2350" x="6016625" y="4492625"/>
          <p14:tracePt t="2366" x="5932488" y="4449763"/>
          <p14:tracePt t="2383" x="5856288" y="4408488"/>
          <p14:tracePt t="2399" x="5707063" y="4335463"/>
          <p14:tracePt t="2416" x="5630863" y="4302125"/>
          <p14:tracePt t="2433" x="5502275" y="4229100"/>
          <p14:tracePt t="2449" x="5426075" y="4187825"/>
          <p14:tracePt t="2466" x="5276850" y="4087813"/>
          <p14:tracePt t="2483" x="5200650" y="4035425"/>
          <p14:tracePt t="2499" x="5067300" y="3946525"/>
          <p14:tracePt t="2516" x="5013325" y="3905250"/>
          <p14:tracePt t="2533" x="4922838" y="3844925"/>
          <p14:tracePt t="2549" x="4873625" y="3813175"/>
          <p14:tracePt t="2566" x="4781550" y="3752850"/>
          <p14:tracePt t="2583" x="4735513" y="3722688"/>
          <p14:tracePt t="2599" x="4637088" y="3649663"/>
          <p14:tracePt t="2616" x="4587875" y="3611563"/>
          <p14:tracePt t="2633" x="4506913" y="3554413"/>
          <p14:tracePt t="2649" x="4479925" y="3524250"/>
          <p14:tracePt t="2666" x="4427538" y="3494088"/>
          <p14:tracePt t="2683" x="4392613" y="3470275"/>
          <p14:tracePt t="2699" x="4308475" y="3409950"/>
          <p14:tracePt t="2716" x="4264025" y="3379788"/>
          <p14:tracePt t="2733" x="4171950" y="3317875"/>
          <p14:tracePt t="2749" x="4133850" y="3292475"/>
          <p14:tracePt t="2766" x="4079875" y="3249613"/>
          <p14:tracePt t="2783" x="4054475" y="3222625"/>
          <p14:tracePt t="2800" x="4000500" y="3170238"/>
          <p14:tracePt t="2816" x="3962400" y="3140075"/>
          <p14:tracePt t="2833" x="3924300" y="3108325"/>
          <p14:tracePt t="2849" x="3851275" y="3051175"/>
          <p14:tracePt t="2866" x="3825875" y="3032125"/>
          <p14:tracePt t="2883" x="3783013" y="2994025"/>
          <p14:tracePt t="2899" x="3763963" y="2974975"/>
          <p14:tracePt t="2916" x="3730625" y="2941638"/>
          <p14:tracePt t="2933" x="3703638" y="2922588"/>
          <p14:tracePt t="2949" x="3649663" y="2873375"/>
          <p14:tracePt t="2966" x="3622675" y="2854325"/>
          <p14:tracePt t="2983" x="3578225" y="2816225"/>
          <p14:tracePt t="2999" x="3562350" y="2803525"/>
          <p14:tracePt t="3016" x="3540125" y="2781300"/>
          <p14:tracePt t="3033" x="3527425" y="2773363"/>
          <p14:tracePt t="3049" x="3505200" y="2751138"/>
          <p14:tracePt t="3066" x="3497263" y="2740025"/>
          <p14:tracePt t="3083" x="3475038" y="2716213"/>
          <p14:tracePt t="3099" x="3455988" y="2705100"/>
          <p14:tracePt t="3116" x="3421063" y="2682875"/>
          <p14:tracePt t="3133" x="3413125" y="2674938"/>
          <p14:tracePt t="3149" x="3390900" y="2651125"/>
          <p14:tracePt t="3166" x="3379788" y="2647950"/>
          <p14:tracePt t="3183" x="3352800" y="2625725"/>
          <p14:tracePt t="3199" x="3341688" y="2613025"/>
          <p14:tracePt t="3216" x="3314700" y="2590800"/>
          <p14:tracePt t="3233" x="3303588" y="2579688"/>
          <p14:tracePt t="3250" x="3279775" y="2563813"/>
          <p14:tracePt t="3266" x="3268663" y="2560638"/>
          <p14:tracePt t="3283" x="3254375" y="2549525"/>
          <p14:tracePt t="3299" x="3235325" y="2536825"/>
          <p14:tracePt t="3316" x="3222625" y="2530475"/>
          <p14:tracePt t="3333" x="3200400" y="2522538"/>
          <p14:tracePt t="3349" x="3192463" y="2514600"/>
          <p14:tracePt t="3366" x="3178175" y="2506663"/>
          <p14:tracePt t="3383" x="3173413" y="2503488"/>
          <p14:tracePt t="3399" x="3159125" y="2492375"/>
          <p14:tracePt t="3416" x="3154363" y="2487613"/>
          <p14:tracePt t="3433" x="3140075" y="2479675"/>
          <p14:tracePt t="3449" x="3135313" y="2476500"/>
          <p14:tracePt t="3466" x="3132138" y="2473325"/>
          <p14:tracePt t="6187" x="3127375" y="2473325"/>
          <p14:tracePt t="6188" x="3124200" y="2473325"/>
          <p14:tracePt t="6199" x="3113088" y="2479675"/>
          <p14:tracePt t="6216" x="3108325" y="2484438"/>
          <p14:tracePt t="6233" x="3101975" y="2492375"/>
          <p14:tracePt t="6249" x="3097213" y="2492375"/>
          <p14:tracePt t="6266" x="3094038" y="2492375"/>
          <p14:tracePt t="6603" x="3089275" y="2492375"/>
          <p14:tracePt t="6605" x="3082925" y="2498725"/>
          <p14:tracePt t="6616" x="3078163" y="2503488"/>
          <p14:tracePt t="6633" x="3074988" y="2503488"/>
          <p14:tracePt t="6649" x="3067050" y="2506663"/>
          <p14:tracePt t="6666" x="3063875" y="2511425"/>
          <p14:tracePt t="6683" x="3051175" y="2511425"/>
          <p14:tracePt t="6699" x="3048000" y="2511425"/>
          <p14:tracePt t="6716" x="3044825" y="2511425"/>
          <p14:tracePt t="6749" x="3040063" y="2514600"/>
          <p14:tracePt t="6766" x="3036888" y="2514600"/>
          <p14:tracePt t="6783" x="3028950" y="2514600"/>
          <p14:tracePt t="6799" x="3021013" y="2514600"/>
          <p14:tracePt t="6816" x="3017838" y="2514600"/>
          <p14:tracePt t="6885" x="3013075" y="2514600"/>
          <p14:tracePt t="6895" x="3009900" y="2517775"/>
          <p14:tracePt t="6907" x="3006725" y="2517775"/>
          <p14:tracePt t="6918" x="3001963" y="2517775"/>
          <p14:tracePt t="6933" x="2998788" y="2517775"/>
          <p14:tracePt t="6949" x="2994025" y="2522538"/>
          <p14:tracePt t="6966" x="2982913" y="2522538"/>
          <p14:tracePt t="6983" x="2979738" y="2522538"/>
          <p14:tracePt t="6999" x="2971800" y="2522538"/>
          <p14:tracePt t="7016" x="2968625" y="2522538"/>
          <p14:tracePt t="7033" x="2955925" y="2522538"/>
          <p14:tracePt t="7131" x="2952750" y="2525713"/>
          <p14:tracePt t="7143" x="2949575" y="2525713"/>
          <p14:tracePt t="7154" x="2944813" y="2525713"/>
          <p14:tracePt t="7166" x="2941638" y="2533650"/>
          <p14:tracePt t="7182" x="2936875" y="2533650"/>
          <p14:tracePt t="7199" x="2925763" y="2536825"/>
          <p14:tracePt t="7216" x="2922588" y="2536825"/>
          <p14:tracePt t="7233" x="2914650" y="2541588"/>
          <p14:tracePt t="7249" x="2911475" y="2544763"/>
          <p14:tracePt t="7266" x="2895600" y="2549525"/>
          <p14:tracePt t="7283" x="2887663" y="2552700"/>
          <p14:tracePt t="7300" x="2865438" y="2563813"/>
          <p14:tracePt t="7316" x="2857500" y="2571750"/>
          <p14:tracePt t="7333" x="2846388" y="2574925"/>
          <p14:tracePt t="7349" x="2827338" y="2579688"/>
          <p14:tracePt t="7366" x="2816225" y="2587625"/>
          <p14:tracePt t="7383" x="2800350" y="2590800"/>
          <p14:tracePt t="7400" x="2797175" y="2590800"/>
          <p14:tracePt t="7416" x="2789238" y="2590800"/>
          <p14:tracePt t="7449" x="2778125" y="2590800"/>
          <p14:tracePt t="7466" x="2773363" y="2590800"/>
          <p14:tracePt t="7483" x="2765425" y="2590800"/>
          <p14:tracePt t="7499" x="2762250" y="2590800"/>
          <p14:tracePt t="7516" x="2751138" y="2593975"/>
          <p14:tracePt t="7533" x="2746375" y="2593975"/>
          <p14:tracePt t="7549" x="2740025" y="2593975"/>
          <p14:tracePt t="7566" x="2735263" y="2593975"/>
          <p14:tracePt t="7583" x="2727325" y="2593975"/>
          <p14:tracePt t="7599" x="2724150" y="2593975"/>
          <p14:tracePt t="7616" x="2716213" y="2598738"/>
          <p14:tracePt t="7649" x="2713038" y="2598738"/>
          <p14:tracePt t="7683" x="2708275" y="2598738"/>
          <p14:tracePt t="7694" x="2705100" y="2598738"/>
          <p14:tracePt t="7705" x="2701925" y="2598738"/>
          <p14:tracePt t="7716" x="2697163" y="2598738"/>
          <p14:tracePt t="7732" x="2686050" y="2598738"/>
          <p14:tracePt t="7750" x="2678113" y="2606675"/>
          <p14:tracePt t="7766" x="2663825" y="2609850"/>
          <p14:tracePt t="7783" x="2651125" y="2609850"/>
          <p14:tracePt t="7799" x="2632075" y="2613025"/>
          <p14:tracePt t="7816" x="2620963" y="2620963"/>
          <p14:tracePt t="7833" x="2601913" y="2625725"/>
          <p14:tracePt t="7849" x="2598738" y="2628900"/>
          <p14:tracePt t="7866" x="2590800" y="2632075"/>
          <p14:tracePt t="7883" x="2582863" y="2636838"/>
          <p14:tracePt t="7899" x="2574925" y="2636838"/>
          <p14:tracePt t="7916" x="2571750" y="2644775"/>
          <p14:tracePt t="7933" x="2563813" y="2644775"/>
          <p14:tracePt t="8133" x="2560638" y="2647950"/>
          <p14:tracePt t="8135" x="2555875" y="2651125"/>
          <p14:tracePt t="8149" x="2549525" y="2659063"/>
          <p14:tracePt t="8166" x="2541588" y="2670175"/>
          <p14:tracePt t="8182" x="2536825" y="2674938"/>
          <p14:tracePt t="8199" x="2533650" y="2678113"/>
          <p14:tracePt t="8216" x="2522538" y="2697163"/>
          <p14:tracePt t="8233" x="2517775" y="2701925"/>
          <p14:tracePt t="8249" x="2511425" y="2716213"/>
          <p14:tracePt t="8266" x="2503488" y="2724150"/>
          <p14:tracePt t="8283" x="2495550" y="2740025"/>
          <p14:tracePt t="8299" x="2492375" y="2751138"/>
          <p14:tracePt t="8316" x="2479675" y="2765425"/>
          <p14:tracePt t="8333" x="2476500" y="2770188"/>
          <p14:tracePt t="8349" x="2473325" y="2781300"/>
          <p14:tracePt t="8366" x="2473325" y="2789238"/>
          <p14:tracePt t="8383" x="2473325" y="2797175"/>
          <p14:tracePt t="8399" x="2473325" y="2800350"/>
          <p14:tracePt t="8416" x="2473325" y="2808288"/>
          <p14:tracePt t="8433" x="2473325" y="2811463"/>
          <p14:tracePt t="8449" x="2473325" y="2822575"/>
          <p14:tracePt t="8466" x="2468563" y="2827338"/>
          <p14:tracePt t="8483" x="2468563" y="2846388"/>
          <p14:tracePt t="8499" x="2468563" y="2849563"/>
          <p14:tracePt t="8516" x="2468563" y="2860675"/>
          <p14:tracePt t="8533" x="2460625" y="2868613"/>
          <p14:tracePt t="8549" x="2460625" y="2879725"/>
          <p14:tracePt t="8566" x="2460625" y="2892425"/>
          <p14:tracePt t="8583" x="2457450" y="2898775"/>
          <p14:tracePt t="8599" x="2454275" y="2906713"/>
          <p14:tracePt t="8616" x="2454275" y="2917825"/>
          <p14:tracePt t="8633" x="2454275" y="2922588"/>
          <p14:tracePt t="8650" x="2454275" y="2930525"/>
          <p14:tracePt t="8666" x="2454275" y="2933700"/>
          <p14:tracePt t="8683" x="2454275" y="2936875"/>
          <p14:tracePt t="8699" x="2454275" y="2941638"/>
          <p14:tracePt t="8716" x="2454275" y="2949575"/>
          <p14:tracePt t="8733" x="2454275" y="2955925"/>
          <p14:tracePt t="8749" x="2454275" y="2960688"/>
          <p14:tracePt t="8766" x="2454275" y="2968625"/>
          <p14:tracePt t="8782" x="2454275" y="2971800"/>
          <p14:tracePt t="8799" x="2454275" y="2982913"/>
          <p14:tracePt t="8816" x="2454275" y="2987675"/>
          <p14:tracePt t="8833" x="2454275" y="2994025"/>
          <p14:tracePt t="8849" x="2454275" y="2998788"/>
          <p14:tracePt t="8866" x="2454275" y="3009900"/>
          <p14:tracePt t="8883" x="2454275" y="3013075"/>
          <p14:tracePt t="8899" x="2454275" y="3021013"/>
          <p14:tracePt t="8916" x="2454275" y="3025775"/>
          <p14:tracePt t="12768" x="2454275" y="3028950"/>
          <p14:tracePt t="12792" x="2454275" y="3040063"/>
          <p14:tracePt t="12801" x="2454275" y="3048000"/>
          <p14:tracePt t="12803" x="2454275" y="3059113"/>
          <p14:tracePt t="12816" x="2454275" y="3067050"/>
          <p14:tracePt t="12832" x="2454275" y="3078163"/>
          <p14:tracePt t="12849" x="2449513" y="3097213"/>
          <p14:tracePt t="12866" x="2449513" y="3108325"/>
          <p14:tracePt t="12882" x="2441575" y="3116263"/>
          <p14:tracePt t="12899" x="2441575" y="3121025"/>
          <p14:tracePt t="12916" x="2441575" y="3127375"/>
          <p14:tracePt t="12932" x="2438400" y="3135313"/>
          <p14:tracePt t="12949" x="2438400" y="3143250"/>
          <p14:tracePt t="12966" x="2435225" y="3146425"/>
          <p14:tracePt t="12982" x="2430463" y="3162300"/>
          <p14:tracePt t="12999" x="2427288" y="3165475"/>
          <p14:tracePt t="13016" x="2427288" y="3173413"/>
          <p14:tracePt t="13032" x="2427288" y="3178175"/>
          <p14:tracePt t="13049" x="2422525" y="3184525"/>
          <p14:tracePt t="13066" x="2422525" y="3192463"/>
          <p14:tracePt t="13082" x="2422525" y="3200400"/>
          <p14:tracePt t="13099" x="2422525" y="3203575"/>
          <p14:tracePt t="13116" x="2422525" y="3211513"/>
          <p14:tracePt t="13132" x="2422525" y="3216275"/>
          <p14:tracePt t="13149" x="2419350" y="3222625"/>
          <p14:tracePt t="13166" x="2419350" y="3230563"/>
          <p14:tracePt t="13182" x="2411413" y="3235325"/>
          <p14:tracePt t="13199" x="2411413" y="3241675"/>
          <p14:tracePt t="13216" x="2408238" y="3246438"/>
          <p14:tracePt t="13232" x="2408238" y="3265488"/>
          <p14:tracePt t="13249" x="2408238" y="3276600"/>
          <p14:tracePt t="13266" x="2408238" y="3292475"/>
          <p14:tracePt t="13282" x="2408238" y="3295650"/>
          <p14:tracePt t="13299" x="2408238" y="3303588"/>
          <p14:tracePt t="13316" x="2408238" y="3306763"/>
          <p14:tracePt t="13332" x="2403475" y="3314700"/>
          <p14:tracePt t="13349" x="2403475" y="3322638"/>
          <p14:tracePt t="13366" x="2403475" y="3333750"/>
          <p14:tracePt t="13382" x="2403475" y="3344863"/>
          <p14:tracePt t="13399" x="2403475" y="3352800"/>
          <p14:tracePt t="14973" x="2403475" y="3355975"/>
          <p14:tracePt t="14974" x="2403475" y="3363913"/>
          <p14:tracePt t="14984" x="2403475" y="3375025"/>
          <p14:tracePt t="14999" x="2403475" y="3387725"/>
          <p14:tracePt t="15016" x="2400300" y="3394075"/>
          <p14:tracePt t="15032" x="2389188" y="3417888"/>
          <p14:tracePt t="15049" x="2381250" y="3429000"/>
          <p14:tracePt t="15066" x="2373313" y="3440113"/>
          <p14:tracePt t="15082" x="2370138" y="3444875"/>
          <p14:tracePt t="15099" x="2362200" y="3459163"/>
          <p14:tracePt t="15116" x="2351088" y="3470275"/>
          <p14:tracePt t="15132" x="2335213" y="3478213"/>
          <p14:tracePt t="15149" x="2327275" y="3482975"/>
          <p14:tracePt t="15166" x="2305050" y="3494088"/>
          <p14:tracePt t="15182" x="2293938" y="3497263"/>
          <p14:tracePt t="15199" x="2266950" y="3508375"/>
          <p14:tracePt t="15216" x="2244725" y="3516313"/>
          <p14:tracePt t="15232" x="2206625" y="3527425"/>
          <p14:tracePt t="15249" x="2187575" y="3532188"/>
          <p14:tracePt t="15266" x="2160588" y="3543300"/>
          <p14:tracePt t="15282" x="2149475" y="3546475"/>
          <p14:tracePt t="15299" x="2130425" y="3546475"/>
          <p14:tracePt t="15316" x="2114550" y="3546475"/>
          <p14:tracePt t="15332" x="2065338" y="3546475"/>
          <p14:tracePt t="15349" x="2035175" y="3540125"/>
          <p14:tracePt t="15366" x="1958975" y="3524250"/>
          <p14:tracePt t="15382" x="1924050" y="3521075"/>
          <p14:tracePt t="15399" x="1893888" y="3513138"/>
          <p14:tracePt t="15416" x="1825625" y="3494088"/>
          <p14:tracePt t="15432" x="1790700" y="3478213"/>
          <p14:tracePt t="15449" x="1703388" y="3448050"/>
          <p14:tracePt t="15466" x="1657350" y="3432175"/>
          <p14:tracePt t="15482" x="1581150" y="3406775"/>
          <p14:tracePt t="15499" x="1535113" y="3390900"/>
          <p14:tracePt t="15516" x="1466850" y="3363913"/>
          <p14:tracePt t="15532" x="1439863" y="3352800"/>
          <p14:tracePt t="15549" x="1393825" y="3333750"/>
          <p14:tracePt t="15566" x="1368425" y="3317875"/>
          <p14:tracePt t="15582" x="1317625" y="3295650"/>
          <p14:tracePt t="15599" x="1295400" y="3287713"/>
          <p14:tracePt t="15616" x="1254125" y="3273425"/>
          <p14:tracePt t="15632" x="1235075" y="3265488"/>
          <p14:tracePt t="15649" x="1216025" y="3254375"/>
          <p14:tracePt t="15666" x="1203325" y="3249613"/>
          <p14:tracePt t="15682" x="1196975" y="3241675"/>
          <p14:tracePt t="15699" x="1192213" y="3238500"/>
          <p14:tracePt t="15716" x="1189038" y="3230563"/>
          <p14:tracePt t="15760" x="1189038" y="3227388"/>
          <p14:tracePt t="15771" x="1192213" y="3227388"/>
          <p14:tracePt t="15783" x="1208088" y="3227388"/>
          <p14:tracePt t="15799" x="1222375" y="3227388"/>
          <p14:tracePt t="15816" x="1279525" y="3230563"/>
          <p14:tracePt t="15832" x="1311275" y="3238500"/>
          <p14:tracePt t="15849" x="1355725" y="3246438"/>
          <p14:tracePt t="15866" x="1409700" y="3257550"/>
          <p14:tracePt t="15882" x="1428750" y="3260725"/>
          <p14:tracePt t="15899" x="1455738" y="3279775"/>
          <p14:tracePt t="15916" x="1474788" y="3292475"/>
          <p14:tracePt t="15932" x="1493838" y="3311525"/>
          <p14:tracePt t="15949" x="1504950" y="3322638"/>
          <p14:tracePt t="15966" x="1520825" y="3344863"/>
          <p14:tracePt t="15982" x="1527175" y="3355975"/>
          <p14:tracePt t="15999" x="1535113" y="3375025"/>
          <p14:tracePt t="16016" x="1543050" y="3390900"/>
          <p14:tracePt t="16032" x="1546225" y="3425825"/>
          <p14:tracePt t="16049" x="1546225" y="3440113"/>
          <p14:tracePt t="16066" x="1546225" y="3475038"/>
          <p14:tracePt t="16082" x="1546225" y="3497263"/>
          <p14:tracePt t="16099" x="1535113" y="3543300"/>
          <p14:tracePt t="16116" x="1527175" y="3570288"/>
          <p14:tracePt t="16132" x="1524000" y="3608388"/>
          <p14:tracePt t="16149" x="1516063" y="3622675"/>
          <p14:tracePt t="16166" x="1504950" y="3657600"/>
          <p14:tracePt t="16182" x="1501775" y="3668713"/>
          <p14:tracePt t="16199" x="1489075" y="3687763"/>
          <p14:tracePt t="16216" x="1485900" y="3698875"/>
          <p14:tracePt t="16232" x="1463675" y="3733800"/>
          <p14:tracePt t="16249" x="1450975" y="3752850"/>
          <p14:tracePt t="16266" x="1428750" y="3787775"/>
          <p14:tracePt t="16282" x="1417638" y="3794125"/>
          <p14:tracePt t="16299" x="1406525" y="3806825"/>
          <p14:tracePt t="16316" x="1387475" y="3821113"/>
          <p14:tracePt t="16332" x="1379538" y="3832225"/>
          <p14:tracePt t="16349" x="1355725" y="3856038"/>
          <p14:tracePt t="16366" x="1349375" y="3867150"/>
          <p14:tracePt t="16382" x="1325563" y="3886200"/>
          <p14:tracePt t="16399" x="1298575" y="3905250"/>
          <p14:tracePt t="16416" x="1273175" y="3935413"/>
          <p14:tracePt t="16432" x="1260475" y="3946525"/>
          <p14:tracePt t="16449" x="1238250" y="3962400"/>
          <p14:tracePt t="16466" x="1230313" y="3965575"/>
          <p14:tracePt t="16482" x="1216025" y="3981450"/>
          <p14:tracePt t="16499" x="1211263" y="3984625"/>
          <p14:tracePt t="16516" x="1200150" y="3997325"/>
          <p14:tracePt t="16532" x="1200150" y="4000500"/>
          <p14:tracePt t="16549" x="1200150" y="4008438"/>
          <p14:tracePt t="16566" x="1211263" y="4019550"/>
          <p14:tracePt t="16582" x="1246188" y="4041775"/>
          <p14:tracePt t="16599" x="1268413" y="4054475"/>
          <p14:tracePt t="16616" x="1303338" y="4076700"/>
          <p14:tracePt t="16632" x="1322388" y="4079875"/>
          <p14:tracePt t="16649" x="1355725" y="4092575"/>
          <p14:tracePt t="16666" x="1379538" y="4098925"/>
          <p14:tracePt t="16682" x="1447800" y="4125913"/>
          <p14:tracePt t="16699" x="1482725" y="4141788"/>
          <p14:tracePt t="16716" x="1516063" y="4149725"/>
          <p14:tracePt t="16732" x="1531938" y="4156075"/>
          <p14:tracePt t="16749" x="1543050" y="4160838"/>
          <p14:tracePt t="16766" x="1550988" y="4171950"/>
          <p14:tracePt t="16782" x="1554163" y="4175125"/>
          <p14:tracePt t="16799" x="1558925" y="4183063"/>
          <p14:tracePt t="16816" x="1558925" y="4187825"/>
          <p14:tracePt t="16832" x="1558925" y="4194175"/>
          <p14:tracePt t="16849" x="1558925" y="4202113"/>
          <p14:tracePt t="16866" x="1554163" y="4221163"/>
          <p14:tracePt t="16882" x="1546225" y="4232275"/>
          <p14:tracePt t="16899" x="1535113" y="4259263"/>
          <p14:tracePt t="16916" x="1531938" y="4275138"/>
          <p14:tracePt t="16932" x="1520825" y="4321175"/>
          <p14:tracePt t="16949" x="1512888" y="4346575"/>
          <p14:tracePt t="16966" x="1501775" y="4400550"/>
          <p14:tracePt t="16982" x="1493838" y="4435475"/>
          <p14:tracePt t="16999" x="1482725" y="4498975"/>
          <p14:tracePt t="17016" x="1474788" y="4525963"/>
          <p14:tracePt t="17032" x="1450975" y="4568825"/>
          <p14:tracePt t="17049" x="1439863" y="4583113"/>
          <p14:tracePt t="17066" x="1406525" y="4618038"/>
          <p14:tracePt t="17082" x="1387475" y="4629150"/>
          <p14:tracePt t="17099" x="1352550" y="4648200"/>
          <p14:tracePt t="17116" x="1344613" y="4651375"/>
          <p14:tracePt t="17132" x="1322388" y="4664075"/>
          <p14:tracePt t="17149" x="1311275" y="4667250"/>
          <p14:tracePt t="17166" x="1292225" y="4678363"/>
          <p14:tracePt t="17182" x="1279525" y="4683125"/>
          <p14:tracePt t="17199" x="1276350" y="4689475"/>
          <p14:tracePt t="17216" x="1273175" y="4689475"/>
          <p14:tracePt t="17291" x="1273175" y="4694238"/>
          <p14:tracePt t="17301" x="1284288" y="4697413"/>
          <p14:tracePt t="17313" x="1292225" y="4702175"/>
          <p14:tracePt t="17324" x="1311275" y="4708525"/>
          <p14:tracePt t="17335" x="1325563" y="4713288"/>
          <p14:tracePt t="17349" x="1344613" y="4721225"/>
          <p14:tracePt t="17366" x="1360488" y="4724400"/>
          <p14:tracePt t="17382" x="1417638" y="4735513"/>
          <p14:tracePt t="17399" x="1458913" y="4751388"/>
          <p14:tracePt t="17416" x="1539875" y="4781550"/>
          <p14:tracePt t="17432" x="1573213" y="4792663"/>
          <p14:tracePt t="17449" x="1635125" y="4819650"/>
          <p14:tracePt t="17466" x="1657350" y="4835525"/>
          <p14:tracePt t="17482" x="1692275" y="4857750"/>
          <p14:tracePt t="17499" x="1703388" y="4865688"/>
          <p14:tracePt t="17516" x="1711325" y="4876800"/>
          <p14:tracePt t="17532" x="1711325" y="4879975"/>
          <p14:tracePt t="17549" x="1711325" y="4892675"/>
          <p14:tracePt t="17566" x="1711325" y="4903788"/>
          <p14:tracePt t="17582" x="1695450" y="4926013"/>
          <p14:tracePt t="17599" x="1684338" y="4937125"/>
          <p14:tracePt t="17616" x="1654175" y="4972050"/>
          <p14:tracePt t="17632" x="1638300" y="4987925"/>
          <p14:tracePt t="17649" x="1616075" y="5013325"/>
          <p14:tracePt t="17666" x="1589088" y="5048250"/>
          <p14:tracePt t="17682" x="1577975" y="5067300"/>
          <p14:tracePt t="17699" x="1554163" y="5089525"/>
          <p14:tracePt t="17716" x="1539875" y="5102225"/>
          <p14:tracePt t="17732" x="1516063" y="5121275"/>
          <p14:tracePt t="17749" x="1504950" y="5132388"/>
          <p14:tracePt t="17766" x="1485900" y="5143500"/>
          <p14:tracePt t="17782" x="1474788" y="5146675"/>
          <p14:tracePt t="17799" x="1450975" y="5159375"/>
          <p14:tracePt t="17816" x="1447800" y="5162550"/>
          <p14:tracePt t="17832" x="1439863" y="5170488"/>
          <p14:tracePt t="17849" x="1436688" y="5173663"/>
          <p14:tracePt t="17866" x="1428750" y="5184775"/>
          <p14:tracePt t="17882" x="1420813" y="5189538"/>
          <p14:tracePt t="17899" x="1412875" y="5197475"/>
          <p14:tracePt t="17916" x="1412875" y="5200650"/>
          <p14:tracePt t="17932" x="1412875" y="5203825"/>
          <p14:tracePt t="17988" x="1412875" y="5211763"/>
          <p14:tracePt t="17999" x="1412875" y="5216525"/>
          <p14:tracePt t="18010" x="1425575" y="5219700"/>
          <p14:tracePt t="18021" x="1436688" y="5222875"/>
          <p14:tracePt t="18033" x="1444625" y="5230813"/>
          <p14:tracePt t="18049" x="1463675" y="5235575"/>
          <p14:tracePt t="18066" x="1493838" y="5246688"/>
          <p14:tracePt t="18082" x="1520825" y="5254625"/>
          <p14:tracePt t="18099" x="1543050" y="5257800"/>
          <p14:tracePt t="18116" x="1600200" y="5268913"/>
          <p14:tracePt t="18132" x="1622425" y="5276850"/>
          <p14:tracePt t="18149" x="1657350" y="5287963"/>
          <p14:tracePt t="18166" x="1665288" y="5292725"/>
          <p14:tracePt t="18182" x="1687513" y="5303838"/>
          <p14:tracePt t="18199" x="1692275" y="5307013"/>
          <p14:tracePt t="18216" x="1695450" y="5311775"/>
          <p14:tracePt t="18258" x="1698625" y="5311775"/>
          <p14:tracePt t="18269" x="1703388" y="5311775"/>
          <p14:tracePt t="18282" x="1714500" y="5311775"/>
          <p14:tracePt t="18299" x="1730375" y="5311775"/>
          <p14:tracePt t="18316" x="1782763" y="5318125"/>
          <p14:tracePt t="18332" x="1825625" y="5318125"/>
          <p14:tracePt t="18349" x="1951038" y="5314950"/>
          <p14:tracePt t="18366" x="2030413" y="5314950"/>
          <p14:tracePt t="18382" x="2212975" y="5318125"/>
          <p14:tracePt t="18399" x="2305050" y="5318125"/>
          <p14:tracePt t="18416" x="2476500" y="5318125"/>
          <p14:tracePt t="18432" x="2574925" y="5314950"/>
          <p14:tracePt t="18449" x="2789238" y="5318125"/>
          <p14:tracePt t="18466" x="2898775" y="5326063"/>
          <p14:tracePt t="18482" x="3113088" y="5326063"/>
          <p14:tracePt t="18499" x="3192463" y="5326063"/>
          <p14:tracePt t="18516" x="3375025" y="5322888"/>
          <p14:tracePt t="18532" x="3455988" y="5314950"/>
          <p14:tracePt t="18549" x="3540125" y="5314950"/>
          <p14:tracePt t="18566" x="3698875" y="5314950"/>
          <p14:tracePt t="18582" x="3783013" y="5318125"/>
          <p14:tracePt t="18599" x="3905250" y="5326063"/>
          <p14:tracePt t="18616" x="3954463" y="5326063"/>
          <p14:tracePt t="18632" x="4057650" y="5326063"/>
          <p14:tracePt t="18649" x="4103688" y="5334000"/>
          <p14:tracePt t="18666" x="4175125" y="5341938"/>
          <p14:tracePt t="18682" x="4217988" y="5341938"/>
          <p14:tracePt t="18699" x="4302125" y="5341938"/>
          <p14:tracePt t="18716" x="4340225" y="5341938"/>
          <p14:tracePt t="18732" x="4427538" y="5330825"/>
          <p14:tracePt t="18749" x="4460875" y="5322888"/>
          <p14:tracePt t="18766" x="4545013" y="5311775"/>
          <p14:tracePt t="18782" x="4587875" y="5303838"/>
          <p14:tracePt t="18799" x="4683125" y="5295900"/>
          <p14:tracePt t="18816" x="4724400" y="5287963"/>
          <p14:tracePt t="18832" x="4800600" y="5273675"/>
          <p14:tracePt t="18849" x="4841875" y="5265738"/>
          <p14:tracePt t="18866" x="4899025" y="5254625"/>
          <p14:tracePt t="18882" x="4914900" y="5254625"/>
          <p14:tracePt t="18899" x="4941888" y="5249863"/>
          <p14:tracePt t="18916" x="4960938" y="5241925"/>
          <p14:tracePt t="18932" x="4972050" y="5241925"/>
          <p14:tracePt t="19057" x="4972050" y="5238750"/>
          <p14:tracePt t="19068" x="4968875" y="5227638"/>
          <p14:tracePt t="19079" x="4956175" y="5219700"/>
          <p14:tracePt t="19091" x="4945063" y="5208588"/>
          <p14:tracePt t="19102" x="4941888" y="5203825"/>
          <p14:tracePt t="19116" x="4937125" y="5200650"/>
          <p14:tracePt t="19132" x="4933950" y="5192713"/>
          <p14:tracePt t="19149" x="4906963" y="5184775"/>
          <p14:tracePt t="19166" x="4879975" y="5170488"/>
          <p14:tracePt t="19182" x="4822825" y="5146675"/>
          <p14:tracePt t="19199" x="4778375" y="5124450"/>
          <p14:tracePt t="19216" x="4675188" y="5051425"/>
          <p14:tracePt t="19232" x="4629150" y="5013325"/>
          <p14:tracePt t="19249" x="4552950" y="4945063"/>
          <p14:tracePt t="19266" x="4525963" y="4926013"/>
          <p14:tracePt t="19282" x="4492625" y="4892675"/>
          <p14:tracePt t="19299" x="4473575" y="4865688"/>
          <p14:tracePt t="19316" x="4430713" y="4803775"/>
          <p14:tracePt t="19332" x="4411663" y="4765675"/>
          <p14:tracePt t="19349" x="4381500" y="4659313"/>
          <p14:tracePt t="19366" x="4362450" y="4598988"/>
          <p14:tracePt t="19382" x="4354513" y="4514850"/>
          <p14:tracePt t="19399" x="4359275" y="4492625"/>
          <p14:tracePt t="19416" x="4381500" y="4457700"/>
          <p14:tracePt t="19432" x="4392613" y="4430713"/>
          <p14:tracePt t="19449" x="4411663" y="4416425"/>
          <p14:tracePt t="19466" x="4435475" y="4384675"/>
          <p14:tracePt t="19482" x="4446588" y="4373563"/>
          <p14:tracePt t="19499" x="4473575" y="4365625"/>
          <p14:tracePt t="19516" x="4479925" y="4359275"/>
          <p14:tracePt t="19532" x="4487863" y="4359275"/>
          <p14:tracePt t="19574" x="4492625" y="4359275"/>
          <p14:tracePt t="19585" x="4495800" y="4370388"/>
          <p14:tracePt t="19599" x="4495800" y="4384675"/>
          <p14:tracePt t="19616" x="4495800" y="4400550"/>
          <p14:tracePt t="19632" x="4487863" y="4435475"/>
          <p14:tracePt t="19649" x="4479925" y="4457700"/>
          <p14:tracePt t="19666" x="4457700" y="4506913"/>
          <p14:tracePt t="19682" x="4446588" y="4533900"/>
          <p14:tracePt t="19699" x="4422775" y="4568825"/>
          <p14:tracePt t="19716" x="4416425" y="4579938"/>
          <p14:tracePt t="19732" x="4403725" y="4598988"/>
          <p14:tracePt t="19749" x="4400550" y="4602163"/>
          <p14:tracePt t="19766" x="4397375" y="4613275"/>
          <p14:tracePt t="19782" x="4397375" y="4618038"/>
          <p14:tracePt t="19799" x="4397375" y="4621213"/>
          <p14:tracePt t="19816" x="4397375" y="4625975"/>
          <p14:tracePt t="19832" x="4397375" y="4632325"/>
          <p14:tracePt t="19849" x="4397375" y="4637088"/>
          <p14:tracePt t="19866" x="4397375" y="4648200"/>
          <p14:tracePt t="19882" x="4397375" y="4651375"/>
          <p14:tracePt t="19899" x="4397375" y="4656138"/>
          <p14:tracePt t="19916" x="4408488" y="4664075"/>
          <p14:tracePt t="19932" x="4408488" y="4667250"/>
          <p14:tracePt t="19949" x="4416425" y="4678363"/>
          <p14:tracePt t="19966" x="4416425" y="4683125"/>
          <p14:tracePt t="19982" x="4419600" y="4689475"/>
          <p14:tracePt t="19999" x="4422775" y="4694238"/>
          <p14:tracePt t="20016" x="4438650" y="4705350"/>
          <p14:tracePt t="20032" x="4449763" y="4708525"/>
          <p14:tracePt t="20049" x="4460875" y="4716463"/>
          <p14:tracePt t="20066" x="4465638" y="4724400"/>
          <p14:tracePt t="20082" x="4487863" y="4732338"/>
          <p14:tracePt t="20099" x="4495800" y="4740275"/>
          <p14:tracePt t="20116" x="4518025" y="4746625"/>
          <p14:tracePt t="20132" x="4525963" y="4746625"/>
          <p14:tracePt t="20149" x="4541838" y="4754563"/>
          <p14:tracePt t="20166" x="4545013" y="4754563"/>
          <p14:tracePt t="20182" x="4556125" y="4759325"/>
          <p14:tracePt t="20199" x="4560888" y="4759325"/>
          <p14:tracePt t="20216" x="4564063" y="4762500"/>
          <p14:tracePt t="20679" x="4552950" y="4762500"/>
          <p14:tracePt t="20687" x="4545013" y="4762500"/>
          <p14:tracePt t="20699" x="4541838" y="4765675"/>
          <p14:tracePt t="20710" x="4533900" y="4765675"/>
          <p14:tracePt t="20721" x="4530725" y="4765675"/>
          <p14:tracePt t="20733" x="4522788" y="4765675"/>
          <p14:tracePt t="20749" x="4511675" y="4765675"/>
          <p14:tracePt t="20766" x="4492625" y="4765675"/>
          <p14:tracePt t="20782" x="4484688" y="4765675"/>
          <p14:tracePt t="20799" x="4473575" y="4765675"/>
          <p14:tracePt t="20816" x="4457700" y="4765675"/>
          <p14:tracePt t="20832" x="4454525" y="4765675"/>
          <p14:tracePt t="20849" x="4449763" y="4765675"/>
          <p14:tracePt t="20969" x="4446588" y="4765675"/>
          <p14:tracePt t="20980" x="4438650" y="4765675"/>
          <p14:tracePt t="20991" x="4430713" y="4765675"/>
          <p14:tracePt t="21003" x="4422775" y="4762500"/>
          <p14:tracePt t="21016" x="4411663" y="4754563"/>
          <p14:tracePt t="21032" x="4397375" y="4751388"/>
          <p14:tracePt t="21049" x="4362450" y="4740275"/>
          <p14:tracePt t="21066" x="4346575" y="4732338"/>
          <p14:tracePt t="21082" x="4305300" y="4721225"/>
          <p14:tracePt t="21099" x="4289425" y="4716463"/>
          <p14:tracePt t="21116" x="4213225" y="4702175"/>
          <p14:tracePt t="21132" x="4171950" y="4697413"/>
          <p14:tracePt t="21149" x="4084638" y="4667250"/>
          <p14:tracePt t="21166" x="4049713" y="4659313"/>
          <p14:tracePt t="21182" x="3965575" y="4637088"/>
          <p14:tracePt t="21199" x="3921125" y="4625975"/>
          <p14:tracePt t="21216" x="3802063" y="4583113"/>
          <p14:tracePt t="21232" x="3730625" y="4560888"/>
          <p14:tracePt t="21249" x="3657600" y="4533900"/>
          <p14:tracePt t="21266" x="3516313" y="4487863"/>
          <p14:tracePt t="21282" x="3455988" y="4460875"/>
          <p14:tracePt t="21299" x="3344863" y="4422775"/>
          <p14:tracePt t="21316" x="3292475" y="4400550"/>
          <p14:tracePt t="21332" x="3173413" y="4354513"/>
          <p14:tracePt t="21349" x="3097213" y="4321175"/>
          <p14:tracePt t="21366" x="2941638" y="4244975"/>
          <p14:tracePt t="21382" x="2854325" y="4202113"/>
          <p14:tracePt t="21399" x="2686050" y="4117975"/>
          <p14:tracePt t="21416" x="2620963" y="4084638"/>
          <p14:tracePt t="21432" x="2484438" y="4019550"/>
          <p14:tracePt t="21449" x="2427288" y="3989388"/>
          <p14:tracePt t="21466" x="2297113" y="3924300"/>
          <p14:tracePt t="21482" x="2232025" y="3894138"/>
          <p14:tracePt t="21499" x="2133600" y="3836988"/>
          <p14:tracePt t="21516" x="2087563" y="3813175"/>
          <p14:tracePt t="21532" x="2008188" y="3771900"/>
          <p14:tracePt t="21549" x="1970088" y="3749675"/>
          <p14:tracePt t="21566" x="1920875" y="3717925"/>
          <p14:tracePt t="21582" x="1885950" y="3698875"/>
          <p14:tracePt t="21599" x="1812925" y="3654425"/>
          <p14:tracePt t="21616" x="1779588" y="3635375"/>
          <p14:tracePt t="21632" x="1717675" y="3592513"/>
          <p14:tracePt t="21649" x="1698625" y="3581400"/>
          <p14:tracePt t="21666" x="1673225" y="3559175"/>
          <p14:tracePt t="21682" x="1654175" y="3540125"/>
          <p14:tracePt t="21699" x="1638300" y="3524250"/>
          <p14:tracePt t="21716" x="1600200" y="3489325"/>
          <p14:tracePt t="21732" x="1584325" y="3470275"/>
          <p14:tracePt t="21749" x="1550988" y="3448050"/>
          <p14:tracePt t="21766" x="1531938" y="3429000"/>
          <p14:tracePt t="21782" x="1508125" y="3394075"/>
          <p14:tracePt t="21799" x="1497013" y="3379788"/>
          <p14:tracePt t="21816" x="1482725" y="3355975"/>
          <p14:tracePt t="21832" x="1470025" y="3341688"/>
          <p14:tracePt t="21849" x="1455738" y="3306763"/>
          <p14:tracePt t="21866" x="1447800" y="3295650"/>
          <p14:tracePt t="21882" x="1436688" y="3268663"/>
          <p14:tracePt t="21899" x="1431925" y="3257550"/>
          <p14:tracePt t="21916" x="1420813" y="3238500"/>
          <p14:tracePt t="21932" x="1417638" y="3227388"/>
          <p14:tracePt t="21949" x="1412875" y="3208338"/>
          <p14:tracePt t="21966" x="1412875" y="3197225"/>
          <p14:tracePt t="21982" x="1412875" y="3178175"/>
          <p14:tracePt t="21999" x="1412875" y="3165475"/>
          <p14:tracePt t="22016" x="1420813" y="3154363"/>
          <p14:tracePt t="22032" x="1428750" y="3146425"/>
          <p14:tracePt t="22049" x="1447800" y="3140075"/>
          <p14:tracePt t="22066" x="1450975" y="3135313"/>
          <p14:tracePt t="22082" x="1470025" y="3124200"/>
          <p14:tracePt t="22099" x="1489075" y="3121025"/>
          <p14:tracePt t="22116" x="1520825" y="3108325"/>
          <p14:tracePt t="22132" x="1539875" y="3101975"/>
          <p14:tracePt t="22149" x="1554163" y="3097213"/>
          <p14:tracePt t="22166" x="1589088" y="3089275"/>
          <p14:tracePt t="22182" x="1603375" y="3086100"/>
          <p14:tracePt t="22199" x="1638300" y="3086100"/>
          <p14:tracePt t="22216" x="1654175" y="3094038"/>
          <p14:tracePt t="22232" x="1676400" y="3101975"/>
          <p14:tracePt t="22249" x="1684338" y="3108325"/>
          <p14:tracePt t="22266" x="1706563" y="3121025"/>
          <p14:tracePt t="22282" x="1717675" y="3124200"/>
          <p14:tracePt t="22299" x="1736725" y="3135313"/>
          <p14:tracePt t="22316" x="1749425" y="3146425"/>
          <p14:tracePt t="22332" x="1771650" y="3162300"/>
          <p14:tracePt t="22349" x="1787525" y="3173413"/>
          <p14:tracePt t="22366" x="1828800" y="3203575"/>
          <p14:tracePt t="22382" x="1855788" y="3222625"/>
          <p14:tracePt t="22399" x="1927225" y="3265488"/>
          <p14:tracePt t="22416" x="1962150" y="3287713"/>
          <p14:tracePt t="22432" x="2022475" y="3325813"/>
          <p14:tracePt t="22449" x="2049463" y="3349625"/>
          <p14:tracePt t="22466" x="2095500" y="3387725"/>
          <p14:tracePt t="22482" x="2130425" y="3406775"/>
          <p14:tracePt t="22499" x="2220913" y="3467100"/>
          <p14:tracePt t="22516" x="2270125" y="3505200"/>
          <p14:tracePt t="22532" x="2362200" y="3565525"/>
          <p14:tracePt t="22549" x="2397125" y="3589338"/>
          <p14:tracePt t="22566" x="2495550" y="3641725"/>
          <p14:tracePt t="22582" x="2552700" y="3676650"/>
          <p14:tracePt t="22599" x="2617788" y="3698875"/>
          <p14:tracePt t="22616" x="2716213" y="3744913"/>
          <p14:tracePt t="22632" x="2751138" y="3756025"/>
          <p14:tracePt t="22649" x="2830513" y="3794125"/>
          <p14:tracePt t="22666" x="2865438" y="3810000"/>
          <p14:tracePt t="22682" x="2952750" y="3836988"/>
          <p14:tracePt t="22699" x="3006725" y="3851275"/>
          <p14:tracePt t="22716" x="3086100" y="3889375"/>
          <p14:tracePt t="22732" x="3127375" y="3913188"/>
          <p14:tracePt t="22749" x="3219450" y="3954463"/>
          <p14:tracePt t="22766" x="3260725" y="3970338"/>
          <p14:tracePt t="22782" x="3352800" y="4008438"/>
          <p14:tracePt t="22799" x="3417888" y="4030663"/>
          <p14:tracePt t="22816" x="3524250" y="4079875"/>
          <p14:tracePt t="22832" x="3570288" y="4103688"/>
          <p14:tracePt t="22849" x="3668713" y="4149725"/>
          <p14:tracePt t="22866" x="3722688" y="4171950"/>
          <p14:tracePt t="22882" x="3840163" y="4210050"/>
          <p14:tracePt t="22899" x="3894138" y="4225925"/>
          <p14:tracePt t="22916" x="3970338" y="4248150"/>
          <p14:tracePt t="22932" x="3997325" y="4251325"/>
          <p14:tracePt t="22949" x="4049713" y="4264025"/>
          <p14:tracePt t="22966" x="4076700" y="4270375"/>
          <p14:tracePt t="22982" x="4114800" y="4283075"/>
          <p14:tracePt t="22999" x="4125913" y="4286250"/>
          <p14:tracePt t="23016" x="4141788" y="4294188"/>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946150"/>
            <a:ext cx="4181475"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endParaRPr sz="2400" dirty="0"/>
          </a:p>
          <a:p>
            <a:r>
              <a:rPr sz="2400" dirty="0"/>
              <a:t>IDE 磁盘操作</a:t>
            </a:r>
          </a:p>
          <a:p>
            <a:pPr marL="0" indent="0">
              <a:buNone/>
            </a:pPr>
            <a:r>
              <a:rPr sz="2400" dirty="0"/>
              <a:t>    扇区(Sector) 是磁盘读写的基本单位，Gxemul 也提供了对扇区进行操作的基本方法。</a:t>
            </a:r>
          </a:p>
          <a:p>
            <a:endParaRPr sz="2400" dirty="0"/>
          </a:p>
          <a:p>
            <a:r>
              <a:rPr sz="2000" dirty="0"/>
              <a:t>Gxemul 提供的Simulated IDE disk 的地址是0x13000000，I/O 寄存器相对于0x13000000 的偏移和对应的功能如</a:t>
            </a:r>
            <a:r>
              <a:rPr lang="zh-CN" sz="2000" dirty="0"/>
              <a:t>右图所示。</a:t>
            </a:r>
            <a:endParaRPr sz="2400" dirty="0"/>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p:txBody>
      </p:sp>
      <p:pic>
        <p:nvPicPr>
          <p:cNvPr id="3" name="内容占位符 2"/>
          <p:cNvPicPr>
            <a:picLocks noGrp="1" noChangeAspect="1"/>
          </p:cNvPicPr>
          <p:nvPr>
            <p:ph sz="half" idx="2"/>
          </p:nvPr>
        </p:nvPicPr>
        <p:blipFill>
          <a:blip r:embed="rId2"/>
          <a:stretch>
            <a:fillRect/>
          </a:stretch>
        </p:blipFill>
        <p:spPr>
          <a:xfrm>
            <a:off x="4277995" y="1846580"/>
            <a:ext cx="4744085" cy="2334260"/>
          </a:xfrm>
          <a:prstGeom prst="rect">
            <a:avLst/>
          </a:prstGeom>
        </p:spPr>
      </p:pic>
    </p:spTree>
  </p:cSld>
  <p:clrMapOvr>
    <a:masterClrMapping/>
  </p:clrMapOvr>
  <p:transition advTm="91141">
    <p:wipe dir="r"/>
  </p:transition>
  <p:extLst>
    <p:ext uri="{3A86A75C-4F4B-4683-9AE1-C65F6400EC91}">
      <p14:laserTraceLst xmlns:p14="http://schemas.microsoft.com/office/powerpoint/2010/main">
        <p14:tracePtLst>
          <p14:tracePt t="2253" x="4125913" y="4278313"/>
          <p14:tracePt t="2263" x="4098925" y="4256088"/>
          <p14:tracePt t="2266" x="4060825" y="4229100"/>
          <p14:tracePt t="2283" x="4035425" y="4206875"/>
          <p14:tracePt t="2299" x="3992563" y="4175125"/>
          <p14:tracePt t="2316" x="3973513" y="4164013"/>
          <p14:tracePt t="2333" x="3940175" y="4141788"/>
          <p14:tracePt t="2349" x="3916363" y="4122738"/>
          <p14:tracePt t="2366" x="3813175" y="4060825"/>
          <p14:tracePt t="2383" x="3768725" y="4022725"/>
          <p14:tracePt t="2399" x="3711575" y="3959225"/>
          <p14:tracePt t="2416" x="3698875" y="3940175"/>
          <p14:tracePt t="2433" x="3687763" y="3921125"/>
          <p14:tracePt t="2449" x="3676650" y="3902075"/>
          <p14:tracePt t="2466" x="3630613" y="3859213"/>
          <p14:tracePt t="2483" x="3597275" y="3821113"/>
          <p14:tracePt t="2499" x="3527425" y="3744913"/>
          <p14:tracePt t="2516" x="3508375" y="3717925"/>
          <p14:tracePt t="2533" x="3494088" y="3692525"/>
          <p14:tracePt t="2549" x="3486150" y="3679825"/>
          <p14:tracePt t="2566" x="3459163" y="3660775"/>
          <p14:tracePt t="2583" x="3432175" y="3641725"/>
          <p14:tracePt t="2600" x="3371850" y="3592513"/>
          <p14:tracePt t="2616" x="3341688" y="3565525"/>
          <p14:tracePt t="2633" x="3317875" y="3543300"/>
          <p14:tracePt t="2649" x="3287713" y="3516313"/>
          <p14:tracePt t="2666" x="3276600" y="3505200"/>
          <p14:tracePt t="2683" x="3249613" y="3482975"/>
          <p14:tracePt t="2699" x="3222625" y="3463925"/>
          <p14:tracePt t="2716" x="3154363" y="3421063"/>
          <p14:tracePt t="2733" x="3127375" y="3402013"/>
          <p14:tracePt t="2749" x="3097213" y="3371850"/>
          <p14:tracePt t="2766" x="3086100" y="3360738"/>
          <p14:tracePt t="2783" x="3067050" y="3341688"/>
          <p14:tracePt t="2799" x="3055938" y="3330575"/>
          <p14:tracePt t="2816" x="3032125" y="3306763"/>
          <p14:tracePt t="2833" x="3021013" y="3295650"/>
          <p14:tracePt t="2849" x="2994025" y="3276600"/>
          <p14:tracePt t="2866" x="2974975" y="3265488"/>
          <p14:tracePt t="2883" x="2949575" y="3241675"/>
          <p14:tracePt t="2899" x="2944813" y="3230563"/>
          <p14:tracePt t="2916" x="2925763" y="3208338"/>
          <p14:tracePt t="2933" x="2911475" y="3197225"/>
          <p14:tracePt t="2949" x="2876550" y="3173413"/>
          <p14:tracePt t="2966" x="2860675" y="3162300"/>
          <p14:tracePt t="2983" x="2827338" y="3140075"/>
          <p14:tracePt t="2999" x="2816225" y="3135313"/>
          <p14:tracePt t="3016" x="2781300" y="3113088"/>
          <p14:tracePt t="3033" x="2770188" y="3108325"/>
          <p14:tracePt t="3050" x="2746375" y="3086100"/>
          <p14:tracePt t="3066" x="2740025" y="3074988"/>
          <p14:tracePt t="3083" x="2720975" y="3063875"/>
          <p14:tracePt t="3100" x="2678113" y="3040063"/>
          <p14:tracePt t="3116" x="2655888" y="3028950"/>
          <p14:tracePt t="3133" x="2613025" y="3001963"/>
          <p14:tracePt t="3149" x="2593975" y="2990850"/>
          <p14:tracePt t="3166" x="2574925" y="2982913"/>
          <p14:tracePt t="3183" x="2563813" y="2974975"/>
          <p14:tracePt t="3199" x="2536825" y="2968625"/>
          <p14:tracePt t="3216" x="2517775" y="2955925"/>
          <p14:tracePt t="3233" x="2484438" y="2933700"/>
          <p14:tracePt t="3249" x="2468563" y="2925763"/>
          <p14:tracePt t="3266" x="2435225" y="2903538"/>
          <p14:tracePt t="3283" x="2416175" y="2892425"/>
          <p14:tracePt t="3299" x="2381250" y="2865438"/>
          <p14:tracePt t="3316" x="2365375" y="2854325"/>
          <p14:tracePt t="3333" x="2351088" y="2830513"/>
          <p14:tracePt t="3349" x="2343150" y="2827338"/>
          <p14:tracePt t="3366" x="2343150" y="2808288"/>
          <p14:tracePt t="3383" x="2346325" y="2789238"/>
          <p14:tracePt t="3399" x="2359025" y="2743200"/>
          <p14:tracePt t="3416" x="2362200" y="2727325"/>
          <p14:tracePt t="3433" x="2378075" y="2678113"/>
          <p14:tracePt t="3449" x="2389188" y="2655888"/>
          <p14:tracePt t="3466" x="2416175" y="2620963"/>
          <p14:tracePt t="3483" x="2435225" y="2601913"/>
          <p14:tracePt t="3500" x="2468563" y="2568575"/>
          <p14:tracePt t="3516" x="2487613" y="2549525"/>
          <p14:tracePt t="3533" x="2503488" y="2536825"/>
          <p14:tracePt t="3549" x="2525713" y="2517775"/>
          <p14:tracePt t="3566" x="2536825" y="2506663"/>
          <p14:tracePt t="3583" x="2560638" y="2487613"/>
          <p14:tracePt t="3599" x="2574925" y="2476500"/>
          <p14:tracePt t="3616" x="2609850" y="2460625"/>
          <p14:tracePt t="3633" x="2625725" y="2457450"/>
          <p14:tracePt t="3649" x="2659063" y="2446338"/>
          <p14:tracePt t="3666" x="2670175" y="2438400"/>
          <p14:tracePt t="3683" x="2689225" y="2430463"/>
          <p14:tracePt t="3699" x="2708275" y="2422525"/>
          <p14:tracePt t="3716" x="2740025" y="2419350"/>
          <p14:tracePt t="3733" x="2751138" y="2419350"/>
          <p14:tracePt t="3749" x="2770188" y="2419350"/>
          <p14:tracePt t="3766" x="2781300" y="2419350"/>
          <p14:tracePt t="3783" x="2800350" y="2419350"/>
          <p14:tracePt t="3799" x="2808288" y="2419350"/>
          <p14:tracePt t="3816" x="2841625" y="2419350"/>
          <p14:tracePt t="3833" x="2857500" y="2427288"/>
          <p14:tracePt t="3849" x="2892425" y="2435225"/>
          <p14:tracePt t="3866" x="2906713" y="2435225"/>
          <p14:tracePt t="3883" x="2930525" y="2435225"/>
          <p14:tracePt t="3899" x="2944813" y="2435225"/>
          <p14:tracePt t="3916" x="2963863" y="2435225"/>
          <p14:tracePt t="3933" x="2974975" y="2435225"/>
          <p14:tracePt t="3950" x="2987675" y="2435225"/>
          <p14:tracePt t="3966" x="2998788" y="2441575"/>
          <p14:tracePt t="3983" x="3001963" y="2441575"/>
          <p14:tracePt t="3999" x="3013075" y="2449513"/>
          <p14:tracePt t="4016" x="3021013" y="2454275"/>
          <p14:tracePt t="4033" x="3028950" y="2454275"/>
          <p14:tracePt t="4049" x="3032125" y="2457450"/>
          <p14:tracePt t="4066" x="3040063" y="2465388"/>
          <p14:tracePt t="4083" x="3044825" y="2468563"/>
          <p14:tracePt t="4099" x="3055938" y="2473325"/>
          <p14:tracePt t="4116" x="3059113" y="2476500"/>
          <p14:tracePt t="4133" x="3067050" y="2484438"/>
          <p14:tracePt t="4149" x="3070225" y="2487613"/>
          <p14:tracePt t="4166" x="3082925" y="2492375"/>
          <p14:tracePt t="4558" x="3078163" y="2498725"/>
          <p14:tracePt t="4569" x="3074988" y="2498725"/>
          <p14:tracePt t="4583" x="3070225" y="2498725"/>
          <p14:tracePt t="4599" x="3067050" y="2503488"/>
          <p14:tracePt t="4616" x="3059113" y="2506663"/>
          <p14:tracePt t="4633" x="3048000" y="2506663"/>
          <p14:tracePt t="4649" x="3036888" y="2514600"/>
          <p14:tracePt t="4666" x="3025775" y="2522538"/>
          <p14:tracePt t="4683" x="2982913" y="2533650"/>
          <p14:tracePt t="4699" x="2960688" y="2536825"/>
          <p14:tracePt t="4716" x="2895600" y="2552700"/>
          <p14:tracePt t="4733" x="2873375" y="2555875"/>
          <p14:tracePt t="4749" x="2830513" y="2568575"/>
          <p14:tracePt t="4766" x="2808288" y="2579688"/>
          <p14:tracePt t="4783" x="2759075" y="2593975"/>
          <p14:tracePt t="4799" x="2727325" y="2598738"/>
          <p14:tracePt t="4816" x="2670175" y="2613025"/>
          <p14:tracePt t="4833" x="2636838" y="2617788"/>
          <p14:tracePt t="4850" x="2571750" y="2632075"/>
          <p14:tracePt t="4866" x="2536825" y="2640013"/>
          <p14:tracePt t="4883" x="2514600" y="2644775"/>
          <p14:tracePt t="4899" x="2457450" y="2663825"/>
          <p14:tracePt t="4916" x="2430463" y="2670175"/>
          <p14:tracePt t="4933" x="2365375" y="2689225"/>
          <p14:tracePt t="4949" x="2339975" y="2701925"/>
          <p14:tracePt t="4966" x="2289175" y="2727325"/>
          <p14:tracePt t="4983" x="2266950" y="2735263"/>
          <p14:tracePt t="4999" x="2232025" y="2746375"/>
          <p14:tracePt t="5016" x="2212975" y="2751138"/>
          <p14:tracePt t="5033" x="2182813" y="2762250"/>
          <p14:tracePt t="5049" x="2160588" y="2765425"/>
          <p14:tracePt t="5066" x="2125663" y="2778125"/>
          <p14:tracePt t="5083" x="2106613" y="2784475"/>
          <p14:tracePt t="5100" x="2087563" y="2797175"/>
          <p14:tracePt t="5116" x="2076450" y="2800350"/>
          <p14:tracePt t="5133" x="2068513" y="2808288"/>
          <p14:tracePt t="5149" x="2057400" y="2808288"/>
          <p14:tracePt t="5166" x="2038350" y="2819400"/>
          <p14:tracePt t="5183" x="2027238" y="2822575"/>
          <p14:tracePt t="5201" x="2019300" y="2835275"/>
          <p14:tracePt t="5216" x="2016125" y="2838450"/>
          <p14:tracePt t="5233" x="2008188" y="2846388"/>
          <p14:tracePt t="5249" x="2000250" y="2849563"/>
          <p14:tracePt t="5266" x="1992313" y="2857500"/>
          <p14:tracePt t="5283" x="1989138" y="2857500"/>
          <p14:tracePt t="5300" x="1981200" y="2868613"/>
          <p14:tracePt t="5316" x="1978025" y="2873375"/>
          <p14:tracePt t="5333" x="1973263" y="2876550"/>
          <p14:tracePt t="5349" x="1965325" y="2879725"/>
          <p14:tracePt t="10295" x="1965325" y="2884488"/>
          <p14:tracePt t="10297" x="1970088" y="2895600"/>
          <p14:tracePt t="10306" x="1973263" y="2903538"/>
          <p14:tracePt t="10318" x="1978025" y="2914650"/>
          <p14:tracePt t="10333" x="1984375" y="2925763"/>
          <p14:tracePt t="10349" x="1989138" y="2936875"/>
          <p14:tracePt t="10366" x="2000250" y="2955925"/>
          <p14:tracePt t="10383" x="2003425" y="2968625"/>
          <p14:tracePt t="10399" x="2016125" y="2987675"/>
          <p14:tracePt t="10416" x="2016125" y="2998788"/>
          <p14:tracePt t="10432" x="2019300" y="3017838"/>
          <p14:tracePt t="10449" x="2027238" y="3028950"/>
          <p14:tracePt t="10466" x="2035175" y="3048000"/>
          <p14:tracePt t="10483" x="2041525" y="3059113"/>
          <p14:tracePt t="10499" x="2046288" y="3078163"/>
          <p14:tracePt t="10516" x="2049463" y="3089275"/>
          <p14:tracePt t="10532" x="2060575" y="3113088"/>
          <p14:tracePt t="10549" x="2068513" y="3121025"/>
          <p14:tracePt t="10566" x="2076450" y="3146425"/>
          <p14:tracePt t="10583" x="2084388" y="3159125"/>
          <p14:tracePt t="10599" x="2095500" y="3181350"/>
          <p14:tracePt t="10616" x="2098675" y="3197225"/>
          <p14:tracePt t="10633" x="2111375" y="3222625"/>
          <p14:tracePt t="10649" x="2114550" y="3235325"/>
          <p14:tracePt t="10666" x="2125663" y="3254375"/>
          <p14:tracePt t="10683" x="2130425" y="3265488"/>
          <p14:tracePt t="10700" x="2141538" y="3287713"/>
          <p14:tracePt t="10716" x="2144713" y="3295650"/>
          <p14:tracePt t="10733" x="2152650" y="3306763"/>
          <p14:tracePt t="10749" x="2160588" y="3330575"/>
          <p14:tracePt t="10766" x="2168525" y="3336925"/>
          <p14:tracePt t="10782" x="2171700" y="3360738"/>
          <p14:tracePt t="10799" x="2179638" y="3368675"/>
          <p14:tracePt t="10816" x="2187575" y="3379788"/>
          <p14:tracePt t="10832" x="2190750" y="3382963"/>
          <p14:tracePt t="10849" x="2190750" y="3387725"/>
          <p14:tracePt t="10883" x="2187575" y="3387725"/>
          <p14:tracePt t="10899" x="2179638" y="3375025"/>
          <p14:tracePt t="10916" x="2179638" y="3368675"/>
          <p14:tracePt t="11827" x="2187575" y="3368675"/>
          <p14:tracePt t="11893" x="2187575" y="3360738"/>
          <p14:tracePt t="11915" x="2187575" y="3355975"/>
          <p14:tracePt t="11926" x="2190750" y="3352800"/>
          <p14:tracePt t="11938" x="2198688" y="3352800"/>
          <p14:tracePt t="11949" x="2209800" y="3352800"/>
          <p14:tracePt t="11966" x="2212975" y="3352800"/>
          <p14:tracePt t="11982" x="2225675" y="3352800"/>
          <p14:tracePt t="11999" x="2236788" y="3360738"/>
          <p14:tracePt t="12016" x="2244725" y="3360738"/>
          <p14:tracePt t="12140" x="2244725" y="3363913"/>
          <p14:tracePt t="12163" x="2244725" y="3368675"/>
          <p14:tracePt t="12275" x="2244725" y="3371850"/>
          <p14:tracePt t="14255" x="2244725" y="3375025"/>
          <p14:tracePt t="14266" x="2244725" y="3379788"/>
          <p14:tracePt t="14289" x="2244725" y="3387725"/>
          <p14:tracePt t="14300" x="2244725" y="3390900"/>
          <p14:tracePt t="14311" x="2244725" y="3394075"/>
          <p14:tracePt t="14323" x="2244725" y="3398838"/>
          <p14:tracePt t="14413" x="2244725" y="3402013"/>
          <p14:tracePt t="14424" x="2244725" y="3406775"/>
          <p14:tracePt t="14435" x="2244725" y="3409950"/>
          <p14:tracePt t="14446" x="2244725" y="3417888"/>
          <p14:tracePt t="14458" x="2244725" y="3421063"/>
          <p14:tracePt t="14469" x="2244725" y="3425825"/>
          <p14:tracePt t="14482" x="2244725" y="3429000"/>
          <p14:tracePt t="14499" x="2244725" y="3432175"/>
          <p14:tracePt t="14516" x="2244725" y="3440113"/>
          <p14:tracePt t="14532" x="2244725" y="3448050"/>
          <p14:tracePt t="14549" x="2251075" y="3459163"/>
          <p14:tracePt t="14566" x="2251075" y="3463925"/>
          <p14:tracePt t="14582" x="2255838" y="3475038"/>
          <p14:tracePt t="14599" x="2255838" y="3478213"/>
          <p14:tracePt t="14616" x="2259013" y="3486150"/>
          <p14:tracePt t="14632" x="2259013" y="3489325"/>
          <p14:tracePt t="14649" x="2259013" y="3497263"/>
          <p14:tracePt t="14666" x="2259013" y="3505200"/>
          <p14:tracePt t="14682" x="2259013" y="3513138"/>
          <p14:tracePt t="14699" x="2259013" y="3516313"/>
          <p14:tracePt t="14716" x="2259013" y="3532188"/>
          <p14:tracePt t="14732" x="2259013" y="3540125"/>
          <p14:tracePt t="14750" x="2259013" y="3559175"/>
          <p14:tracePt t="14766" x="2259013" y="3570288"/>
          <p14:tracePt t="14782" x="2259013" y="3578225"/>
          <p14:tracePt t="14799" x="2259013" y="3597275"/>
          <p14:tracePt t="14816" x="2259013" y="3603625"/>
          <p14:tracePt t="14832" x="2259013" y="3611563"/>
          <p14:tracePt t="14849" x="2259013" y="3619500"/>
          <p14:tracePt t="14866" x="2259013" y="3630613"/>
          <p14:tracePt t="14882" x="2259013" y="3635375"/>
          <p14:tracePt t="14899" x="2259013" y="3641725"/>
          <p14:tracePt t="14916" x="2259013" y="3646488"/>
          <p14:tracePt t="14932" x="2259013" y="3654425"/>
          <p14:tracePt t="14966" x="2259013" y="3665538"/>
          <p14:tracePt t="14982" x="2259013" y="3668713"/>
          <p14:tracePt t="14999" x="2263775" y="3676650"/>
          <p14:tracePt t="15016" x="2263775" y="3679825"/>
          <p14:tracePt t="15032" x="2263775" y="3687763"/>
          <p14:tracePt t="15049" x="2266950" y="3695700"/>
          <p14:tracePt t="15066" x="2270125" y="3703638"/>
          <p14:tracePt t="15082" x="2270125" y="3706813"/>
          <p14:tracePt t="15099" x="2282825" y="3714750"/>
          <p14:tracePt t="15116" x="2286000" y="3717925"/>
          <p14:tracePt t="15132" x="2293938" y="3733800"/>
          <p14:tracePt t="15150" x="2297113" y="3736975"/>
          <p14:tracePt t="15166" x="2301875" y="3744913"/>
          <p14:tracePt t="15182" x="2301875" y="3752850"/>
          <p14:tracePt t="15200" x="2301875" y="3760788"/>
          <p14:tracePt t="15216" x="2308225" y="3763963"/>
          <p14:tracePt t="15232" x="2308225" y="3768725"/>
          <p14:tracePt t="15249" x="2308225" y="3775075"/>
          <p14:tracePt t="15268" x="2308225" y="3783013"/>
          <p14:tracePt t="15290" x="2308225" y="3787775"/>
          <p14:tracePt t="15301" x="2308225" y="3790950"/>
          <p14:tracePt t="15316" x="2312988" y="3794125"/>
          <p14:tracePt t="15333" x="2312988" y="3798888"/>
          <p14:tracePt t="15349" x="2312988" y="3806825"/>
          <p14:tracePt t="15366" x="2312988" y="3813175"/>
          <p14:tracePt t="15382" x="2316163" y="3821113"/>
          <p14:tracePt t="15399" x="2316163" y="3825875"/>
          <p14:tracePt t="15416" x="2320925" y="3832225"/>
          <p14:tracePt t="15432" x="2320925" y="3836988"/>
          <p14:tracePt t="15449" x="2320925" y="3844925"/>
          <p14:tracePt t="15526" x="2320925" y="3848100"/>
          <p14:tracePt t="15538" x="2324100" y="3851275"/>
          <p14:tracePt t="15549" x="2324100" y="3856038"/>
          <p14:tracePt t="15560" x="2324100" y="3859213"/>
          <p14:tracePt t="15572" x="2327275" y="3863975"/>
          <p14:tracePt t="15583" x="2332038" y="3867150"/>
          <p14:tracePt t="15599" x="2339975" y="3870325"/>
          <p14:tracePt t="15616" x="2346325" y="3883025"/>
          <p14:tracePt t="15632" x="2346325" y="3886200"/>
          <p14:tracePt t="15650" x="2351088" y="3894138"/>
          <p14:tracePt t="15666" x="2354263" y="3897313"/>
          <p14:tracePt t="15682" x="2354263" y="3902075"/>
          <p14:tracePt t="15699" x="2359025" y="3908425"/>
          <p14:tracePt t="15819" x="2359025" y="3913188"/>
          <p14:tracePt t="15830" x="2359025" y="3916363"/>
          <p14:tracePt t="15842" x="2362200" y="3921125"/>
          <p14:tracePt t="15853" x="2362200" y="3924300"/>
          <p14:tracePt t="15866" x="2370138" y="3927475"/>
          <p14:tracePt t="15882" x="2373313" y="3932238"/>
          <p14:tracePt t="15899" x="2378075" y="3943350"/>
          <p14:tracePt t="15916" x="2381250" y="3946525"/>
          <p14:tracePt t="15932" x="2381250" y="3954463"/>
          <p14:tracePt t="15949" x="2384425" y="3959225"/>
          <p14:tracePt t="15966" x="2389188" y="3970338"/>
          <p14:tracePt t="15982" x="2389188" y="3973513"/>
          <p14:tracePt t="15999" x="2392363" y="3981450"/>
          <p14:tracePt t="16016" x="2392363" y="3984625"/>
          <p14:tracePt t="16032" x="2392363" y="3992563"/>
          <p14:tracePt t="16049" x="2392363" y="3997325"/>
          <p14:tracePt t="16066" x="2392363" y="4003675"/>
          <p14:tracePt t="16082" x="2392363" y="4008438"/>
          <p14:tracePt t="16100" x="2400300" y="4011613"/>
          <p14:tracePt t="16116" x="2400300" y="4016375"/>
          <p14:tracePt t="16149" x="2400300" y="4022725"/>
          <p14:tracePt t="16166" x="2400300" y="4027488"/>
          <p14:tracePt t="16182" x="2403475" y="4038600"/>
          <p14:tracePt t="16199" x="2408238" y="4041775"/>
          <p14:tracePt t="16216" x="2416175" y="4049713"/>
          <p14:tracePt t="16232" x="2419350" y="4054475"/>
          <p14:tracePt t="16249" x="2422525" y="4057650"/>
          <p14:tracePt t="16269" x="2422525" y="4065588"/>
          <p14:tracePt t="16282" x="2427288" y="4068763"/>
          <p14:tracePt t="16299" x="2427288" y="4073525"/>
          <p14:tracePt t="16381" x="2427288" y="4076700"/>
          <p14:tracePt t="16393" x="2435225" y="4079875"/>
          <p14:tracePt t="16404" x="2438400" y="4092575"/>
          <p14:tracePt t="16416" x="2441575" y="4095750"/>
          <p14:tracePt t="16432" x="2454275" y="4098925"/>
          <p14:tracePt t="16449" x="2465388" y="4106863"/>
          <p14:tracePt t="16466" x="2476500" y="4114800"/>
          <p14:tracePt t="16482" x="2484438" y="4117975"/>
          <p14:tracePt t="16499" x="2484438" y="4122738"/>
          <p14:tracePt t="16516" x="2487613" y="4122738"/>
          <p14:tracePt t="16573" x="2487613" y="4117975"/>
          <p14:tracePt t="16584" x="2487613" y="4106863"/>
          <p14:tracePt t="16595" x="2476500" y="4106863"/>
          <p14:tracePt t="16606" x="2473325" y="4106863"/>
          <p14:tracePt t="16618" x="2473325" y="4103688"/>
          <p14:tracePt t="17338" x="2465388" y="4106863"/>
          <p14:tracePt t="17349" x="2460625" y="4106863"/>
          <p14:tracePt t="17484" x="2454275" y="4122738"/>
          <p14:tracePt t="17495" x="2457450" y="4125913"/>
          <p14:tracePt t="17506" x="2457450" y="4133850"/>
          <p14:tracePt t="17518" x="2460625" y="4133850"/>
          <p14:tracePt t="17532" x="2460625" y="4137025"/>
          <p14:tracePt t="17563" x="2460625" y="4130675"/>
          <p14:tracePt t="17574" x="2465388" y="4125913"/>
          <p14:tracePt t="17585" x="2468563" y="4125913"/>
          <p14:tracePt t="17599" x="2473325" y="4125913"/>
          <p14:tracePt t="17616" x="2476500" y="4125913"/>
          <p14:tracePt t="17632" x="2487613" y="4137025"/>
          <p14:tracePt t="17649" x="2487613" y="4141788"/>
          <p14:tracePt t="17666" x="2495550" y="4144963"/>
          <p14:tracePt t="17699" x="2495550" y="4149725"/>
          <p14:tracePt t="17716" x="2498725" y="4152900"/>
          <p14:tracePt t="17732" x="2503488" y="4160838"/>
          <p14:tracePt t="17788" x="2506663" y="4160838"/>
          <p14:tracePt t="17810" x="2511425" y="4160838"/>
          <p14:tracePt t="17889" x="2514600" y="4168775"/>
          <p14:tracePt t="17934" x="2522538" y="4168775"/>
          <p14:tracePt t="17968" x="2525713" y="4168775"/>
          <p14:tracePt t="17979" x="2530475" y="4171950"/>
          <p14:tracePt t="18002" x="2533650" y="4175125"/>
          <p14:tracePt t="18058" x="2536825" y="4175125"/>
          <p14:tracePt t="20307" x="2533650" y="4179888"/>
          <p14:tracePt t="20319" x="2498725" y="4187825"/>
          <p14:tracePt t="20330" x="2457450" y="4194175"/>
          <p14:tracePt t="20342" x="2416175" y="4202113"/>
          <p14:tracePt t="20352" x="2373313" y="4206875"/>
          <p14:tracePt t="20366" x="2332038" y="4213225"/>
          <p14:tracePt t="20382" x="2297113" y="4221163"/>
          <p14:tracePt t="20399" x="2232025" y="4232275"/>
          <p14:tracePt t="20416" x="2198688" y="4240213"/>
          <p14:tracePt t="20432" x="2133600" y="4240213"/>
          <p14:tracePt t="20449" x="2092325" y="4240213"/>
          <p14:tracePt t="20466" x="2038350" y="4240213"/>
          <p14:tracePt t="20482" x="2022475" y="4240213"/>
          <p14:tracePt t="20499" x="1989138" y="4240213"/>
          <p14:tracePt t="20516" x="1981200" y="4240213"/>
          <p14:tracePt t="20532" x="1962150" y="4240213"/>
          <p14:tracePt t="20549" x="1951038" y="4240213"/>
          <p14:tracePt t="20566" x="1943100" y="4240213"/>
          <p14:tracePt t="20679" x="1939925" y="4240213"/>
          <p14:tracePt t="20690" x="1935163" y="4240213"/>
          <p14:tracePt t="20701" x="1931988" y="4240213"/>
          <p14:tracePt t="20746" x="1924050" y="4240213"/>
          <p14:tracePt t="20758" x="1920875" y="4240213"/>
          <p14:tracePt t="20769" x="1916113" y="4240213"/>
          <p14:tracePt t="20780" x="1912938" y="4240213"/>
          <p14:tracePt t="20836" x="1908175" y="4240213"/>
          <p14:tracePt t="20847" x="1905000" y="4240213"/>
          <p14:tracePt t="20881" x="1901825" y="4244975"/>
          <p14:tracePt t="20893" x="1901825" y="4251325"/>
          <p14:tracePt t="20904" x="1901825" y="4256088"/>
          <p14:tracePt t="20916" x="1901825" y="4259263"/>
          <p14:tracePt t="20932" x="1901825" y="4264025"/>
          <p14:tracePt t="20949" x="1901825" y="4270375"/>
          <p14:tracePt t="20966" x="1901825" y="4275138"/>
          <p14:tracePt t="20982" x="1901825" y="4286250"/>
          <p14:tracePt t="21017" x="1901825" y="4289425"/>
          <p14:tracePt t="21050" x="1905000" y="4294188"/>
          <p14:tracePt t="21140" x="1908175" y="4294188"/>
          <p14:tracePt t="21478" x="1912938" y="4294188"/>
          <p14:tracePt t="21489" x="1916113" y="4294188"/>
          <p14:tracePt t="21516" x="1927225" y="4294188"/>
          <p14:tracePt t="21549" x="1931988" y="4294188"/>
          <p14:tracePt t="21579" x="1935163" y="4294188"/>
          <p14:tracePt t="21590" x="1939925" y="4294188"/>
          <p14:tracePt t="21601" x="1943100" y="4294188"/>
          <p14:tracePt t="21616" x="1946275" y="4289425"/>
          <p14:tracePt t="21632" x="1951038" y="4289425"/>
          <p14:tracePt t="21649" x="1962150" y="4289425"/>
          <p14:tracePt t="21666" x="1965325" y="4283075"/>
          <p14:tracePt t="21682" x="1973263" y="4283075"/>
          <p14:tracePt t="21699" x="1981200" y="4283075"/>
          <p14:tracePt t="21716" x="2003425" y="4283075"/>
          <p14:tracePt t="21732" x="2011363" y="4278313"/>
          <p14:tracePt t="21749" x="2030413" y="4278313"/>
          <p14:tracePt t="21766" x="2041525" y="4275138"/>
          <p14:tracePt t="21782" x="2049463" y="4275138"/>
          <p14:tracePt t="21799" x="2057400" y="4275138"/>
          <p14:tracePt t="21816" x="2065338" y="4275138"/>
          <p14:tracePt t="21832" x="2068513" y="4275138"/>
          <p14:tracePt t="21849" x="2076450" y="4275138"/>
          <p14:tracePt t="21866" x="2079625" y="4275138"/>
          <p14:tracePt t="21882" x="2092325" y="4275138"/>
          <p14:tracePt t="21899" x="2095500" y="4275138"/>
          <p14:tracePt t="21916" x="2103438" y="4275138"/>
          <p14:tracePt t="21932" x="2106613" y="4275138"/>
          <p14:tracePt t="21949" x="2111375" y="4275138"/>
          <p14:tracePt t="21966" x="2122488" y="4270375"/>
          <p14:tracePt t="21982" x="2125663" y="4270375"/>
          <p14:tracePt t="21999" x="2133600" y="4270375"/>
          <p14:tracePt t="22016" x="2141538" y="4270375"/>
          <p14:tracePt t="22032" x="2152650" y="4270375"/>
          <p14:tracePt t="22049" x="2155825" y="4270375"/>
          <p14:tracePt t="22066" x="2163763" y="4270375"/>
          <p14:tracePt t="22082" x="2168525" y="4270375"/>
          <p14:tracePt t="22099" x="2171700" y="4270375"/>
          <p14:tracePt t="22132" x="2179638" y="4270375"/>
          <p14:tracePt t="22231" x="2182813" y="4270375"/>
          <p14:tracePt t="22242" x="2187575" y="4270375"/>
          <p14:tracePt t="22254" x="2190750" y="4270375"/>
          <p14:tracePt t="22266" x="2193925" y="4270375"/>
          <p14:tracePt t="22282" x="2206625" y="4270375"/>
          <p14:tracePt t="22299" x="2225675" y="4270375"/>
          <p14:tracePt t="22316" x="2239963" y="4270375"/>
          <p14:tracePt t="22332" x="2274888" y="4275138"/>
          <p14:tracePt t="22349" x="2289175" y="4283075"/>
          <p14:tracePt t="22366" x="2324100" y="4294188"/>
          <p14:tracePt t="22382" x="2339975" y="4297363"/>
          <p14:tracePt t="22399" x="2359025" y="4305300"/>
          <p14:tracePt t="22416" x="2384425" y="4308475"/>
          <p14:tracePt t="22432" x="2392363" y="4308475"/>
          <p14:tracePt t="22449" x="2416175" y="4316413"/>
          <p14:tracePt t="22466" x="2422525" y="4316413"/>
          <p14:tracePt t="22482" x="2438400" y="4316413"/>
          <p14:tracePt t="22499" x="2446338" y="4316413"/>
          <p14:tracePt t="22516" x="2454275" y="4316413"/>
          <p14:tracePt t="22532" x="2460625" y="4316413"/>
          <p14:tracePt t="22549" x="2468563" y="4316413"/>
          <p14:tracePt t="22566" x="2473325" y="4316413"/>
          <p14:tracePt t="22582" x="2479675" y="4316413"/>
          <p14:tracePt t="22599" x="2484438" y="4316413"/>
          <p14:tracePt t="22616" x="2498725" y="4316413"/>
          <p14:tracePt t="22632" x="2503488" y="4316413"/>
          <p14:tracePt t="22649" x="2511425" y="4316413"/>
          <p14:tracePt t="22666" x="2517775" y="4316413"/>
          <p14:tracePt t="22682" x="2525713" y="4316413"/>
          <p14:tracePt t="25145" x="2530475" y="4316413"/>
          <p14:tracePt t="25148" x="2536825" y="4316413"/>
          <p14:tracePt t="25166" x="2555875" y="4308475"/>
          <p14:tracePt t="25182" x="2590800" y="4297363"/>
          <p14:tracePt t="25199" x="2601913" y="4297363"/>
          <p14:tracePt t="25215" x="2620963" y="4286250"/>
          <p14:tracePt t="25232" x="2632075" y="4286250"/>
          <p14:tracePt t="25249" x="2651125" y="4283075"/>
          <p14:tracePt t="25266" x="2663825" y="4283075"/>
          <p14:tracePt t="25282" x="2682875" y="4283075"/>
          <p14:tracePt t="25299" x="2693988" y="4278313"/>
          <p14:tracePt t="25315" x="2705100" y="4278313"/>
          <p14:tracePt t="25332" x="2716213" y="4278313"/>
          <p14:tracePt t="25349" x="2746375" y="4278313"/>
          <p14:tracePt t="25366" x="2762250" y="4278313"/>
          <p14:tracePt t="25382" x="2797175" y="4278313"/>
          <p14:tracePt t="25399" x="2811463" y="4278313"/>
          <p14:tracePt t="25416" x="2838450" y="4278313"/>
          <p14:tracePt t="25432" x="2849563" y="4278313"/>
          <p14:tracePt t="25449" x="2860675" y="4278313"/>
          <p14:tracePt t="25466" x="2868613" y="4278313"/>
          <p14:tracePt t="25482" x="2873375" y="4278313"/>
          <p14:tracePt t="25640" x="2873375" y="4283075"/>
          <p14:tracePt t="25664" x="2860675" y="4289425"/>
          <p14:tracePt t="25674" x="2846388" y="4289425"/>
          <p14:tracePt t="25682" x="2822575" y="4286250"/>
          <p14:tracePt t="25699" x="2781300" y="4275138"/>
          <p14:tracePt t="25716" x="2770188" y="4270375"/>
          <p14:tracePt t="25732" x="2762250" y="4267200"/>
          <p14:tracePt t="25749" x="2759075" y="4259263"/>
          <p14:tracePt t="25765" x="2740025" y="4251325"/>
          <p14:tracePt t="25782" x="2727325" y="4244975"/>
          <p14:tracePt t="25799" x="2693988" y="4221163"/>
          <p14:tracePt t="25815" x="2682875" y="4217988"/>
          <p14:tracePt t="25832" x="2655888" y="4194175"/>
          <p14:tracePt t="25849" x="2644775" y="4191000"/>
          <p14:tracePt t="25866" x="2636838" y="4183063"/>
          <p14:tracePt t="25882" x="2636838" y="4171950"/>
          <p14:tracePt t="25899" x="2632075" y="4156075"/>
          <p14:tracePt t="25916" x="2632075" y="4149725"/>
          <p14:tracePt t="25932" x="2632075" y="4130675"/>
          <p14:tracePt t="25949" x="2636838" y="4117975"/>
          <p14:tracePt t="25966" x="2659063" y="4103688"/>
          <p14:tracePt t="25982" x="2674938" y="4095750"/>
          <p14:tracePt t="25999" x="2693988" y="4092575"/>
          <p14:tracePt t="26015" x="2720975" y="4079875"/>
          <p14:tracePt t="26032" x="2727325" y="4079875"/>
          <p14:tracePt t="26049" x="2751138" y="4068763"/>
          <p14:tracePt t="26065" x="2754313" y="4068763"/>
          <p14:tracePt t="26082" x="2770188" y="4068763"/>
          <p14:tracePt t="26099" x="2773363" y="4068763"/>
          <p14:tracePt t="26116" x="2781300" y="4068763"/>
          <p14:tracePt t="26132" x="2784475" y="4068763"/>
          <p14:tracePt t="26149" x="2789238" y="4068763"/>
          <p14:tracePt t="26166" x="2792413" y="4068763"/>
          <p14:tracePt t="26182" x="2803525" y="4079875"/>
          <p14:tracePt t="26199" x="2808288" y="4084638"/>
          <p14:tracePt t="26216" x="2808288" y="4095750"/>
          <p14:tracePt t="26232" x="2808288" y="4106863"/>
          <p14:tracePt t="26249" x="2800350" y="4122738"/>
          <p14:tracePt t="26266" x="2797175" y="4125913"/>
          <p14:tracePt t="26282" x="2789238" y="4133850"/>
          <p14:tracePt t="26299" x="2784475" y="4137025"/>
          <p14:tracePt t="26315" x="2773363" y="4137025"/>
          <p14:tracePt t="26332" x="2770188" y="4141788"/>
          <p14:tracePt t="26349" x="2765425" y="4141788"/>
          <p14:tracePt t="26574" x="2762250" y="4141788"/>
          <p14:tracePt t="28340" x="2762250" y="4144963"/>
          <p14:tracePt t="28351" x="2759075" y="4152900"/>
          <p14:tracePt t="28363" x="2754313" y="4156075"/>
          <p14:tracePt t="28465" x="2751138" y="4156075"/>
          <p14:tracePt t="28498" x="2743200" y="4156075"/>
          <p14:tracePt t="28756" x="2740025" y="4156075"/>
          <p14:tracePt t="28768" x="2735263" y="4156075"/>
          <p14:tracePt t="28782" x="2732088" y="4156075"/>
          <p14:tracePt t="28799" x="2727325" y="4156075"/>
          <p14:tracePt t="28815" x="2713038" y="4160838"/>
          <p14:tracePt t="28832" x="2708275" y="4160838"/>
          <p14:tracePt t="28849" x="2689225" y="4160838"/>
          <p14:tracePt t="28866" x="2678113" y="4160838"/>
          <p14:tracePt t="28882" x="2651125" y="4149725"/>
          <p14:tracePt t="28899" x="2636838" y="4141788"/>
          <p14:tracePt t="28915" x="2601913" y="4130675"/>
          <p14:tracePt t="28932" x="2590800" y="4125913"/>
          <p14:tracePt t="28949" x="2582863" y="4122738"/>
          <p14:tracePt t="28965" x="2579688" y="4117975"/>
          <p14:tracePt t="28982" x="2571750" y="4106863"/>
          <p14:tracePt t="28999" x="2568575" y="4103688"/>
          <p14:tracePt t="29015" x="2568575" y="4095750"/>
          <p14:tracePt t="29032" x="2568575" y="4092575"/>
          <p14:tracePt t="29049" x="2568575" y="4084638"/>
          <p14:tracePt t="29065" x="2571750" y="4076700"/>
          <p14:tracePt t="29082" x="2590800" y="4068763"/>
          <p14:tracePt t="29099" x="2606675" y="4060825"/>
          <p14:tracePt t="29117" x="2636838" y="4054475"/>
          <p14:tracePt t="29132" x="2644775" y="4046538"/>
          <p14:tracePt t="29150" x="2655888" y="4041775"/>
          <p14:tracePt t="29165" x="2659063" y="4041775"/>
          <p14:tracePt t="29274" x="2659063" y="4046538"/>
          <p14:tracePt t="29285" x="2651125" y="4049713"/>
          <p14:tracePt t="29296" x="2647950" y="4057650"/>
          <p14:tracePt t="29308" x="2644775" y="4060825"/>
          <p14:tracePt t="29319" x="2640013" y="4065588"/>
          <p14:tracePt t="29332" x="2636838" y="4068763"/>
          <p14:tracePt t="29349" x="2632075" y="4073525"/>
          <p14:tracePt t="29365" x="2625725" y="4076700"/>
          <p14:tracePt t="29382" x="2617788" y="4079875"/>
          <p14:tracePt t="29399" x="2613025" y="4079875"/>
          <p14:tracePt t="29465" x="2628900" y="4079875"/>
          <p14:tracePt t="29477" x="2640013" y="4076700"/>
          <p14:tracePt t="29488" x="2655888" y="4068763"/>
          <p14:tracePt t="29499" x="2674938" y="4068763"/>
          <p14:tracePt t="29515" x="2689225" y="4065588"/>
          <p14:tracePt t="29532" x="2705100" y="4065588"/>
          <p14:tracePt t="29623" x="2701925" y="4065588"/>
          <p14:tracePt t="29634" x="2693988" y="4065588"/>
          <p14:tracePt t="29645" x="2689225" y="4065588"/>
          <p14:tracePt t="29656" x="2686050" y="4065588"/>
          <p14:tracePt t="29667" x="2682875" y="4065588"/>
          <p14:tracePt t="29682" x="2682875" y="4068763"/>
          <p14:tracePt t="29699" x="2682875" y="4073525"/>
          <p14:tracePt t="29735" x="2682875" y="4076700"/>
          <p14:tracePt t="29746" x="2682875" y="4079875"/>
          <p14:tracePt t="29757" x="2682875" y="4087813"/>
          <p14:tracePt t="29768" x="2682875" y="4092575"/>
          <p14:tracePt t="29782" x="2682875" y="4095750"/>
          <p14:tracePt t="29799" x="2682875" y="4098925"/>
          <p14:tracePt t="29815" x="2686050" y="4106863"/>
          <p14:tracePt t="31502" x="2701925" y="4114800"/>
          <p14:tracePt t="31513" x="2724150" y="4117975"/>
          <p14:tracePt t="31549" x="2854325" y="4141788"/>
          <p14:tracePt t="31565" x="2914650" y="4149725"/>
          <p14:tracePt t="31582" x="3059113" y="4144963"/>
          <p14:tracePt t="31599" x="3121025" y="4137025"/>
          <p14:tracePt t="31615" x="3222625" y="4130675"/>
          <p14:tracePt t="31632" x="3276600" y="4122738"/>
          <p14:tracePt t="31649" x="3409950" y="4114800"/>
          <p14:tracePt t="31665" x="3482975" y="4114800"/>
          <p14:tracePt t="31682" x="3622675" y="4095750"/>
          <p14:tracePt t="31699" x="3668713" y="4092575"/>
          <p14:tracePt t="31715" x="3733800" y="4068763"/>
          <p14:tracePt t="31732" x="3768725" y="4057650"/>
          <p14:tracePt t="31749" x="3840163" y="4027488"/>
          <p14:tracePt t="31765" x="3875088" y="4016375"/>
          <p14:tracePt t="31782" x="3959225" y="4000500"/>
          <p14:tracePt t="31799" x="3992563" y="3992563"/>
          <p14:tracePt t="31816" x="4068763" y="3965575"/>
          <p14:tracePt t="31832" x="4114800" y="3951288"/>
          <p14:tracePt t="31849" x="4156075" y="3935413"/>
          <p14:tracePt t="31865" x="4248150" y="3897313"/>
          <p14:tracePt t="31882" x="4283075" y="3886200"/>
          <p14:tracePt t="31899" x="4400550" y="3844925"/>
          <p14:tracePt t="31915" x="4454525" y="3829050"/>
          <p14:tracePt t="31932" x="4541838" y="3787775"/>
          <p14:tracePt t="31949" x="4587875" y="3763963"/>
          <p14:tracePt t="31965" x="4640263" y="3722688"/>
          <p14:tracePt t="31982" x="4667250" y="3703638"/>
          <p14:tracePt t="31999" x="4721225" y="3665538"/>
          <p14:tracePt t="32015" x="4735513" y="3646488"/>
          <p14:tracePt t="32032" x="4781550" y="3600450"/>
          <p14:tracePt t="32049" x="4800600" y="3584575"/>
          <p14:tracePt t="32065" x="4827588" y="3546475"/>
          <p14:tracePt t="32082" x="4838700" y="3532188"/>
          <p14:tracePt t="32099" x="4865688" y="3482975"/>
          <p14:tracePt t="32115" x="4884738" y="3463925"/>
          <p14:tracePt t="32132" x="4911725" y="3421063"/>
          <p14:tracePt t="32150" x="4933950" y="3394075"/>
          <p14:tracePt t="32165" x="4956175" y="3344863"/>
          <p14:tracePt t="32182" x="4972050" y="3317875"/>
          <p14:tracePt t="32199" x="4994275" y="3276600"/>
          <p14:tracePt t="32215" x="5006975" y="3254375"/>
          <p14:tracePt t="32232" x="5032375" y="3203575"/>
          <p14:tracePt t="32249" x="5045075" y="3184525"/>
          <p14:tracePt t="32266" x="5056188" y="3140075"/>
          <p14:tracePt t="32282" x="5059363" y="3116263"/>
          <p14:tracePt t="32299" x="5067300" y="3094038"/>
          <p14:tracePt t="32315" x="5067300" y="3040063"/>
          <p14:tracePt t="32332" x="5067300" y="3017838"/>
          <p14:tracePt t="32349" x="5067300" y="2971800"/>
          <p14:tracePt t="32365" x="5067300" y="2949575"/>
          <p14:tracePt t="32382" x="5067300" y="2903538"/>
          <p14:tracePt t="32399" x="5064125" y="2876550"/>
          <p14:tracePt t="32415" x="5051425" y="2830513"/>
          <p14:tracePt t="32432" x="5048250" y="2808288"/>
          <p14:tracePt t="32449" x="5037138" y="2765425"/>
          <p14:tracePt t="32465" x="5029200" y="2743200"/>
          <p14:tracePt t="32482" x="5010150" y="2701925"/>
          <p14:tracePt t="32499" x="4999038" y="2686050"/>
          <p14:tracePt t="32515" x="4972050" y="2651125"/>
          <p14:tracePt t="32532" x="4953000" y="2632075"/>
          <p14:tracePt t="32549" x="4930775" y="2606675"/>
          <p14:tracePt t="32565" x="4922838" y="2593975"/>
          <p14:tracePt t="32582" x="4899025" y="2571750"/>
          <p14:tracePt t="32599" x="4887913" y="2568575"/>
          <p14:tracePt t="32615" x="4868863" y="2555875"/>
          <p14:tracePt t="32632" x="4849813" y="2552700"/>
          <p14:tracePt t="32649" x="4816475" y="2541588"/>
          <p14:tracePt t="32665" x="4800600" y="2541588"/>
          <p14:tracePt t="32682" x="4789488" y="2541588"/>
          <p14:tracePt t="32699" x="4781550" y="2541588"/>
          <p14:tracePt t="32716" x="4773613" y="2541588"/>
          <p14:tracePt t="32732" x="4770438" y="2541588"/>
          <p14:tracePt t="32749" x="4765675" y="2544763"/>
          <p14:tracePt t="32751" x="4754563" y="2549525"/>
          <p14:tracePt t="32765" x="4746625" y="2555875"/>
          <p14:tracePt t="32782" x="4735513" y="2560638"/>
          <p14:tracePt t="32799" x="4713288" y="2582863"/>
          <p14:tracePt t="32815" x="4702175" y="2593975"/>
          <p14:tracePt t="32832" x="4683125" y="2613025"/>
          <p14:tracePt t="32849" x="4675188" y="2632075"/>
          <p14:tracePt t="32865" x="4664075" y="2670175"/>
          <p14:tracePt t="32882" x="4659313" y="2693988"/>
          <p14:tracePt t="32899" x="4648200" y="2743200"/>
          <p14:tracePt t="32915" x="4648200" y="2765425"/>
          <p14:tracePt t="32932" x="4648200" y="2819400"/>
          <p14:tracePt t="32949" x="4648200" y="2841625"/>
          <p14:tracePt t="32965" x="4656138" y="2887663"/>
          <p14:tracePt t="32982" x="4659313" y="2911475"/>
          <p14:tracePt t="32999" x="4670425" y="2952750"/>
          <p14:tracePt t="33015" x="4678363" y="2968625"/>
          <p14:tracePt t="33032" x="4686300" y="2990850"/>
          <p14:tracePt t="33049" x="4694238" y="2998788"/>
          <p14:tracePt t="33065" x="4702175" y="3021013"/>
          <p14:tracePt t="33082" x="4708525" y="3036888"/>
          <p14:tracePt t="33099" x="4713288" y="3063875"/>
          <p14:tracePt t="33115" x="4721225" y="3074988"/>
          <p14:tracePt t="33132" x="4721225" y="3105150"/>
          <p14:tracePt t="33149" x="4724400" y="3124200"/>
          <p14:tracePt t="33166" x="4732338" y="3154363"/>
          <p14:tracePt t="33182" x="4735513" y="3173413"/>
          <p14:tracePt t="33199" x="4743450" y="3189288"/>
          <p14:tracePt t="33215" x="4754563" y="3238500"/>
          <p14:tracePt t="33232" x="4759325" y="3260725"/>
          <p14:tracePt t="33249" x="4770438" y="3306763"/>
          <p14:tracePt t="33265" x="4778375" y="3322638"/>
          <p14:tracePt t="33282" x="4789488" y="3371850"/>
          <p14:tracePt t="33299" x="4792663" y="3394075"/>
          <p14:tracePt t="33315" x="4803775" y="3429000"/>
          <p14:tracePt t="33332" x="4811713" y="3444875"/>
          <p14:tracePt t="33349" x="4816475" y="3463925"/>
          <p14:tracePt t="33365" x="4822825" y="3475038"/>
          <p14:tracePt t="33382" x="4822825" y="3489325"/>
          <p14:tracePt t="33399" x="4822825" y="3494088"/>
          <p14:tracePt t="33415" x="4827588" y="3502025"/>
          <p14:tracePt t="33432" x="4827588" y="3505200"/>
          <p14:tracePt t="33449" x="4827588" y="3516313"/>
          <p14:tracePt t="33465" x="4827588" y="3521075"/>
          <p14:tracePt t="33482" x="4827588" y="3532188"/>
          <p14:tracePt t="33499" x="4827588" y="3540125"/>
          <p14:tracePt t="33515" x="4827588" y="3559175"/>
          <p14:tracePt t="33532" x="4827588" y="3565525"/>
          <p14:tracePt t="33549" x="4830763" y="3584575"/>
          <p14:tracePt t="33565" x="4835525" y="3597275"/>
          <p14:tracePt t="33582" x="4841875" y="3616325"/>
          <p14:tracePt t="33599" x="4846638" y="3627438"/>
          <p14:tracePt t="33616" x="4854575" y="3646488"/>
          <p14:tracePt t="33632" x="4857750" y="3657600"/>
          <p14:tracePt t="33649" x="4857750" y="3668713"/>
          <p14:tracePt t="33665" x="4860925" y="3684588"/>
          <p14:tracePt t="33682" x="4860925" y="3687763"/>
          <p14:tracePt t="33699" x="4860925" y="3692525"/>
          <p14:tracePt t="33763" x="4860925" y="3695700"/>
          <p14:tracePt t="33774" x="4860925" y="3698875"/>
          <p14:tracePt t="33785" x="4860925" y="3703638"/>
          <p14:tracePt t="33898" x="4860925" y="3706813"/>
          <p14:tracePt t="33909" x="4860925" y="3714750"/>
          <p14:tracePt t="34023" x="4860925" y="3717925"/>
          <p14:tracePt t="34033" x="4860925" y="3722688"/>
          <p14:tracePt t="34055" x="4860925" y="3725863"/>
          <p14:tracePt t="34078" x="4860925" y="3730625"/>
          <p14:tracePt t="37241" x="4868863" y="3714750"/>
          <p14:tracePt t="37250" x="4868863" y="3703638"/>
          <p14:tracePt t="37265" x="4879975" y="3665538"/>
          <p14:tracePt t="37282" x="4879975" y="3622675"/>
          <p14:tracePt t="37298" x="4879975" y="3540125"/>
          <p14:tracePt t="37315" x="4884738" y="3497263"/>
          <p14:tracePt t="37332" x="4899025" y="3432175"/>
          <p14:tracePt t="37349" x="4906963" y="3398838"/>
          <p14:tracePt t="37365" x="4918075" y="3322638"/>
          <p14:tracePt t="37382" x="4926013" y="3292475"/>
          <p14:tracePt t="37399" x="4922838" y="3208338"/>
          <p14:tracePt t="37415" x="4914900" y="3173413"/>
          <p14:tracePt t="37432" x="4903788" y="3116263"/>
          <p14:tracePt t="37449" x="4895850" y="3082925"/>
          <p14:tracePt t="37465" x="4884738" y="3036888"/>
          <p14:tracePt t="37482" x="4879975" y="3021013"/>
          <p14:tracePt t="37499" x="4868863" y="2987675"/>
          <p14:tracePt t="37515" x="4860925" y="2974975"/>
          <p14:tracePt t="37532" x="4854575" y="2941638"/>
          <p14:tracePt t="37549" x="4846638" y="2925763"/>
          <p14:tracePt t="37565" x="4835525" y="2898775"/>
          <p14:tracePt t="37582" x="4830763" y="2887663"/>
          <p14:tracePt t="37599" x="4816475" y="2865438"/>
          <p14:tracePt t="37615" x="4803775" y="2849563"/>
          <p14:tracePt t="37632" x="4773613" y="2816225"/>
          <p14:tracePt t="37649" x="4759325" y="2797175"/>
          <p14:tracePt t="37666" x="4721225" y="2762250"/>
          <p14:tracePt t="37682" x="4705350" y="2751138"/>
          <p14:tracePt t="37699" x="4686300" y="2740025"/>
          <p14:tracePt t="37715" x="4667250" y="2716213"/>
          <p14:tracePt t="37732" x="4656138" y="2705100"/>
          <p14:tracePt t="37749" x="4632325" y="2686050"/>
          <p14:tracePt t="37765" x="4629150" y="2682875"/>
          <p14:tracePt t="37782" x="4621213" y="2670175"/>
          <p14:tracePt t="37799" x="4613275" y="2667000"/>
          <p14:tracePt t="37815" x="4610100" y="2659063"/>
          <p14:tracePt t="37832" x="4606925" y="2659063"/>
          <p14:tracePt t="38049" x="4606925" y="2655888"/>
          <p14:tracePt t="38184" x="4606925" y="2651125"/>
          <p14:tracePt t="38195" x="4610100" y="2644775"/>
          <p14:tracePt t="38206" x="4618038" y="2640013"/>
          <p14:tracePt t="38218" x="4621213" y="2636838"/>
          <p14:tracePt t="38232" x="4625975" y="2636838"/>
          <p14:tracePt t="38262" x="4629150" y="2636838"/>
          <p14:tracePt t="38285" x="4632325" y="2632075"/>
          <p14:tracePt t="38296" x="4637088" y="2628900"/>
          <p14:tracePt t="38308" x="4640263" y="2625725"/>
          <p14:tracePt t="38319" x="4648200" y="2620963"/>
          <p14:tracePt t="38332" x="4648200" y="2617788"/>
          <p14:tracePt t="39106" x="4651375" y="2617788"/>
          <p14:tracePt t="40287" x="4659313" y="2617788"/>
          <p14:tracePt t="40289" x="4670425" y="2617788"/>
          <p14:tracePt t="40299" x="4686300" y="2617788"/>
          <p14:tracePt t="40315" x="4721225" y="2620963"/>
          <p14:tracePt t="40332" x="4746625" y="2620963"/>
          <p14:tracePt t="40349" x="4754563" y="2620963"/>
          <p14:tracePt t="40366" x="4762500" y="2625725"/>
          <p14:tracePt t="41840" x="4778375" y="2625725"/>
          <p14:tracePt t="41852" x="4797425" y="2625725"/>
          <p14:tracePt t="41865" x="4819650" y="2625725"/>
          <p14:tracePt t="41882" x="4841875" y="2625725"/>
          <p14:tracePt t="41898" x="4873625" y="2625725"/>
          <p14:tracePt t="41915" x="4887913" y="2625725"/>
          <p14:tracePt t="41932" x="4914900" y="2625725"/>
          <p14:tracePt t="41948" x="4933950" y="2625725"/>
          <p14:tracePt t="41965" x="4964113" y="2625725"/>
          <p14:tracePt t="41982" x="4975225" y="2625725"/>
          <p14:tracePt t="41998" x="5006975" y="2628900"/>
          <p14:tracePt t="42015" x="5026025" y="2628900"/>
          <p14:tracePt t="42032" x="5056188" y="2632075"/>
          <p14:tracePt t="42048" x="5078413" y="2632075"/>
          <p14:tracePt t="42065" x="5127625" y="2644775"/>
          <p14:tracePt t="42082" x="5151438" y="2644775"/>
          <p14:tracePt t="42099" x="5189538" y="2651125"/>
          <p14:tracePt t="42115" x="5203825" y="2651125"/>
          <p14:tracePt t="42132" x="5219700" y="2651125"/>
          <p14:tracePt t="42149" x="5222875" y="2651125"/>
          <p14:tracePt t="42182" x="5227638" y="2651125"/>
          <p14:tracePt t="42200" x="5230813" y="2651125"/>
          <p14:tracePt t="42215" x="5238750" y="2651125"/>
          <p14:tracePt t="42232" x="5241925" y="2651125"/>
          <p14:tracePt t="42249" x="5249863" y="2651125"/>
          <p14:tracePt t="42265" x="5254625" y="2651125"/>
          <p14:tracePt t="42282" x="5260975" y="2644775"/>
          <p14:tracePt t="42299" x="5273675" y="2644775"/>
          <p14:tracePt t="42315" x="5292725" y="2644775"/>
          <p14:tracePt t="42332" x="5299075" y="2644775"/>
          <p14:tracePt t="42348" x="5322888" y="2644775"/>
          <p14:tracePt t="42365" x="5330825" y="2644775"/>
          <p14:tracePt t="42382" x="5337175" y="2644775"/>
          <p14:tracePt t="42398" x="5345113" y="2644775"/>
          <p14:tracePt t="42415" x="5353050" y="2644775"/>
          <p14:tracePt t="42432" x="5360988" y="2644775"/>
          <p14:tracePt t="42448" x="5380038" y="2644775"/>
          <p14:tracePt t="42465" x="5391150" y="2644775"/>
          <p14:tracePt t="42482" x="5407025" y="2644775"/>
          <p14:tracePt t="42498" x="5410200" y="2644775"/>
          <p14:tracePt t="42515" x="5413375" y="2644775"/>
          <p14:tracePt t="42532" x="5418138" y="2644775"/>
          <p14:tracePt t="42548" x="5426075" y="2644775"/>
          <p14:tracePt t="42565" x="5429250" y="2644775"/>
          <p14:tracePt t="42582" x="5440363" y="2644775"/>
          <p14:tracePt t="42599" x="5445125" y="2644775"/>
          <p14:tracePt t="42616" x="5451475" y="2644775"/>
          <p14:tracePt t="42632" x="5456238" y="2644775"/>
          <p14:tracePt t="42649" x="5459413" y="2644775"/>
          <p14:tracePt t="42665" x="5470525" y="2644775"/>
          <p14:tracePt t="42682" x="5475288" y="2644775"/>
          <p14:tracePt t="42698" x="5483225" y="2644775"/>
          <p14:tracePt t="42732" x="5486400" y="2644775"/>
          <p14:tracePt t="43055" x="5478463" y="2644775"/>
          <p14:tracePt t="43066" x="5459413" y="2644775"/>
          <p14:tracePt t="43078" x="5445125" y="2640013"/>
          <p14:tracePt t="43089" x="5432425" y="2640013"/>
          <p14:tracePt t="43100" x="5429250" y="2628900"/>
          <p14:tracePt t="43933" x="5429250" y="2625725"/>
          <p14:tracePt t="43944" x="5429250" y="2620963"/>
          <p14:tracePt t="44023" x="5432425" y="2620963"/>
          <p14:tracePt t="44034" x="5437188" y="2620963"/>
          <p14:tracePt t="44045" x="5440363" y="2613025"/>
          <p14:tracePt t="44056" x="5448300" y="2613025"/>
          <p14:tracePt t="44068" x="5451475" y="2613025"/>
          <p14:tracePt t="44082" x="5456238" y="2613025"/>
          <p14:tracePt t="44099" x="5464175" y="2617788"/>
          <p14:tracePt t="44115" x="5475288" y="2625725"/>
          <p14:tracePt t="44132" x="5483225" y="2628900"/>
          <p14:tracePt t="44148" x="5497513" y="2636838"/>
          <p14:tracePt t="44165" x="5502275" y="2636838"/>
          <p14:tracePt t="44198" x="5505450" y="2636838"/>
          <p14:tracePt t="44215" x="5508625" y="2636838"/>
          <p14:tracePt t="46126" x="5513388" y="2636838"/>
          <p14:tracePt t="46137" x="5524500" y="2636838"/>
          <p14:tracePt t="46149" x="5532438" y="2636838"/>
          <p14:tracePt t="46165" x="5551488" y="2640013"/>
          <p14:tracePt t="46182" x="5570538" y="2640013"/>
          <p14:tracePt t="46198" x="5581650" y="2640013"/>
          <p14:tracePt t="46216" x="5592763" y="2640013"/>
          <p14:tracePt t="46232" x="5603875" y="2644775"/>
          <p14:tracePt t="46248" x="5608638" y="2644775"/>
          <p14:tracePt t="46251" x="5616575" y="2644775"/>
          <p14:tracePt t="46265" x="5627688" y="2644775"/>
          <p14:tracePt t="46282" x="5635625" y="2644775"/>
          <p14:tracePt t="46298" x="5657850" y="2644775"/>
          <p14:tracePt t="46315" x="5665788" y="2651125"/>
          <p14:tracePt t="46332" x="5692775" y="2651125"/>
          <p14:tracePt t="46349" x="5707063" y="2651125"/>
          <p14:tracePt t="46365" x="5753100" y="2655888"/>
          <p14:tracePt t="46382" x="5788025" y="2655888"/>
          <p14:tracePt t="46398" x="5826125" y="2663825"/>
          <p14:tracePt t="46415" x="5848350" y="2663825"/>
          <p14:tracePt t="46432" x="5883275" y="2667000"/>
          <p14:tracePt t="46448" x="5897563" y="2667000"/>
          <p14:tracePt t="46465" x="5913438" y="2670175"/>
          <p14:tracePt t="46482" x="5916613" y="2670175"/>
          <p14:tracePt t="46498" x="5924550" y="2670175"/>
          <p14:tracePt t="46515" x="5927725" y="2670175"/>
          <p14:tracePt t="46532" x="5943600" y="2670175"/>
          <p14:tracePt t="46548" x="5951538" y="2670175"/>
          <p14:tracePt t="46565" x="5965825" y="2670175"/>
          <p14:tracePt t="46582" x="5970588" y="2670175"/>
          <p14:tracePt t="46598" x="5984875" y="2670175"/>
          <p14:tracePt t="46615" x="5992813" y="2670175"/>
          <p14:tracePt t="46632" x="6003925" y="2670175"/>
          <p14:tracePt t="46648" x="6008688" y="2670175"/>
          <p14:tracePt t="46666" x="6019800" y="2670175"/>
          <p14:tracePt t="46682" x="6027738" y="2670175"/>
          <p14:tracePt t="46698" x="6030913" y="2670175"/>
          <p14:tracePt t="46715" x="6035675" y="2670175"/>
          <p14:tracePt t="46981" x="6038850" y="2670175"/>
          <p14:tracePt t="46983" x="6042025" y="2670175"/>
          <p14:tracePt t="47015" x="6061075" y="2655888"/>
          <p14:tracePt t="47032" x="6065838" y="2651125"/>
          <p14:tracePt t="47048" x="6073775" y="2640013"/>
          <p14:tracePt t="47065" x="6076950" y="2640013"/>
          <p14:tracePt t="47082" x="6084888" y="2632075"/>
          <p14:tracePt t="47098" x="6092825" y="2632075"/>
          <p14:tracePt t="47116" x="6099175" y="2628900"/>
          <p14:tracePt t="47132" x="6103938" y="2628900"/>
          <p14:tracePt t="47165" x="6107113" y="2628900"/>
          <p14:tracePt t="47182" x="6111875" y="2628900"/>
          <p14:tracePt t="47198" x="6122988" y="2628900"/>
          <p14:tracePt t="47215" x="6126163" y="2628900"/>
          <p14:tracePt t="47232" x="6134100" y="2625725"/>
          <p14:tracePt t="47248" x="6137275" y="2625725"/>
          <p14:tracePt t="47265" x="6145213" y="2625725"/>
          <p14:tracePt t="47282" x="6153150" y="2625725"/>
          <p14:tracePt t="47298" x="6161088" y="2625725"/>
          <p14:tracePt t="47315" x="6164263" y="2625725"/>
          <p14:tracePt t="47332" x="6172200" y="2625725"/>
          <p14:tracePt t="47348" x="6175375" y="2625725"/>
          <p14:tracePt t="47365" x="6188075" y="2625725"/>
          <p14:tracePt t="47382" x="6191250" y="2625725"/>
          <p14:tracePt t="47398" x="6199188" y="2625725"/>
          <p14:tracePt t="47415" x="6207125" y="2625725"/>
          <p14:tracePt t="47432" x="6218238" y="2625725"/>
          <p14:tracePt t="47448" x="6226175" y="2625725"/>
          <p14:tracePt t="47465" x="6237288" y="2625725"/>
          <p14:tracePt t="47482" x="6240463" y="2625725"/>
          <p14:tracePt t="47498" x="6245225" y="2625725"/>
          <p14:tracePt t="47556" x="6248400" y="2625725"/>
          <p14:tracePt t="47566" x="6251575" y="2625725"/>
          <p14:tracePt t="47577" x="6256338" y="2625725"/>
          <p14:tracePt t="47588" x="6259513" y="2625725"/>
          <p14:tracePt t="47600" x="6264275" y="2625725"/>
          <p14:tracePt t="47615" x="6270625" y="2625725"/>
          <p14:tracePt t="47632" x="6275388" y="2625725"/>
          <p14:tracePt t="47648" x="6283325" y="2625725"/>
          <p14:tracePt t="52752" x="6283325" y="2628900"/>
          <p14:tracePt t="52764" x="6270625" y="2640013"/>
          <p14:tracePt t="52775" x="6259513" y="2651125"/>
          <p14:tracePt t="52786" x="6245225" y="2667000"/>
          <p14:tracePt t="52798" x="6218238" y="2686050"/>
          <p14:tracePt t="52815" x="6191250" y="2708275"/>
          <p14:tracePt t="52832" x="6145213" y="2743200"/>
          <p14:tracePt t="52848" x="6130925" y="2754313"/>
          <p14:tracePt t="52865" x="6096000" y="2792413"/>
          <p14:tracePt t="52882" x="6084888" y="2800350"/>
          <p14:tracePt t="52898" x="6054725" y="2830513"/>
          <p14:tracePt t="52915" x="6038850" y="2849563"/>
          <p14:tracePt t="52932" x="5997575" y="2876550"/>
          <p14:tracePt t="52948" x="5959475" y="2898775"/>
          <p14:tracePt t="52966" x="5889625" y="2925763"/>
          <p14:tracePt t="52982" x="5867400" y="2941638"/>
          <p14:tracePt t="52998" x="5840413" y="2952750"/>
          <p14:tracePt t="53015" x="5807075" y="2974975"/>
          <p14:tracePt t="53032" x="5791200" y="2987675"/>
          <p14:tracePt t="53048" x="5741988" y="3009900"/>
          <p14:tracePt t="53065" x="5715000" y="3025775"/>
          <p14:tracePt t="53082" x="5646738" y="3051175"/>
          <p14:tracePt t="53098" x="5619750" y="3063875"/>
          <p14:tracePt t="53115" x="5562600" y="3089275"/>
          <p14:tracePt t="53132" x="5527675" y="3105150"/>
          <p14:tracePt t="53148" x="5475288" y="3127375"/>
          <p14:tracePt t="53165" x="5440363" y="3143250"/>
          <p14:tracePt t="53182" x="5387975" y="3154363"/>
          <p14:tracePt t="53198" x="5353050" y="3162300"/>
          <p14:tracePt t="53215" x="5295900" y="3173413"/>
          <p14:tracePt t="53232" x="5273675" y="3181350"/>
          <p14:tracePt t="53248" x="5222875" y="3192463"/>
          <p14:tracePt t="53265" x="5208588" y="3197225"/>
          <p14:tracePt t="53282" x="5162550" y="3208338"/>
          <p14:tracePt t="53298" x="5140325" y="3216275"/>
          <p14:tracePt t="53315" x="5097463" y="3227388"/>
          <p14:tracePt t="53332" x="5083175" y="3230563"/>
          <p14:tracePt t="53348" x="5048250" y="3241675"/>
          <p14:tracePt t="53365" x="5029200" y="3249613"/>
          <p14:tracePt t="53382" x="4999038" y="3260725"/>
          <p14:tracePt t="53398" x="4979988" y="3265488"/>
          <p14:tracePt t="53415" x="4964113" y="3273425"/>
          <p14:tracePt t="53432" x="4941888" y="3279775"/>
          <p14:tracePt t="53448" x="4937125" y="3287713"/>
          <p14:tracePt t="53465" x="4926013" y="3295650"/>
          <p14:tracePt t="53482" x="4918075" y="3298825"/>
          <p14:tracePt t="53498" x="4906963" y="3306763"/>
          <p14:tracePt t="53515" x="4903788" y="3314700"/>
          <p14:tracePt t="53532" x="4879975" y="3322638"/>
          <p14:tracePt t="53548" x="4873625" y="3330575"/>
          <p14:tracePt t="53565" x="4849813" y="3336925"/>
          <p14:tracePt t="53582" x="4846638" y="3341688"/>
          <p14:tracePt t="53598" x="4838700" y="3352800"/>
          <p14:tracePt t="53615" x="4835525" y="3355975"/>
          <p14:tracePt t="53632" x="4822825" y="3371850"/>
          <p14:tracePt t="53648" x="4816475" y="3375025"/>
          <p14:tracePt t="53665" x="4803775" y="3382963"/>
          <p14:tracePt t="53682" x="4800600" y="3387725"/>
          <p14:tracePt t="53698" x="4797425" y="3398838"/>
          <p14:tracePt t="53715" x="4792663" y="3402013"/>
          <p14:tracePt t="53732" x="4784725" y="3409950"/>
          <p14:tracePt t="53934" x="4789488" y="3409950"/>
          <p14:tracePt t="53945" x="4800600" y="3409950"/>
          <p14:tracePt t="53982" x="4838700" y="3390900"/>
          <p14:tracePt t="53998" x="4846638" y="3387725"/>
          <p14:tracePt t="54015" x="4857750" y="3379788"/>
          <p14:tracePt t="54048" x="4860925" y="3375025"/>
          <p14:tracePt t="54065" x="4860925" y="3371850"/>
          <p14:tracePt t="54082" x="4860925" y="3360738"/>
          <p14:tracePt t="54098" x="4860925" y="3355975"/>
          <p14:tracePt t="54115" x="4860925" y="3349625"/>
          <p14:tracePt t="54132" x="4860925" y="3344863"/>
          <p14:tracePt t="54148" x="4860925" y="3333750"/>
          <p14:tracePt t="54165" x="4860925" y="3330575"/>
          <p14:tracePt t="54182" x="4849813" y="3325813"/>
          <p14:tracePt t="54198" x="4846638" y="3325813"/>
          <p14:tracePt t="54327" x="4854575" y="3325813"/>
          <p14:tracePt t="54338" x="4857750" y="3330575"/>
          <p14:tracePt t="54350" x="4860925" y="3330575"/>
          <p14:tracePt t="54361" x="4865688" y="3330575"/>
          <p14:tracePt t="54372" x="4868863" y="3330575"/>
          <p14:tracePt t="54383" x="4873625" y="3330575"/>
          <p14:tracePt t="54496" x="4876800" y="3330575"/>
          <p14:tracePt t="54507" x="4879975" y="3336925"/>
          <p14:tracePt t="54518" x="4887913" y="3341688"/>
          <p14:tracePt t="54530" x="4892675" y="3341688"/>
          <p14:tracePt t="54541" x="4895850" y="3341688"/>
          <p14:tracePt t="54553" x="4903788" y="3341688"/>
          <p14:tracePt t="54565" x="4906963" y="3341688"/>
          <p14:tracePt t="54582" x="4914900" y="3341688"/>
          <p14:tracePt t="55026" x="4918075" y="3341688"/>
          <p14:tracePt t="57770" x="4922838" y="3341688"/>
          <p14:tracePt t="57772" x="4930775" y="3344863"/>
          <p14:tracePt t="57782" x="4964113" y="3352800"/>
          <p14:tracePt t="57798" x="4987925" y="3355975"/>
          <p14:tracePt t="57815" x="5021263" y="3368675"/>
          <p14:tracePt t="57831" x="5029200" y="3368675"/>
          <p14:tracePt t="57848" x="5037138" y="3371850"/>
          <p14:tracePt t="57950" x="5045075" y="3371850"/>
          <p14:tracePt t="57961" x="5048250" y="3371850"/>
          <p14:tracePt t="57972" x="5051425" y="3375025"/>
          <p14:tracePt t="57984" x="5056188" y="3375025"/>
          <p14:tracePt t="57998" x="5059363" y="3375025"/>
          <p14:tracePt t="58015" x="5064125" y="3379788"/>
          <p14:tracePt t="58031" x="5075238" y="3387725"/>
          <p14:tracePt t="58048" x="5078413" y="3387725"/>
          <p14:tracePt t="58065" x="5083175" y="3387725"/>
          <p14:tracePt t="58119" x="5086350" y="3387725"/>
          <p14:tracePt t="58130" x="5089525" y="3387725"/>
          <p14:tracePt t="58141" x="5094288" y="3387725"/>
          <p14:tracePt t="58152" x="5097463" y="3387725"/>
          <p14:tracePt t="58165" x="5102225" y="3387725"/>
          <p14:tracePt t="58181" x="5108575" y="3390900"/>
          <p14:tracePt t="58198" x="5113338" y="3390900"/>
          <p14:tracePt t="59514" x="5116513" y="3390900"/>
          <p14:tracePt t="59516" x="5132388" y="3390900"/>
          <p14:tracePt t="59548" x="5203825" y="3402013"/>
          <p14:tracePt t="59565" x="5219700" y="3402013"/>
          <p14:tracePt t="59581" x="5254625" y="3406775"/>
          <p14:tracePt t="59598" x="5268913" y="3413125"/>
          <p14:tracePt t="59615" x="5314950" y="3417888"/>
          <p14:tracePt t="59631" x="5334000" y="3417888"/>
          <p14:tracePt t="59648" x="5372100" y="3417888"/>
          <p14:tracePt t="59665" x="5387975" y="3425825"/>
          <p14:tracePt t="59682" x="5429250" y="3429000"/>
          <p14:tracePt t="59698" x="5451475" y="3436938"/>
          <p14:tracePt t="59715" x="5475288" y="3440113"/>
          <p14:tracePt t="59731" x="5559425" y="3455988"/>
          <p14:tracePt t="59748" x="5603875" y="3463925"/>
          <p14:tracePt t="59751" x="5646738" y="3470275"/>
          <p14:tracePt t="59765" x="5688013" y="3478213"/>
          <p14:tracePt t="59781" x="5730875" y="3478213"/>
          <p14:tracePt t="59798" x="5807075" y="3489325"/>
          <p14:tracePt t="59815" x="5848350" y="3497263"/>
          <p14:tracePt t="59831" x="5932488" y="3505200"/>
          <p14:tracePt t="59848" x="5973763" y="3505200"/>
          <p14:tracePt t="59865" x="6065838" y="3505200"/>
          <p14:tracePt t="59881" x="6118225" y="3513138"/>
          <p14:tracePt t="59898" x="6259513" y="3521075"/>
          <p14:tracePt t="59915" x="6343650" y="3521075"/>
          <p14:tracePt t="59932" x="6503988" y="3521075"/>
          <p14:tracePt t="59948" x="6583363" y="3521075"/>
          <p14:tracePt t="59965" x="6727825" y="3527425"/>
          <p14:tracePt t="59981" x="6808788" y="3535363"/>
          <p14:tracePt t="59998" x="6972300" y="3554413"/>
          <p14:tracePt t="60015" x="7045325" y="3562350"/>
          <p14:tracePt t="60031" x="7151688" y="3570288"/>
          <p14:tracePt t="60048" x="7192963" y="3573463"/>
          <p14:tracePt t="60065" x="7254875" y="3573463"/>
          <p14:tracePt t="60081" x="7277100" y="3573463"/>
          <p14:tracePt t="60098" x="7318375" y="3565525"/>
          <p14:tracePt t="60115" x="7334250" y="3562350"/>
          <p14:tracePt t="60132" x="7356475" y="3551238"/>
          <p14:tracePt t="60148" x="7364413" y="3546475"/>
          <p14:tracePt t="60165" x="7375525" y="3543300"/>
          <p14:tracePt t="60181" x="7383463" y="3532188"/>
          <p14:tracePt t="60198" x="7394575" y="3532188"/>
          <p14:tracePt t="60215" x="7407275" y="3527425"/>
          <p14:tracePt t="60231" x="7418388" y="3524250"/>
          <p14:tracePt t="60248" x="7440613" y="3513138"/>
          <p14:tracePt t="60265" x="7456488" y="3508375"/>
          <p14:tracePt t="60281" x="7497763" y="3497263"/>
          <p14:tracePt t="60298" x="7521575" y="3489325"/>
          <p14:tracePt t="60315" x="7585075" y="3478213"/>
          <p14:tracePt t="60331" x="7627938" y="3470275"/>
          <p14:tracePt t="60348" x="7715250" y="3455988"/>
          <p14:tracePt t="60365" x="7745413" y="3455988"/>
          <p14:tracePt t="60381" x="7829550" y="3448050"/>
          <p14:tracePt t="60398" x="7864475" y="3440113"/>
          <p14:tracePt t="60415" x="7902575" y="3429000"/>
          <p14:tracePt t="60431" x="7921625" y="3425825"/>
          <p14:tracePt t="60448" x="7932738" y="3425825"/>
          <p14:tracePt t="60465" x="7935913" y="3425825"/>
          <p14:tracePt t="60537" x="7943850" y="3425825"/>
          <p14:tracePt t="60549" x="7951788" y="3425825"/>
          <p14:tracePt t="60560" x="7962900" y="3425825"/>
          <p14:tracePt t="60571" x="7970838" y="3425825"/>
          <p14:tracePt t="60583" x="7981950" y="3425825"/>
          <p14:tracePt t="60598" x="7985125" y="3425825"/>
          <p14:tracePt t="60615" x="7989888" y="3425825"/>
          <p14:tracePt t="60631" x="7997825" y="3425825"/>
          <p14:tracePt t="61921" x="8001000" y="3425825"/>
          <p14:tracePt t="61932" x="8016875" y="3425825"/>
          <p14:tracePt t="61944" x="8035925" y="3425825"/>
          <p14:tracePt t="61955" x="8042275" y="3425825"/>
          <p14:tracePt t="61966" x="8047038" y="3425825"/>
          <p14:tracePt t="61981" x="8050213" y="3425825"/>
          <p14:tracePt t="61998" x="8058150" y="3425825"/>
          <p14:tracePt t="62015" x="8066088" y="3425825"/>
          <p14:tracePt t="62031" x="8069263" y="3425825"/>
          <p14:tracePt t="62048" x="8077200" y="3425825"/>
          <p14:tracePt t="62065" x="8080375" y="3425825"/>
          <p14:tracePt t="62081" x="8093075" y="3425825"/>
          <p14:tracePt t="62098" x="8096250" y="3425825"/>
          <p14:tracePt t="62115" x="8115300" y="3425825"/>
          <p14:tracePt t="62131" x="8123238" y="3425825"/>
          <p14:tracePt t="62148" x="8142288" y="3425825"/>
          <p14:tracePt t="62165" x="8153400" y="3425825"/>
          <p14:tracePt t="62181" x="8169275" y="3425825"/>
          <p14:tracePt t="62198" x="8172450" y="3425825"/>
          <p14:tracePt t="62215" x="8180388" y="3425825"/>
          <p14:tracePt t="62231" x="8188325" y="3425825"/>
          <p14:tracePt t="62248" x="8202613" y="3429000"/>
          <p14:tracePt t="62265" x="8213725" y="3436938"/>
          <p14:tracePt t="62281" x="8221663" y="3440113"/>
          <p14:tracePt t="62298" x="8226425" y="3444875"/>
          <p14:tracePt t="62315" x="8245475" y="3448050"/>
          <p14:tracePt t="62331" x="8256588" y="3455988"/>
          <p14:tracePt t="62348" x="8278813" y="3463925"/>
          <p14:tracePt t="62365" x="8286750" y="3463925"/>
          <p14:tracePt t="62382" x="8302625" y="3475038"/>
          <p14:tracePt t="62398" x="8308975" y="3475038"/>
          <p14:tracePt t="62415" x="8321675" y="3475038"/>
          <p14:tracePt t="62431" x="8340725" y="3486150"/>
          <p14:tracePt t="62448" x="8347075" y="3489325"/>
          <p14:tracePt t="62465" x="8359775" y="3489325"/>
          <p14:tracePt t="62481" x="8362950" y="3489325"/>
          <p14:tracePt t="62498" x="8374063" y="3494088"/>
          <p14:tracePt t="62515" x="8378825" y="3497263"/>
          <p14:tracePt t="62531" x="8401050" y="3502025"/>
          <p14:tracePt t="62548" x="8420100" y="3508375"/>
          <p14:tracePt t="62565" x="8450263" y="3508375"/>
          <p14:tracePt t="62581" x="8458200" y="3508375"/>
          <p14:tracePt t="62598" x="8466138" y="3508375"/>
          <p14:tracePt t="62615" x="8469313" y="3508375"/>
          <p14:tracePt t="62631" x="8477250" y="3508375"/>
          <p14:tracePt t="62648" x="8480425" y="3513138"/>
          <p14:tracePt t="62665" x="8493125" y="3513138"/>
          <p14:tracePt t="62681" x="8496300" y="3513138"/>
          <p14:tracePt t="62698" x="8499475" y="3513138"/>
          <p14:tracePt t="62715" x="8504238" y="3513138"/>
          <p14:tracePt t="62731" x="8507413" y="3513138"/>
          <p14:tracePt t="62748" x="8512175" y="3513138"/>
          <p14:tracePt t="62765" x="8531225" y="3513138"/>
          <p14:tracePt t="62781" x="8542338" y="3513138"/>
          <p14:tracePt t="62798" x="8556625" y="3513138"/>
          <p14:tracePt t="62815" x="8561388" y="3513138"/>
          <p14:tracePt t="62832" x="8569325" y="3513138"/>
          <p14:tracePt t="62848" x="8572500" y="3513138"/>
          <p14:tracePt t="62865" x="8575675" y="3513138"/>
          <p14:tracePt t="62881" x="8583613" y="3513138"/>
          <p14:tracePt t="62898" x="8591550" y="3513138"/>
          <p14:tracePt t="62915" x="8599488" y="3513138"/>
          <p14:tracePt t="62931" x="8602663" y="3513138"/>
          <p14:tracePt t="62948" x="8610600" y="3513138"/>
          <p14:tracePt t="62965" x="8613775" y="3513138"/>
          <p14:tracePt t="63194" x="8610600" y="3513138"/>
          <p14:tracePt t="63204" x="8607425" y="3513138"/>
          <p14:tracePt t="63215" x="8599488" y="3513138"/>
          <p14:tracePt t="63231" x="8588375" y="3513138"/>
          <p14:tracePt t="63248" x="8575675" y="3513138"/>
          <p14:tracePt t="63265" x="8564563" y="3513138"/>
          <p14:tracePt t="63282" x="8534400" y="3513138"/>
          <p14:tracePt t="63298" x="8515350" y="3513138"/>
          <p14:tracePt t="63315" x="8493125" y="3513138"/>
          <p14:tracePt t="63332" x="8431213" y="3516313"/>
          <p14:tracePt t="63348" x="8389938" y="3524250"/>
          <p14:tracePt t="63365" x="8294688" y="3540125"/>
          <p14:tracePt t="63381" x="8240713" y="3546475"/>
          <p14:tracePt t="63398" x="8096250" y="3562350"/>
          <p14:tracePt t="63415" x="8035925" y="3570288"/>
          <p14:tracePt t="63431" x="7889875" y="3603625"/>
          <p14:tracePt t="63448" x="7818438" y="3611563"/>
          <p14:tracePt t="63465" x="7673975" y="3627438"/>
          <p14:tracePt t="63481" x="7600950" y="3635375"/>
          <p14:tracePt t="63498" x="7437438" y="3638550"/>
          <p14:tracePt t="63515" x="7326313" y="3630613"/>
          <p14:tracePt t="63531" x="7151688" y="3616325"/>
          <p14:tracePt t="63548" x="7083425" y="3616325"/>
          <p14:tracePt t="63565" x="6980238" y="3608388"/>
          <p14:tracePt t="63581" x="6926263" y="3608388"/>
          <p14:tracePt t="63598" x="6811963" y="3589338"/>
          <p14:tracePt t="63615" x="6732588" y="3581400"/>
          <p14:tracePt t="63631" x="6607175" y="3565525"/>
          <p14:tracePt t="63648" x="6575425" y="3565525"/>
          <p14:tracePt t="63665" x="6518275" y="3578225"/>
          <p14:tracePt t="63682" x="6496050" y="3581400"/>
          <p14:tracePt t="63698" x="6430963" y="3589338"/>
          <p14:tracePt t="63715" x="6397625" y="3589338"/>
          <p14:tracePt t="63732" x="6335713" y="3589338"/>
          <p14:tracePt t="63748" x="6305550" y="3589338"/>
          <p14:tracePt t="63765" x="6283325" y="3589338"/>
          <p14:tracePt t="63781" x="6256338" y="3589338"/>
          <p14:tracePt t="63798" x="6245225" y="3589338"/>
          <p14:tracePt t="63815" x="6213475" y="3589338"/>
          <p14:tracePt t="63831" x="6191250" y="3584575"/>
          <p14:tracePt t="63848" x="6134100" y="3573463"/>
          <p14:tracePt t="63865" x="6099175" y="3565525"/>
          <p14:tracePt t="63881" x="6054725" y="3562350"/>
          <p14:tracePt t="63898" x="6038850" y="3562350"/>
          <p14:tracePt t="63915" x="5981700" y="3554413"/>
          <p14:tracePt t="63931" x="5943600" y="3554413"/>
          <p14:tracePt t="63948" x="5867400" y="3546475"/>
          <p14:tracePt t="63965" x="5845175" y="3551238"/>
          <p14:tracePt t="63981" x="5810250" y="3562350"/>
          <p14:tracePt t="63998" x="5799138" y="3565525"/>
          <p14:tracePt t="64015" x="5780088" y="3565525"/>
          <p14:tracePt t="64031" x="5764213" y="3565525"/>
          <p14:tracePt t="64048" x="5737225" y="3565525"/>
          <p14:tracePt t="64065" x="5734050" y="3565525"/>
          <p14:tracePt t="64081" x="5730875" y="3565525"/>
          <p14:tracePt t="64126" x="5734050" y="3565525"/>
          <p14:tracePt t="64182" x="5737225" y="3565525"/>
          <p14:tracePt t="64194" x="5741988" y="3565525"/>
          <p14:tracePt t="64205" x="5745163" y="3565525"/>
          <p14:tracePt t="64216" x="5753100" y="3565525"/>
          <p14:tracePt t="64231" x="5756275" y="3565525"/>
          <p14:tracePt t="64248" x="5761038" y="3565525"/>
          <p14:tracePt t="64265" x="5764213" y="3565525"/>
          <p14:tracePt t="64284" x="5768975" y="3562350"/>
          <p14:tracePt t="64298" x="5772150" y="3562350"/>
          <p14:tracePt t="64315" x="5775325" y="3554413"/>
          <p14:tracePt t="64331" x="5799138" y="3551238"/>
          <p14:tracePt t="64348" x="5807075" y="3546475"/>
          <p14:tracePt t="64365" x="5832475" y="3546475"/>
          <p14:tracePt t="64381" x="5848350" y="3546475"/>
          <p14:tracePt t="64398" x="5894388" y="3546475"/>
          <p14:tracePt t="64415" x="5916613" y="3546475"/>
          <p14:tracePt t="64431" x="5959475" y="3540125"/>
          <p14:tracePt t="64448" x="5973763" y="3540125"/>
          <p14:tracePt t="64465" x="6000750" y="3540125"/>
          <p14:tracePt t="64481" x="6016625" y="3540125"/>
          <p14:tracePt t="64498" x="6035675" y="3535363"/>
          <p14:tracePt t="64515" x="6054725" y="3535363"/>
          <p14:tracePt t="64531" x="6080125" y="3532188"/>
          <p14:tracePt t="64548" x="6088063" y="3532188"/>
          <p14:tracePt t="64565" x="6103938" y="3524250"/>
          <p14:tracePt t="64581" x="6107113" y="3524250"/>
          <p14:tracePt t="64598" x="6115050" y="3524250"/>
          <p14:tracePt t="64615" x="6122988" y="3524250"/>
          <p14:tracePt t="64632" x="6137275" y="3524250"/>
          <p14:tracePt t="64648" x="6149975" y="3524250"/>
          <p14:tracePt t="64665" x="6153150" y="3524250"/>
          <p14:tracePt t="64681" x="6161088" y="3524250"/>
          <p14:tracePt t="64698" x="6169025" y="3524250"/>
          <p14:tracePt t="64880" x="6172200" y="3524250"/>
          <p14:tracePt t="64891" x="6180138" y="3524250"/>
          <p14:tracePt t="64902" x="6183313" y="3524250"/>
          <p14:tracePt t="64915" x="6194425" y="3524250"/>
          <p14:tracePt t="64931" x="6202363" y="3527425"/>
          <p14:tracePt t="64948" x="6226175" y="3527425"/>
          <p14:tracePt t="64965" x="6232525" y="3527425"/>
          <p14:tracePt t="64981" x="6251575" y="3527425"/>
          <p14:tracePt t="64998" x="6256338" y="3527425"/>
          <p14:tracePt t="65015" x="6267450" y="3527425"/>
          <p14:tracePt t="65031" x="6270625" y="3527425"/>
          <p14:tracePt t="65048" x="6278563" y="3527425"/>
          <p14:tracePt t="65065" x="6283325" y="3527425"/>
          <p14:tracePt t="65082" x="6289675" y="3527425"/>
          <p14:tracePt t="65098" x="6297613" y="3527425"/>
          <p14:tracePt t="65115" x="6305550" y="3527425"/>
          <p14:tracePt t="65131" x="6324600" y="3527425"/>
          <p14:tracePt t="65148" x="6335713" y="3527425"/>
          <p14:tracePt t="65165" x="6354763" y="3527425"/>
          <p14:tracePt t="65181" x="6362700" y="3527425"/>
          <p14:tracePt t="65198" x="6384925" y="3524250"/>
          <p14:tracePt t="65215" x="6392863" y="3524250"/>
          <p14:tracePt t="65231" x="6408738" y="3524250"/>
          <p14:tracePt t="65248" x="6411913" y="3524250"/>
          <p14:tracePt t="65265" x="6419850" y="3524250"/>
          <p14:tracePt t="65281" x="6430963" y="3524250"/>
          <p14:tracePt t="65298" x="6442075" y="3524250"/>
          <p14:tracePt t="65315" x="6446838" y="3524250"/>
          <p14:tracePt t="65331" x="6461125" y="3524250"/>
          <p14:tracePt t="65348" x="6465888" y="3524250"/>
          <p14:tracePt t="65365" x="6473825" y="3524250"/>
          <p14:tracePt t="65381" x="6484938" y="3524250"/>
          <p14:tracePt t="65398" x="6503988" y="3524250"/>
          <p14:tracePt t="65415" x="6515100" y="3524250"/>
          <p14:tracePt t="65431" x="6534150" y="3524250"/>
          <p14:tracePt t="65448" x="6537325" y="3524250"/>
          <p14:tracePt t="65465" x="6545263" y="3524250"/>
          <p14:tracePt t="65481" x="6550025" y="3524250"/>
          <p14:tracePt t="65498" x="6556375" y="3524250"/>
          <p14:tracePt t="65515" x="6564313" y="3524250"/>
          <p14:tracePt t="65532" x="6572250" y="3524250"/>
          <p14:tracePt t="65548" x="6575425" y="3524250"/>
          <p14:tracePt t="65565" x="6580188" y="3524250"/>
          <p14:tracePt t="65581" x="6588125" y="3524250"/>
          <p14:tracePt t="65598" x="6594475" y="3524250"/>
          <p14:tracePt t="65615" x="6602413" y="3524250"/>
          <p14:tracePt t="65631" x="6607175" y="3524250"/>
          <p14:tracePt t="65648" x="6613525" y="3524250"/>
          <p14:tracePt t="65665" x="6618288" y="3524250"/>
          <p14:tracePt t="65681" x="6626225" y="3524250"/>
          <p14:tracePt t="66027" x="6618288" y="3521075"/>
          <p14:tracePt t="66038" x="6607175" y="3516313"/>
          <p14:tracePt t="66050" x="6599238" y="3508375"/>
          <p14:tracePt t="66065" x="6588125" y="3505200"/>
          <p14:tracePt t="66081" x="6575425" y="3502025"/>
          <p14:tracePt t="66098" x="6556375" y="3489325"/>
          <p14:tracePt t="66115" x="6545263" y="3486150"/>
          <p14:tracePt t="66131" x="6530975" y="3463925"/>
          <p14:tracePt t="66148" x="6518275" y="3451225"/>
          <p14:tracePt t="66165" x="6477000" y="3421063"/>
          <p14:tracePt t="66181" x="6438900" y="3402013"/>
          <p14:tracePt t="66198" x="6378575" y="3360738"/>
          <p14:tracePt t="66215" x="6351588" y="3341688"/>
          <p14:tracePt t="66231" x="6308725" y="3314700"/>
          <p14:tracePt t="66248" x="6294438" y="3298825"/>
          <p14:tracePt t="66265" x="6240463" y="3257550"/>
          <p14:tracePt t="66281" x="6213475" y="3238500"/>
          <p14:tracePt t="66298" x="6180138" y="3208338"/>
          <p14:tracePt t="66315" x="6161088" y="3200400"/>
          <p14:tracePt t="66331" x="6126163" y="3178175"/>
          <p14:tracePt t="66348" x="6115050" y="3165475"/>
          <p14:tracePt t="66365" x="6096000" y="3143250"/>
          <p14:tracePt t="66381" x="6084888" y="3140075"/>
          <p14:tracePt t="66398" x="6049963" y="3121025"/>
          <p14:tracePt t="66415" x="6038850" y="3116263"/>
          <p14:tracePt t="66432" x="6019800" y="3105150"/>
          <p14:tracePt t="66448" x="6008688" y="3101975"/>
          <p14:tracePt t="66465" x="5997575" y="3094038"/>
          <p14:tracePt t="66481" x="5978525" y="3086100"/>
          <p14:tracePt t="66498" x="5965825" y="3078163"/>
          <p14:tracePt t="66515" x="5946775" y="3067050"/>
          <p14:tracePt t="66531" x="5935663" y="3063875"/>
          <p14:tracePt t="66548" x="5916613" y="3063875"/>
          <p14:tracePt t="66565" x="5905500" y="3059113"/>
          <p14:tracePt t="66581" x="5878513" y="3059113"/>
          <p14:tracePt t="66598" x="5864225" y="3059113"/>
          <p14:tracePt t="66615" x="5821363" y="3070225"/>
          <p14:tracePt t="66631" x="5807075" y="3078163"/>
          <p14:tracePt t="66648" x="5761038" y="3089275"/>
          <p14:tracePt t="66665" x="5741988" y="3094038"/>
          <p14:tracePt t="66681" x="5707063" y="3113088"/>
          <p14:tracePt t="66698" x="5699125" y="3124200"/>
          <p14:tracePt t="66715" x="5684838" y="3132138"/>
          <p14:tracePt t="66731" x="5680075" y="3143250"/>
          <p14:tracePt t="66748" x="5668963" y="3162300"/>
          <p14:tracePt t="66765" x="5661025" y="3173413"/>
          <p14:tracePt t="66781" x="5654675" y="3192463"/>
          <p14:tracePt t="66798" x="5646738" y="3203575"/>
          <p14:tracePt t="66815" x="5641975" y="3222625"/>
          <p14:tracePt t="66831" x="5641975" y="3235325"/>
          <p14:tracePt t="66848" x="5641975" y="3254375"/>
          <p14:tracePt t="66865" x="5641975" y="3265488"/>
          <p14:tracePt t="66882" x="5654675" y="3284538"/>
          <p14:tracePt t="66898" x="5657850" y="3295650"/>
          <p14:tracePt t="66915" x="5665788" y="3306763"/>
          <p14:tracePt t="66932" x="5676900" y="3325813"/>
          <p14:tracePt t="66948" x="5680075" y="3336925"/>
          <p14:tracePt t="66965" x="5695950" y="3355975"/>
          <p14:tracePt t="66981" x="5707063" y="3368675"/>
          <p14:tracePt t="66998" x="5741988" y="3390900"/>
          <p14:tracePt t="67015" x="5756275" y="3402013"/>
          <p14:tracePt t="67031" x="5788025" y="3413125"/>
          <p14:tracePt t="67048" x="5794375" y="3417888"/>
          <p14:tracePt t="67065" x="5799138" y="3417888"/>
          <p14:tracePt t="67682" x="5791200" y="3409950"/>
          <p14:tracePt t="67693" x="5772150" y="3390900"/>
          <p14:tracePt t="67703" x="5745163" y="3371850"/>
          <p14:tracePt t="67715" x="5711825" y="3341688"/>
          <p14:tracePt t="67731" x="5673725" y="3322638"/>
          <p14:tracePt t="67748" x="5603875" y="3276600"/>
          <p14:tracePt t="67765" x="5565775" y="3257550"/>
          <p14:tracePt t="67782" x="5505450" y="3216275"/>
          <p14:tracePt t="67798" x="5478463" y="3197225"/>
          <p14:tracePt t="67815" x="5459413" y="3178175"/>
          <p14:tracePt t="67831" x="5426075" y="3151188"/>
          <p14:tracePt t="67848" x="5410200" y="3140075"/>
          <p14:tracePt t="67865" x="5375275" y="3116263"/>
          <p14:tracePt t="67881" x="5364163" y="3105150"/>
          <p14:tracePt t="67898" x="5341938" y="3082925"/>
          <p14:tracePt t="67915" x="5330825" y="3070225"/>
          <p14:tracePt t="67931" x="5311775" y="3048000"/>
          <p14:tracePt t="67948" x="5299075" y="3040063"/>
          <p14:tracePt t="67965" x="5276850" y="3017838"/>
          <p14:tracePt t="67981" x="5265738" y="3006725"/>
          <p14:tracePt t="67998" x="5230813" y="2990850"/>
          <p14:tracePt t="68015" x="5216525" y="2982913"/>
          <p14:tracePt t="68031" x="5200650" y="2974975"/>
          <p14:tracePt t="68048" x="5197475" y="2968625"/>
          <p14:tracePt t="68065" x="5178425" y="2960688"/>
          <p14:tracePt t="68081" x="5165725" y="2955925"/>
          <p14:tracePt t="68098" x="5146675" y="2944813"/>
          <p14:tracePt t="68115" x="5135563" y="2936875"/>
          <p14:tracePt t="68131" x="5116513" y="2933700"/>
          <p14:tracePt t="68148" x="5108575" y="2933700"/>
          <p14:tracePt t="68165" x="5097463" y="2930525"/>
          <p14:tracePt t="68181" x="5094288" y="2930525"/>
          <p14:tracePt t="68198" x="5078413" y="2930525"/>
          <p14:tracePt t="68215" x="5070475" y="2930525"/>
          <p14:tracePt t="68232" x="5048250" y="2930525"/>
          <p14:tracePt t="68248" x="5037138" y="2941638"/>
          <p14:tracePt t="68265" x="5029200" y="2952750"/>
          <p14:tracePt t="68281" x="5006975" y="2974975"/>
          <p14:tracePt t="68298" x="4994275" y="2982913"/>
          <p14:tracePt t="68315" x="4983163" y="3006725"/>
          <p14:tracePt t="68331" x="4979988" y="3017838"/>
          <p14:tracePt t="68348" x="4968875" y="3036888"/>
          <p14:tracePt t="68365" x="4964113" y="3048000"/>
          <p14:tracePt t="68381" x="4953000" y="3067050"/>
          <p14:tracePt t="68398" x="4953000" y="3078163"/>
          <p14:tracePt t="68415" x="4953000" y="3097213"/>
          <p14:tracePt t="68431" x="4953000" y="3105150"/>
          <p14:tracePt t="68448" x="4953000" y="3127375"/>
          <p14:tracePt t="68465" x="4953000" y="3132138"/>
          <p14:tracePt t="68481" x="4953000" y="3140075"/>
          <p14:tracePt t="68498" x="4953000" y="3151188"/>
          <p14:tracePt t="68515" x="4953000" y="3170238"/>
          <p14:tracePt t="68531" x="4960938" y="3178175"/>
          <p14:tracePt t="68548" x="4964113" y="3200400"/>
          <p14:tracePt t="68565" x="4964113" y="3208338"/>
          <p14:tracePt t="68581" x="4968875" y="3219450"/>
          <p14:tracePt t="68598" x="4968875" y="3222625"/>
          <p14:tracePt t="68615" x="4972050" y="3230563"/>
          <p14:tracePt t="68631" x="4979988" y="3235325"/>
          <p14:tracePt t="68649" x="4983163" y="3249613"/>
          <p14:tracePt t="68665" x="4987925" y="3257550"/>
          <p14:tracePt t="68682" x="4999038" y="3279775"/>
          <p14:tracePt t="68698" x="5002213" y="3287713"/>
          <p14:tracePt t="68715" x="5010150" y="3306763"/>
          <p14:tracePt t="68731" x="5018088" y="3325813"/>
          <p14:tracePt t="68748" x="5026025" y="3336925"/>
          <p14:tracePt t="68750" x="5029200" y="3349625"/>
          <p14:tracePt t="68765" x="5032375" y="3360738"/>
          <p14:tracePt t="68781" x="5040313" y="3368675"/>
          <p14:tracePt t="68798" x="5064125" y="3398838"/>
          <p14:tracePt t="68815" x="5075238" y="3406775"/>
          <p14:tracePt t="68831" x="5094288" y="3429000"/>
          <p14:tracePt t="68848" x="5105400" y="3436938"/>
          <p14:tracePt t="68865" x="5113338" y="3444875"/>
          <p14:tracePt t="68881" x="5124450" y="3448050"/>
          <p14:tracePt t="68898" x="5143500" y="3463925"/>
          <p14:tracePt t="68915" x="5154613" y="3475038"/>
          <p14:tracePt t="68931" x="5178425" y="3489325"/>
          <p14:tracePt t="68948" x="5184775" y="3497263"/>
          <p14:tracePt t="68965" x="5208588" y="3505200"/>
          <p14:tracePt t="68981" x="5211763" y="3513138"/>
          <p14:tracePt t="68998" x="5230813" y="3521075"/>
          <p14:tracePt t="69015" x="5241925" y="3532188"/>
          <p14:tracePt t="69031" x="5268913" y="3554413"/>
          <p14:tracePt t="69048" x="5280025" y="3565525"/>
          <p14:tracePt t="69065" x="5303838" y="3573463"/>
          <p14:tracePt t="69081" x="5314950" y="3581400"/>
          <p14:tracePt t="69098" x="5334000" y="3592513"/>
          <p14:tracePt t="69115" x="5349875" y="3597275"/>
          <p14:tracePt t="69132" x="5372100" y="3608388"/>
          <p14:tracePt t="69148" x="5383213" y="3611563"/>
          <p14:tracePt t="69165" x="5387975" y="3616325"/>
          <p14:tracePt t="69181" x="5394325" y="3619500"/>
          <p14:tracePt t="69198" x="5399088" y="3627438"/>
          <p14:tracePt t="69215" x="5407025" y="3630613"/>
          <p14:tracePt t="69231" x="5413375" y="3635375"/>
          <p14:tracePt t="69248" x="5432425" y="3641725"/>
          <p14:tracePt t="69265" x="5445125" y="3649663"/>
          <p14:tracePt t="69281" x="5464175" y="3660775"/>
          <p14:tracePt t="69298" x="5475288" y="3665538"/>
          <p14:tracePt t="69315" x="5494338" y="3676650"/>
          <p14:tracePt t="69331" x="5505450" y="3679825"/>
          <p14:tracePt t="69348" x="5524500" y="3692525"/>
          <p14:tracePt t="69365" x="5535613" y="3695700"/>
          <p14:tracePt t="69381" x="5559425" y="3706813"/>
          <p14:tracePt t="69398" x="5565775" y="3711575"/>
          <p14:tracePt t="69415" x="5581650" y="3717925"/>
          <p14:tracePt t="69431" x="5592763" y="3722688"/>
          <p14:tracePt t="69448" x="5611813" y="3733800"/>
          <p14:tracePt t="69465" x="5616575" y="3733800"/>
          <p14:tracePt t="69481" x="5627688" y="3736975"/>
          <p14:tracePt t="69498" x="5635625" y="3741738"/>
          <p14:tracePt t="69515" x="5657850" y="3752850"/>
          <p14:tracePt t="69531" x="5661025" y="3752850"/>
          <p14:tracePt t="69548" x="5668963" y="3756025"/>
          <p14:tracePt t="69565" x="5673725" y="3756025"/>
          <p14:tracePt t="69582" x="5680075" y="3760788"/>
          <p14:tracePt t="69598" x="5684838" y="3763963"/>
          <p14:tracePt t="69615" x="5692775" y="3763963"/>
          <p14:tracePt t="69841" x="5692775" y="3768725"/>
          <p14:tracePt t="69852" x="5688013" y="3768725"/>
          <p14:tracePt t="69863" x="5684838" y="3768725"/>
          <p14:tracePt t="69874" x="5680075" y="3771900"/>
          <p14:tracePt t="69886" x="5676900" y="3771900"/>
          <p14:tracePt t="69898" x="5673725" y="3771900"/>
          <p14:tracePt t="69915" x="5668963" y="3771900"/>
          <p14:tracePt t="69931" x="5661025" y="3771900"/>
          <p14:tracePt t="69948" x="5654675" y="3771900"/>
          <p14:tracePt t="69965" x="5635625" y="3771900"/>
          <p14:tracePt t="69981" x="5627688" y="3771900"/>
          <p14:tracePt t="69998" x="5608638" y="3771900"/>
          <p14:tracePt t="70015" x="5597525" y="3779838"/>
          <p14:tracePt t="70032" x="5578475" y="3779838"/>
          <p14:tracePt t="70048" x="5573713" y="3779838"/>
          <p14:tracePt t="70065" x="5570538" y="3779838"/>
          <p14:tracePt t="70081" x="5559425" y="3779838"/>
          <p14:tracePt t="70098" x="5554663" y="3779838"/>
          <p14:tracePt t="70115" x="5546725" y="3779838"/>
          <p14:tracePt t="70131" x="5543550" y="3779838"/>
          <p14:tracePt t="70148" x="5535613" y="3779838"/>
          <p14:tracePt t="70165" x="5527675" y="3779838"/>
          <p14:tracePt t="70181" x="5521325" y="3771900"/>
          <p14:tracePt t="70198" x="5516563" y="3771900"/>
          <p14:tracePt t="70215" x="5508625" y="3771900"/>
          <p14:tracePt t="70231" x="5505450" y="3771900"/>
          <p14:tracePt t="70248" x="5494338" y="3771900"/>
          <p14:tracePt t="70265" x="5489575" y="3771900"/>
          <p14:tracePt t="70281" x="5483225" y="3771900"/>
          <p14:tracePt t="70298" x="5478463" y="3771900"/>
          <p14:tracePt t="70315" x="5467350" y="3771900"/>
          <p14:tracePt t="70348" x="5464175" y="3771900"/>
          <p14:tracePt t="71980" x="5475288" y="3771900"/>
          <p14:tracePt t="71991" x="5483225" y="3771900"/>
          <p14:tracePt t="72001" x="5494338" y="3768725"/>
          <p14:tracePt t="72015" x="5497513" y="3768725"/>
          <p14:tracePt t="72031" x="5502275" y="3768725"/>
          <p14:tracePt t="72048" x="5521325" y="3768725"/>
          <p14:tracePt t="72065" x="5532438" y="3768725"/>
          <p14:tracePt t="72081" x="5551488" y="3768725"/>
          <p14:tracePt t="72098" x="5562600" y="3768725"/>
          <p14:tracePt t="72115" x="5581650" y="3768725"/>
          <p14:tracePt t="72131" x="5589588" y="3768725"/>
          <p14:tracePt t="72148" x="5608638" y="3768725"/>
          <p14:tracePt t="72165" x="5616575" y="3768725"/>
          <p14:tracePt t="72181" x="5635625" y="3768725"/>
          <p14:tracePt t="72198" x="5638800" y="3768725"/>
          <p14:tracePt t="72215" x="5646738" y="3768725"/>
          <p14:tracePt t="72231" x="5649913" y="3768725"/>
          <p14:tracePt t="72248" x="5657850" y="3768725"/>
          <p14:tracePt t="72265" x="5665788" y="3768725"/>
          <p14:tracePt t="72282" x="5684838" y="3775075"/>
          <p14:tracePt t="72298" x="5692775" y="3779838"/>
          <p14:tracePt t="72314" x="5703888" y="3783013"/>
          <p14:tracePt t="72331" x="5730875" y="3790950"/>
          <p14:tracePt t="72348" x="5745163" y="3790950"/>
          <p14:tracePt t="72365" x="5780088" y="3802063"/>
          <p14:tracePt t="72381" x="5794375" y="3802063"/>
          <p14:tracePt t="72398" x="5829300" y="3806825"/>
          <p14:tracePt t="72415" x="5840413" y="3806825"/>
          <p14:tracePt t="72431" x="5859463" y="3813175"/>
          <p14:tracePt t="72448" x="5870575" y="3817938"/>
          <p14:tracePt t="72465" x="5878513" y="3817938"/>
          <p14:tracePt t="72481" x="5883275" y="3817938"/>
          <p14:tracePt t="72498" x="5897563" y="3821113"/>
          <p14:tracePt t="72515" x="5902325" y="3821113"/>
          <p14:tracePt t="72531" x="5908675" y="3821113"/>
          <p14:tracePt t="72565" x="5913438" y="3821113"/>
          <p14:tracePt t="72581" x="5916613" y="3821113"/>
          <p14:tracePt t="72598" x="5927725" y="3821113"/>
          <p14:tracePt t="72615" x="5932488" y="3821113"/>
          <p14:tracePt t="72631" x="5943600" y="3821113"/>
          <p14:tracePt t="72648" x="5951538" y="3821113"/>
          <p14:tracePt t="72665" x="5962650" y="3821113"/>
          <p14:tracePt t="72681" x="5965825" y="3821113"/>
          <p14:tracePt t="72698" x="5984875" y="3821113"/>
          <p14:tracePt t="72715" x="5997575" y="3821113"/>
          <p14:tracePt t="72732" x="6016625" y="3821113"/>
          <p14:tracePt t="72748" x="6022975" y="3821113"/>
          <p14:tracePt t="72765" x="6042025" y="3821113"/>
          <p14:tracePt t="72781" x="6069013" y="3821113"/>
          <p14:tracePt t="72798" x="6084888" y="3821113"/>
          <p14:tracePt t="72815" x="6111875" y="3821113"/>
          <p14:tracePt t="72831" x="6126163" y="3821113"/>
          <p14:tracePt t="72848" x="6161088" y="3821113"/>
          <p14:tracePt t="72865" x="6175375" y="3821113"/>
          <p14:tracePt t="72881" x="6194425" y="3821113"/>
          <p14:tracePt t="72898" x="6207125" y="3821113"/>
          <p14:tracePt t="72915" x="6226175" y="3813175"/>
          <p14:tracePt t="72931" x="6237288" y="3810000"/>
          <p14:tracePt t="72948" x="6256338" y="3798888"/>
          <p14:tracePt t="72965" x="6267450" y="3794125"/>
          <p14:tracePt t="72981" x="6286500" y="3787775"/>
          <p14:tracePt t="72998" x="6297613" y="3783013"/>
          <p14:tracePt t="73015" x="6316663" y="3783013"/>
          <p14:tracePt t="73031" x="6324600" y="3783013"/>
          <p14:tracePt t="73048" x="6359525" y="3783013"/>
          <p14:tracePt t="73065" x="6370638" y="3783013"/>
          <p14:tracePt t="73081" x="6400800" y="3783013"/>
          <p14:tracePt t="73098" x="6416675" y="3783013"/>
          <p14:tracePt t="73115" x="6450013" y="3783013"/>
          <p14:tracePt t="73131" x="6465888" y="3783013"/>
          <p14:tracePt t="73148" x="6484938" y="3783013"/>
          <p14:tracePt t="73165" x="6503988" y="3783013"/>
          <p14:tracePt t="73182" x="6530975" y="3783013"/>
          <p14:tracePt t="73198" x="6537325" y="3783013"/>
          <p14:tracePt t="73214" x="6553200" y="3783013"/>
          <p14:tracePt t="73231" x="6575425" y="3783013"/>
          <p14:tracePt t="73248" x="6583363" y="3783013"/>
          <p14:tracePt t="73250" x="6594475" y="3783013"/>
          <p14:tracePt t="73265" x="6602413" y="3783013"/>
          <p14:tracePt t="73281" x="6613525" y="3783013"/>
          <p14:tracePt t="73298" x="6632575" y="3783013"/>
          <p14:tracePt t="73314" x="6640513" y="3783013"/>
          <p14:tracePt t="73331" x="6675438" y="3790950"/>
          <p14:tracePt t="73348" x="6689725" y="3790950"/>
          <p14:tracePt t="73365" x="6716713" y="3794125"/>
          <p14:tracePt t="73381" x="6735763" y="3794125"/>
          <p14:tracePt t="73398" x="6759575" y="3794125"/>
          <p14:tracePt t="73415" x="6770688" y="3794125"/>
          <p14:tracePt t="73431" x="6797675" y="3802063"/>
          <p14:tracePt t="73448" x="6811963" y="3802063"/>
          <p14:tracePt t="73465" x="6846888" y="3806825"/>
          <p14:tracePt t="73481" x="6858000" y="3813175"/>
          <p14:tracePt t="73498" x="6869113" y="3813175"/>
          <p14:tracePt t="73515" x="6877050" y="3813175"/>
          <p14:tracePt t="73531" x="6884988" y="3810000"/>
          <p14:tracePt t="73722" x="6884988" y="3806825"/>
          <p14:tracePt t="73724" x="6880225" y="3802063"/>
          <p14:tracePt t="73734" x="6869113" y="3798888"/>
          <p14:tracePt t="73748" x="6865938" y="3794125"/>
          <p14:tracePt t="73765" x="6861175" y="3790950"/>
          <p14:tracePt t="73781" x="6835775" y="3779838"/>
          <p14:tracePt t="73798" x="6823075" y="3775075"/>
          <p14:tracePt t="73815" x="6797675" y="3763963"/>
          <p14:tracePt t="73831" x="6784975" y="3756025"/>
          <p14:tracePt t="73848" x="6759575" y="3749675"/>
          <p14:tracePt t="73865" x="6743700" y="3741738"/>
          <p14:tracePt t="73881" x="6716713" y="3730625"/>
          <p14:tracePt t="73898" x="6697663" y="3725863"/>
          <p14:tracePt t="73915" x="6651625" y="3714750"/>
          <p14:tracePt t="73931" x="6629400" y="3714750"/>
          <p14:tracePt t="73948" x="6594475" y="3714750"/>
          <p14:tracePt t="73964" x="6580188" y="3714750"/>
          <p14:tracePt t="73981" x="6550025" y="3714750"/>
          <p14:tracePt t="73998" x="6530975" y="3714750"/>
          <p14:tracePt t="74014" x="6499225" y="3714750"/>
          <p14:tracePt t="74031" x="6488113" y="3714750"/>
          <p14:tracePt t="74048" x="6461125" y="3714750"/>
          <p14:tracePt t="74064" x="6454775" y="3714750"/>
          <p14:tracePt t="74082" x="6430963" y="3714750"/>
          <p14:tracePt t="74098" x="6423025" y="3714750"/>
          <p14:tracePt t="74115" x="6411913" y="3714750"/>
          <p14:tracePt t="74131" x="6392863" y="3714750"/>
          <p14:tracePt t="74148" x="6384925" y="3714750"/>
          <p14:tracePt t="74164" x="6370638" y="3714750"/>
          <p14:tracePt t="74181" x="6365875" y="3714750"/>
          <p14:tracePt t="74198" x="6359525" y="3714750"/>
          <p14:tracePt t="74214" x="6354763" y="3714750"/>
          <p14:tracePt t="74231" x="6340475" y="3717925"/>
          <p14:tracePt t="74248" x="6335713" y="3717925"/>
          <p14:tracePt t="74265" x="6327775" y="3717925"/>
          <p14:tracePt t="74281" x="6321425" y="3722688"/>
          <p14:tracePt t="74298" x="6305550" y="3722688"/>
          <p14:tracePt t="74314" x="6294438" y="3722688"/>
          <p14:tracePt t="74331" x="6278563" y="3725863"/>
          <p14:tracePt t="74348" x="6275388" y="3725863"/>
          <p14:tracePt t="74365" x="6267450" y="3725863"/>
          <p14:tracePt t="74381" x="6264275" y="3725863"/>
          <p14:tracePt t="74398" x="6256338" y="3725863"/>
          <p14:tracePt t="74414" x="6248400" y="3725863"/>
          <p14:tracePt t="74431" x="6245225" y="3733800"/>
          <p14:tracePt t="74814" x="6245225" y="3736975"/>
          <p14:tracePt t="74816" x="6251575" y="3741738"/>
          <p14:tracePt t="74831" x="6256338" y="3744913"/>
          <p14:tracePt t="74848" x="6264275" y="3749675"/>
          <p14:tracePt t="74865" x="6267450" y="3752850"/>
          <p14:tracePt t="74881" x="6275388" y="3763963"/>
          <p14:tracePt t="74898" x="6286500" y="3768725"/>
          <p14:tracePt t="74914" x="6305550" y="3779838"/>
          <p14:tracePt t="74931" x="6316663" y="3783013"/>
          <p14:tracePt t="74948" x="6340475" y="3794125"/>
          <p14:tracePt t="74964" x="6346825" y="3794125"/>
          <p14:tracePt t="74982" x="6365875" y="3794125"/>
          <p14:tracePt t="74998" x="6378575" y="3794125"/>
          <p14:tracePt t="75014" x="6389688" y="3798888"/>
          <p14:tracePt t="75031" x="6408738" y="3798888"/>
          <p14:tracePt t="75048" x="6416675" y="3798888"/>
          <p14:tracePt t="75064" x="6435725" y="3798888"/>
          <p14:tracePt t="75081" x="6438900" y="3798888"/>
          <p14:tracePt t="75098" x="6450013" y="3798888"/>
          <p14:tracePt t="75445" x="6438900" y="3798888"/>
          <p14:tracePt t="75455" x="6423025" y="3790950"/>
          <p14:tracePt t="75466" x="6419850" y="3790950"/>
          <p14:tracePt t="75481" x="6411913" y="3790950"/>
          <p14:tracePt t="75498" x="6403975" y="3790950"/>
          <p14:tracePt t="75514" x="6378575" y="3790950"/>
          <p14:tracePt t="75531" x="6362700" y="3790950"/>
          <p14:tracePt t="75548" x="6308725" y="3790950"/>
          <p14:tracePt t="75564" x="6267450" y="3790950"/>
          <p14:tracePt t="75581" x="6172200" y="3775075"/>
          <p14:tracePt t="75598" x="6111875" y="3768725"/>
          <p14:tracePt t="75615" x="6035675" y="3756025"/>
          <p14:tracePt t="75631" x="5992813" y="3749675"/>
          <p14:tracePt t="75648" x="5905500" y="3733800"/>
          <p14:tracePt t="75664" x="5851525" y="3725863"/>
          <p14:tracePt t="75681" x="5749925" y="3711575"/>
          <p14:tracePt t="75698" x="5715000" y="3706813"/>
          <p14:tracePt t="75714" x="5630863" y="3692525"/>
          <p14:tracePt t="75731" x="5600700" y="3692525"/>
          <p14:tracePt t="75748" x="5535613" y="3692525"/>
          <p14:tracePt t="75764" x="5502275" y="3684588"/>
          <p14:tracePt t="75781" x="5448300" y="3684588"/>
          <p14:tracePt t="75798" x="5418138" y="3684588"/>
          <p14:tracePt t="75814" x="5364163" y="3684588"/>
          <p14:tracePt t="75831" x="5349875" y="3687763"/>
          <p14:tracePt t="75848" x="5314950" y="3687763"/>
          <p14:tracePt t="75864" x="5299075" y="3692525"/>
          <p14:tracePt t="75882" x="5257800" y="3698875"/>
          <p14:tracePt t="75898" x="5227638" y="3698875"/>
          <p14:tracePt t="75914" x="5197475" y="3698875"/>
          <p14:tracePt t="75931" x="5140325" y="3703638"/>
          <p14:tracePt t="75948" x="5116513" y="3711575"/>
          <p14:tracePt t="75964" x="5070475" y="3711575"/>
          <p14:tracePt t="75981" x="5048250" y="3711575"/>
          <p14:tracePt t="75998" x="5002213" y="3711575"/>
          <p14:tracePt t="76014" x="4987925" y="3711575"/>
          <p14:tracePt t="76031" x="4956175" y="3711575"/>
          <p14:tracePt t="76048" x="4945063" y="3711575"/>
          <p14:tracePt t="76064" x="4926013" y="3711575"/>
          <p14:tracePt t="76081" x="4922838" y="3711575"/>
          <p14:tracePt t="76098" x="4918075" y="3711575"/>
          <p14:tracePt t="76164" x="4911725" y="3711575"/>
          <p14:tracePt t="76174" x="4906963" y="3711575"/>
          <p14:tracePt t="76186" x="4903788" y="3711575"/>
          <p14:tracePt t="76198" x="4899025" y="3711575"/>
          <p14:tracePt t="76214" x="4895850" y="3714750"/>
          <p14:tracePt t="76231" x="4892675" y="3722688"/>
          <p14:tracePt t="76248" x="4887913" y="3725863"/>
          <p14:tracePt t="76264" x="4887913" y="3736975"/>
          <p14:tracePt t="76281" x="4887913" y="3741738"/>
          <p14:tracePt t="76298" x="4895850" y="3749675"/>
          <p14:tracePt t="76314" x="4899025" y="3749675"/>
          <p14:tracePt t="76332" x="4914900" y="3752850"/>
          <p14:tracePt t="76348" x="4922838" y="3752850"/>
          <p14:tracePt t="76365" x="4933950" y="3752850"/>
          <p14:tracePt t="76381" x="4953000" y="3752850"/>
          <p14:tracePt t="76398" x="4964113" y="3752850"/>
          <p14:tracePt t="76414" x="4972050" y="3749675"/>
          <p14:tracePt t="76431" x="4975225" y="3744913"/>
          <p14:tracePt t="76448" x="4979988" y="3733800"/>
          <p14:tracePt t="76464" x="4979988" y="3730625"/>
          <p14:tracePt t="76636" x="4983163" y="3730625"/>
          <p14:tracePt t="76638" x="4987925" y="3730625"/>
          <p14:tracePt t="76648" x="5010150" y="3725863"/>
          <p14:tracePt t="76664" x="5013325" y="3725863"/>
          <p14:tracePt t="76681" x="5021263" y="3725863"/>
          <p14:tracePt t="76805" x="5026025" y="3725863"/>
          <p14:tracePt t="76816" x="5037138" y="3730625"/>
          <p14:tracePt t="76827" x="5045075" y="3736975"/>
          <p14:tracePt t="76838" x="5056188" y="3741738"/>
          <p14:tracePt t="76850" x="5075238" y="3744913"/>
          <p14:tracePt t="76864" x="5089525" y="3752850"/>
          <p14:tracePt t="76881" x="5105400" y="3756025"/>
          <p14:tracePt t="76898" x="5146675" y="3775075"/>
          <p14:tracePt t="76914" x="5173663" y="3787775"/>
          <p14:tracePt t="76931" x="5208588" y="3806825"/>
          <p14:tracePt t="76948" x="5216525" y="3810000"/>
          <p14:tracePt t="76964" x="5230813" y="3821113"/>
          <p14:tracePt t="76981" x="5235575" y="3829050"/>
          <p14:tracePt t="76998" x="5246688" y="3844925"/>
          <p14:tracePt t="77014" x="5249863" y="3848100"/>
          <p14:tracePt t="77031" x="5257800" y="3856038"/>
          <p14:tracePt t="77048" x="5260975" y="3859213"/>
          <p14:tracePt t="77064" x="5273675" y="3875088"/>
          <p14:tracePt t="77081" x="5276850" y="3886200"/>
          <p14:tracePt t="77098" x="5287963" y="3905250"/>
          <p14:tracePt t="77114" x="5292725" y="3916363"/>
          <p14:tracePt t="77131" x="5292725" y="3935413"/>
          <p14:tracePt t="77148" x="5292725" y="3943350"/>
          <p14:tracePt t="77164" x="5292725" y="3965575"/>
          <p14:tracePt t="77181" x="5292725" y="3973513"/>
          <p14:tracePt t="77198" x="5280025" y="3997325"/>
          <p14:tracePt t="77214" x="5276850" y="4008438"/>
          <p14:tracePt t="77232" x="5265738" y="4027488"/>
          <p14:tracePt t="77248" x="5260975" y="4038600"/>
          <p14:tracePt t="77264" x="5249863" y="4049713"/>
          <p14:tracePt t="77281" x="5227638" y="4068763"/>
          <p14:tracePt t="77298" x="5216525" y="4076700"/>
          <p14:tracePt t="77314" x="5197475" y="4084638"/>
          <p14:tracePt t="77331" x="5184775" y="4092575"/>
          <p14:tracePt t="77348" x="5165725" y="4098925"/>
          <p14:tracePt t="77365" x="5154613" y="4106863"/>
          <p14:tracePt t="77381" x="5135563" y="4117975"/>
          <p14:tracePt t="77398" x="5127625" y="4117975"/>
          <p14:tracePt t="77491" x="5132388" y="4114800"/>
          <p14:tracePt t="77502" x="5135563" y="4114800"/>
          <p14:tracePt t="77513" x="5140325" y="4114800"/>
          <p14:tracePt t="77526" x="5146675" y="4111625"/>
          <p14:tracePt t="77536" x="5159375" y="4106863"/>
          <p14:tracePt t="77548" x="5170488" y="4098925"/>
          <p14:tracePt t="77564" x="5184775" y="4095750"/>
          <p14:tracePt t="77581" x="5219700" y="4092575"/>
          <p14:tracePt t="77598" x="5235575" y="4092575"/>
          <p14:tracePt t="77614" x="5273675" y="4092575"/>
          <p14:tracePt t="77631" x="5303838" y="4092575"/>
          <p14:tracePt t="77648" x="5349875" y="4092575"/>
          <p14:tracePt t="77664" x="5380038" y="4092575"/>
          <p14:tracePt t="77682" x="5437188" y="4092575"/>
          <p14:tracePt t="77698" x="5467350" y="4084638"/>
          <p14:tracePt t="77714" x="5497513" y="4084638"/>
          <p14:tracePt t="77731" x="5562600" y="4087813"/>
          <p14:tracePt t="77748" x="5597525" y="4092575"/>
          <p14:tracePt t="77750" x="5627688" y="4098925"/>
          <p14:tracePt t="77764" x="5649913" y="4098925"/>
          <p14:tracePt t="77781" x="5673725" y="4098925"/>
          <p14:tracePt t="77798" x="5718175" y="4098925"/>
          <p14:tracePt t="77814" x="5749925" y="4098925"/>
          <p14:tracePt t="77831" x="5802313" y="4098925"/>
          <p14:tracePt t="77848" x="5826125" y="4098925"/>
          <p14:tracePt t="77864" x="5864225" y="4098925"/>
          <p14:tracePt t="77881" x="5883275" y="4106863"/>
          <p14:tracePt t="77898" x="5894388" y="4106863"/>
          <p14:tracePt t="77914" x="5902325" y="4106863"/>
          <p14:tracePt t="78155" x="5905500" y="4106863"/>
          <p14:tracePt t="78157" x="5908675" y="4103688"/>
          <p14:tracePt t="78198" x="5927725" y="4103688"/>
          <p14:tracePt t="78214" x="5932488" y="4103688"/>
          <p14:tracePt t="78380" x="5935663" y="4103688"/>
          <p14:tracePt t="78382" x="5940425" y="4103688"/>
          <p14:tracePt t="78398" x="5946775" y="4103688"/>
          <p14:tracePt t="78414" x="5959475" y="4103688"/>
          <p14:tracePt t="78431" x="5965825" y="4103688"/>
          <p14:tracePt t="78448" x="5973763" y="4103688"/>
          <p14:tracePt t="78537" x="5978525" y="4103688"/>
          <p14:tracePt t="78548" x="5984875" y="4103688"/>
          <p14:tracePt t="78559" x="5992813" y="4103688"/>
          <p14:tracePt t="78571" x="6003925" y="4103688"/>
          <p14:tracePt t="78582" x="6011863" y="4103688"/>
          <p14:tracePt t="78598" x="6022975" y="4103688"/>
          <p14:tracePt t="78615" x="6030913" y="4103688"/>
          <p14:tracePt t="78631" x="6049963" y="4098925"/>
          <p14:tracePt t="78648" x="6061075" y="4098925"/>
          <p14:tracePt t="78664" x="6096000" y="4098925"/>
          <p14:tracePt t="78681" x="6111875" y="4103688"/>
          <p14:tracePt t="78698" x="6145213" y="4103688"/>
          <p14:tracePt t="78714" x="6161088" y="4106863"/>
          <p14:tracePt t="78731" x="6207125" y="4114800"/>
          <p14:tracePt t="78748" x="6229350" y="4114800"/>
          <p14:tracePt t="78764" x="6267450" y="4114800"/>
          <p14:tracePt t="78781" x="6286500" y="4114800"/>
          <p14:tracePt t="78798" x="6308725" y="4114800"/>
          <p14:tracePt t="78814" x="6321425" y="4114800"/>
          <p14:tracePt t="78831" x="6340475" y="4114800"/>
          <p14:tracePt t="78848" x="6351588" y="4114800"/>
          <p14:tracePt t="78865" x="6362700" y="4114800"/>
          <p14:tracePt t="78881" x="6373813" y="4114800"/>
          <p14:tracePt t="78898" x="6392863" y="4114800"/>
          <p14:tracePt t="78914" x="6397625" y="4114800"/>
          <p14:tracePt t="78931" x="6400800" y="4114800"/>
          <p14:tracePt t="79133" x="6403975" y="4114800"/>
          <p14:tracePt t="79135" x="6408738" y="4114800"/>
          <p14:tracePt t="79164" x="6423025" y="4114800"/>
          <p14:tracePt t="79181" x="6430963" y="4114800"/>
          <p14:tracePt t="79198" x="6435725" y="4114800"/>
          <p14:tracePt t="79214" x="6442075" y="4114800"/>
          <p14:tracePt t="79231" x="6450013" y="4114800"/>
          <p14:tracePt t="79248" x="6454775" y="4114800"/>
          <p14:tracePt t="79264" x="6457950" y="4114800"/>
          <p14:tracePt t="79281" x="6465888" y="4114800"/>
          <p14:tracePt t="79298" x="6469063" y="4114800"/>
          <p14:tracePt t="79314" x="6480175" y="4114800"/>
          <p14:tracePt t="79331" x="6484938" y="4114800"/>
          <p14:tracePt t="79348" x="6503988" y="4114800"/>
          <p14:tracePt t="79364" x="6511925" y="4114800"/>
          <p14:tracePt t="79381" x="6530975" y="4114800"/>
          <p14:tracePt t="79398" x="6542088" y="4114800"/>
          <p14:tracePt t="79414" x="6569075" y="4114800"/>
          <p14:tracePt t="79431" x="6583363" y="4114800"/>
          <p14:tracePt t="79448" x="6621463" y="4114800"/>
          <p14:tracePt t="79464" x="6645275" y="4114800"/>
          <p14:tracePt t="79482" x="6689725" y="4114800"/>
          <p14:tracePt t="79498" x="6713538" y="4114800"/>
          <p14:tracePt t="79514" x="6735763" y="4114800"/>
          <p14:tracePt t="79531" x="6781800" y="4111625"/>
          <p14:tracePt t="79548" x="6816725" y="4103688"/>
          <p14:tracePt t="79564" x="6861175" y="4103688"/>
          <p14:tracePt t="79581" x="6884988" y="4103688"/>
          <p14:tracePt t="79598" x="6923088" y="4098925"/>
          <p14:tracePt t="79615" x="6942138" y="4092575"/>
          <p14:tracePt t="79631" x="6975475" y="4079875"/>
          <p14:tracePt t="79648" x="6991350" y="4076700"/>
          <p14:tracePt t="79664" x="7026275" y="4068763"/>
          <p14:tracePt t="79681" x="7040563" y="4068763"/>
          <p14:tracePt t="79698" x="7070725" y="4068763"/>
          <p14:tracePt t="79714" x="7089775" y="4068763"/>
          <p14:tracePt t="79731" x="7116763" y="4065588"/>
          <p14:tracePt t="79748" x="7124700" y="4065588"/>
          <p14:tracePt t="79764" x="7132638" y="4057650"/>
          <p14:tracePt t="79781" x="7143750" y="4057650"/>
          <p14:tracePt t="79798" x="7170738" y="4049713"/>
          <p14:tracePt t="79814" x="7185025" y="4046538"/>
          <p14:tracePt t="79831" x="7212013" y="4046538"/>
          <p14:tracePt t="79848" x="7216775" y="4046538"/>
          <p14:tracePt t="79864" x="7219950" y="4041775"/>
          <p14:tracePt t="79988" x="7204075" y="4035425"/>
          <p14:tracePt t="80000" x="7189788" y="4030663"/>
          <p14:tracePt t="80012" x="7178675" y="4027488"/>
          <p14:tracePt t="80023" x="7170738" y="4019550"/>
          <p14:tracePt t="80033" x="7143750" y="4016375"/>
          <p14:tracePt t="80048" x="7113588" y="4008438"/>
          <p14:tracePt t="80064" x="7067550" y="4000500"/>
          <p14:tracePt t="80081" x="6994525" y="3984625"/>
          <p14:tracePt t="80098" x="6950075" y="3973513"/>
          <p14:tracePt t="80114" x="6861175" y="3943350"/>
          <p14:tracePt t="80131" x="6816725" y="3927475"/>
          <p14:tracePt t="80148" x="6689725" y="3878263"/>
          <p14:tracePt t="80164" x="6618288" y="3856038"/>
          <p14:tracePt t="80181" x="6477000" y="3806825"/>
          <p14:tracePt t="80198" x="6403975" y="3783013"/>
          <p14:tracePt t="80214" x="6237288" y="3714750"/>
          <p14:tracePt t="80231" x="6153150" y="3679825"/>
          <p14:tracePt t="80248" x="5935663" y="3592513"/>
          <p14:tracePt t="80264" x="5864225" y="3559175"/>
          <p14:tracePt t="80281" x="5734050" y="3513138"/>
          <p14:tracePt t="80298" x="5668963" y="3478213"/>
          <p14:tracePt t="80314" x="5559425" y="3432175"/>
          <p14:tracePt t="80331" x="5497513" y="3406775"/>
          <p14:tracePt t="80348" x="5380038" y="3360738"/>
          <p14:tracePt t="80365" x="5322888" y="3336925"/>
          <p14:tracePt t="80382" x="5276850" y="3317875"/>
          <p14:tracePt t="80398" x="5268913" y="3314700"/>
          <p14:tracePt t="80414" x="5257800" y="3303588"/>
          <p14:tracePt t="80431" x="5235575" y="3279775"/>
          <p14:tracePt t="80448" x="5222875" y="3268663"/>
          <p14:tracePt t="80464" x="5203825" y="3246438"/>
          <p14:tracePt t="80481" x="5184775" y="3235325"/>
          <p14:tracePt t="80498" x="5151438" y="3216275"/>
          <p14:tracePt t="80514" x="5140325" y="3203575"/>
          <p14:tracePt t="80531" x="5124450" y="3181350"/>
          <p14:tracePt t="80548" x="5121275" y="3178175"/>
          <p14:tracePt t="80564" x="5102225" y="3159125"/>
          <p14:tracePt t="80581" x="5089525" y="3146425"/>
          <p14:tracePt t="80598" x="5067300" y="3127375"/>
          <p14:tracePt t="80615" x="5056188" y="3121025"/>
          <p14:tracePt t="80631" x="5048250" y="3108325"/>
          <p14:tracePt t="80648" x="5045075" y="3105150"/>
          <p14:tracePt t="80664" x="5037138" y="3097213"/>
          <p14:tracePt t="80681" x="5029200" y="3097213"/>
          <p14:tracePt t="80698" x="5021263" y="3094038"/>
          <p14:tracePt t="80714" x="5018088" y="3094038"/>
          <p14:tracePt t="80911" x="5026025" y="3089275"/>
          <p14:tracePt t="80913" x="5029200" y="3089275"/>
          <p14:tracePt t="80931" x="5032375" y="3089275"/>
          <p14:tracePt t="80948" x="5051425" y="3089275"/>
          <p14:tracePt t="80964" x="5067300" y="3089275"/>
          <p14:tracePt t="80981" x="5086350" y="3089275"/>
          <p14:tracePt t="80998" x="5097463" y="3089275"/>
          <p14:tracePt t="81014" x="5116513" y="3089275"/>
          <p14:tracePt t="81031" x="5124450" y="3089275"/>
          <p14:tracePt t="81048" x="5146675" y="3089275"/>
          <p14:tracePt t="81064" x="5154613" y="3089275"/>
          <p14:tracePt t="81081" x="5173663" y="3089275"/>
          <p14:tracePt t="81098" x="5184775" y="3089275"/>
          <p14:tracePt t="81115" x="5211763" y="3101975"/>
          <p14:tracePt t="81131" x="5230813" y="3105150"/>
          <p14:tracePt t="81148" x="5254625" y="3105150"/>
          <p14:tracePt t="81164" x="5273675" y="3113088"/>
          <p14:tracePt t="81181" x="5299075" y="3113088"/>
          <p14:tracePt t="81198" x="5307013" y="3116263"/>
          <p14:tracePt t="81214" x="5322888" y="3116263"/>
          <p14:tracePt t="81231" x="5330825" y="3116263"/>
          <p14:tracePt t="81248" x="5341938" y="3121025"/>
          <p14:tracePt t="81264" x="5345113" y="3121025"/>
          <p14:tracePt t="81282" x="5353050" y="3121025"/>
          <p14:tracePt t="81298" x="5356225" y="3124200"/>
          <p14:tracePt t="81314" x="5360988" y="3124200"/>
          <p14:tracePt t="81331" x="5372100" y="3124200"/>
          <p14:tracePt t="81364" x="5375275" y="3124200"/>
          <p14:tracePt t="81381" x="5380038" y="3124200"/>
          <p14:tracePt t="81398" x="5387975" y="3124200"/>
          <p14:tracePt t="81414" x="5391150" y="3124200"/>
          <p14:tracePt t="81431" x="5402263" y="3124200"/>
          <p14:tracePt t="81448" x="5407025" y="3124200"/>
          <p14:tracePt t="81464" x="5410200" y="3124200"/>
          <p14:tracePt t="81481" x="5413375" y="3124200"/>
          <p14:tracePt t="81498" x="5421313" y="3124200"/>
          <p14:tracePt t="81514" x="5426075" y="3124200"/>
          <p14:tracePt t="81531" x="5437188" y="3124200"/>
          <p14:tracePt t="82431" x="5448300" y="3124200"/>
          <p14:tracePt t="82448" x="5467350" y="3124200"/>
          <p14:tracePt t="82464" x="5497513" y="3124200"/>
          <p14:tracePt t="82481" x="5513388" y="3132138"/>
          <p14:tracePt t="82498" x="5546725" y="3132138"/>
          <p14:tracePt t="82514" x="5562600" y="3132138"/>
          <p14:tracePt t="82531" x="5597525" y="3132138"/>
          <p14:tracePt t="82548" x="5603875" y="3132138"/>
          <p14:tracePt t="82564" x="5627688" y="3132138"/>
          <p14:tracePt t="82581" x="5635625" y="3132138"/>
          <p14:tracePt t="82598" x="5641975" y="3132138"/>
          <p14:tracePt t="82614" x="5646738" y="3132138"/>
          <p14:tracePt t="82631" x="5657850" y="3132138"/>
          <p14:tracePt t="82648" x="5661025" y="3132138"/>
          <p14:tracePt t="82664" x="5665788" y="3132138"/>
          <p14:tracePt t="82681" x="5673725" y="3132138"/>
          <p14:tracePt t="82698" x="5676900" y="3132138"/>
          <p14:tracePt t="82714" x="5695950" y="3132138"/>
          <p14:tracePt t="82731" x="5707063" y="3132138"/>
          <p14:tracePt t="82748" x="5726113" y="3132138"/>
          <p14:tracePt t="82764" x="5737225" y="3132138"/>
          <p14:tracePt t="82781" x="5756275" y="3132138"/>
          <p14:tracePt t="82798" x="5764213" y="3132138"/>
          <p14:tracePt t="82814" x="5783263" y="3132138"/>
          <p14:tracePt t="82831" x="5794375" y="3132138"/>
          <p14:tracePt t="82848" x="5813425" y="3132138"/>
          <p14:tracePt t="82864" x="5826125" y="3135313"/>
          <p14:tracePt t="82881" x="5837238" y="3135313"/>
          <p14:tracePt t="82898" x="5848350" y="3135313"/>
          <p14:tracePt t="82914" x="5864225" y="3135313"/>
          <p14:tracePt t="82931" x="5870575" y="3135313"/>
          <p14:tracePt t="82948" x="5878513" y="3135313"/>
          <p14:tracePt t="82964" x="5886450" y="3135313"/>
          <p14:tracePt t="82981" x="5894388" y="3135313"/>
          <p14:tracePt t="82998" x="5897563" y="3135313"/>
          <p14:tracePt t="83014" x="5908675" y="3140075"/>
          <p14:tracePt t="83031" x="5916613" y="3140075"/>
          <p14:tracePt t="83048" x="5924550" y="3140075"/>
          <p14:tracePt t="83064" x="5927725" y="3140075"/>
          <p14:tracePt t="83082" x="5935663" y="3140075"/>
          <p14:tracePt t="83114" x="5940425" y="3140075"/>
          <p14:tracePt t="83522" x="5946775" y="3140075"/>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946150"/>
            <a:ext cx="842518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sz="2400" dirty="0"/>
              <a:t>驱动程序编写</a:t>
            </a:r>
          </a:p>
          <a:p>
            <a:pPr marL="0" indent="0">
              <a:buNone/>
            </a:pPr>
            <a:r>
              <a:rPr sz="2400" dirty="0"/>
              <a:t>    </a:t>
            </a:r>
            <a:r>
              <a:rPr sz="1800" dirty="0"/>
              <a:t>以从硬盘上读取Sectors 为例，首先考虑一个</a:t>
            </a:r>
            <a:r>
              <a:rPr sz="1800" dirty="0">
                <a:solidFill>
                  <a:srgbClr val="FF0000"/>
                </a:solidFill>
              </a:rPr>
              <a:t>内核态的驱动</a:t>
            </a:r>
            <a:r>
              <a:rPr sz="1800" dirty="0"/>
              <a:t>是如何编写的：</a:t>
            </a:r>
            <a:endParaRPr dirty="0"/>
          </a:p>
          <a:p>
            <a:pPr marL="0" indent="0">
              <a:buNone/>
            </a:pPr>
            <a:r>
              <a:rPr lang="zh-CN" sz="2400" dirty="0"/>
              <a:t>示例</a:t>
            </a:r>
            <a:r>
              <a:rPr lang="en-US" altLang="zh-CN" sz="2400" dirty="0"/>
              <a:t>:</a:t>
            </a:r>
            <a:endParaRPr sz="2400" dirty="0"/>
          </a:p>
          <a:p>
            <a:endParaRPr sz="2400" dirty="0"/>
          </a:p>
          <a:p>
            <a:endParaRPr sz="2400" dirty="0"/>
          </a:p>
          <a:p>
            <a:pPr marL="0" indent="0">
              <a:buNone/>
            </a:pPr>
            <a:endParaRPr sz="2000" dirty="0">
              <a:solidFill>
                <a:srgbClr val="FF0000"/>
              </a:solidFill>
            </a:endParaRPr>
          </a:p>
          <a:p>
            <a:pPr marL="0" indent="0">
              <a:buNone/>
            </a:pPr>
            <a:r>
              <a:rPr sz="2400" dirty="0">
                <a:solidFill>
                  <a:srgbClr val="FF0000"/>
                </a:solidFill>
              </a:rPr>
              <a:t> </a:t>
            </a: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p:txBody>
      </p:sp>
      <p:pic>
        <p:nvPicPr>
          <p:cNvPr id="5" name="图片 4"/>
          <p:cNvPicPr>
            <a:picLocks noChangeAspect="1"/>
          </p:cNvPicPr>
          <p:nvPr/>
        </p:nvPicPr>
        <p:blipFill>
          <a:blip r:embed="rId2"/>
          <a:stretch>
            <a:fillRect/>
          </a:stretch>
        </p:blipFill>
        <p:spPr>
          <a:xfrm>
            <a:off x="1020445" y="2609214"/>
            <a:ext cx="6930952" cy="762635"/>
          </a:xfrm>
          <a:prstGeom prst="rect">
            <a:avLst/>
          </a:prstGeom>
        </p:spPr>
      </p:pic>
      <p:pic>
        <p:nvPicPr>
          <p:cNvPr id="7" name="图片 6"/>
          <p:cNvPicPr>
            <a:picLocks noChangeAspect="1"/>
          </p:cNvPicPr>
          <p:nvPr/>
        </p:nvPicPr>
        <p:blipFill>
          <a:blip r:embed="rId3"/>
          <a:stretch>
            <a:fillRect/>
          </a:stretch>
        </p:blipFill>
        <p:spPr>
          <a:xfrm>
            <a:off x="1020445" y="3712210"/>
            <a:ext cx="7289760" cy="2433638"/>
          </a:xfrm>
          <a:prstGeom prst="rect">
            <a:avLst/>
          </a:prstGeom>
        </p:spPr>
      </p:pic>
    </p:spTree>
  </p:cSld>
  <p:clrMapOvr>
    <a:masterClrMapping/>
  </p:clrMapOvr>
  <p:transition advTm="127157">
    <p:wipe dir="r"/>
  </p:transition>
  <p:extLst>
    <p:ext uri="{3A86A75C-4F4B-4683-9AE1-C65F6400EC91}">
      <p14:laserTraceLst xmlns:p14="http://schemas.microsoft.com/office/powerpoint/2010/main">
        <p14:tracePtLst>
          <p14:tracePt t="1678" x="5943600" y="3140075"/>
          <p14:tracePt t="1690" x="5935663" y="3140075"/>
          <p14:tracePt t="1701" x="5902325" y="3140075"/>
          <p14:tracePt t="1716" x="5886450" y="3132138"/>
          <p14:tracePt t="1733" x="5829300" y="3113088"/>
          <p14:tracePt t="1749" x="5783263" y="3097213"/>
          <p14:tracePt t="1766" x="5722938" y="3082925"/>
          <p14:tracePt t="1783" x="5573713" y="3044825"/>
          <p14:tracePt t="1799" x="5513388" y="3025775"/>
          <p14:tracePt t="1816" x="5364163" y="2987675"/>
          <p14:tracePt t="1833" x="5303838" y="2971800"/>
          <p14:tracePt t="1849" x="5173663" y="2936875"/>
          <p14:tracePt t="1866" x="5102225" y="2914650"/>
          <p14:tracePt t="1883" x="4945063" y="2879725"/>
          <p14:tracePt t="1899" x="4865688" y="2865438"/>
          <p14:tracePt t="1916" x="4708525" y="2830513"/>
          <p14:tracePt t="1933" x="4637088" y="2816225"/>
          <p14:tracePt t="1949" x="4537075" y="2784475"/>
          <p14:tracePt t="1966" x="4503738" y="2778125"/>
          <p14:tracePt t="1983" x="4419600" y="2765425"/>
          <p14:tracePt t="1999" x="4365625" y="2751138"/>
          <p14:tracePt t="2016" x="4248150" y="2720975"/>
          <p14:tracePt t="2033" x="4187825" y="2701925"/>
          <p14:tracePt t="2049" x="4087813" y="2674938"/>
          <p14:tracePt t="2066" x="4046538" y="2659063"/>
          <p14:tracePt t="2083" x="3989388" y="2644775"/>
          <p14:tracePt t="2099" x="3970338" y="2640013"/>
          <p14:tracePt t="2116" x="3924300" y="2628900"/>
          <p14:tracePt t="2133" x="3902075" y="2620963"/>
          <p14:tracePt t="2149" x="3844925" y="2601913"/>
          <p14:tracePt t="2166" x="3821113" y="2598738"/>
          <p14:tracePt t="2183" x="3779838" y="2587625"/>
          <p14:tracePt t="2199" x="3763963" y="2579688"/>
          <p14:tracePt t="2216" x="3744913" y="2579688"/>
          <p14:tracePt t="2233" x="3706813" y="2574925"/>
          <p14:tracePt t="2249" x="3684588" y="2568575"/>
          <p14:tracePt t="2266" x="3635375" y="2555875"/>
          <p14:tracePt t="2283" x="3611563" y="2552700"/>
          <p14:tracePt t="2299" x="3592513" y="2541588"/>
          <p14:tracePt t="2316" x="3581400" y="2533650"/>
          <p14:tracePt t="2333" x="3573463" y="2530475"/>
          <p14:tracePt t="6267" x="3570288" y="2530475"/>
          <p14:tracePt t="6269" x="3559175" y="2525713"/>
          <p14:tracePt t="6283" x="3524250" y="2514600"/>
          <p14:tracePt t="6299" x="3494088" y="2506663"/>
          <p14:tracePt t="6316" x="3436938" y="2495550"/>
          <p14:tracePt t="6333" x="3394075" y="2479675"/>
          <p14:tracePt t="6349" x="3306763" y="2468563"/>
          <p14:tracePt t="6366" x="3284538" y="2460625"/>
          <p14:tracePt t="6383" x="3227388" y="2449513"/>
          <p14:tracePt t="6399" x="3203575" y="2441575"/>
          <p14:tracePt t="6416" x="3127375" y="2422525"/>
          <p14:tracePt t="6433" x="3094038" y="2416175"/>
          <p14:tracePt t="6449" x="3009900" y="2400300"/>
          <p14:tracePt t="6466" x="2968625" y="2392363"/>
          <p14:tracePt t="6483" x="2917825" y="2389188"/>
          <p14:tracePt t="6499" x="2903538" y="2389188"/>
          <p14:tracePt t="6516" x="2873375" y="2389188"/>
          <p14:tracePt t="6533" x="2854325" y="2389188"/>
          <p14:tracePt t="6549" x="2822575" y="2389188"/>
          <p14:tracePt t="6566" x="2803525" y="2381250"/>
          <p14:tracePt t="6583" x="2778125" y="2378075"/>
          <p14:tracePt t="6599" x="2770188" y="2373313"/>
          <p14:tracePt t="6616" x="2746375" y="2365375"/>
          <p14:tracePt t="6633" x="2740025" y="2365375"/>
          <p14:tracePt t="6649" x="2720975" y="2365375"/>
          <p14:tracePt t="6666" x="2708275" y="2362200"/>
          <p14:tracePt t="6683" x="2693988" y="2351088"/>
          <p14:tracePt t="6699" x="2689225" y="2346325"/>
          <p14:tracePt t="6716" x="2686050" y="2343150"/>
          <p14:tracePt t="6733" x="2670175" y="2335213"/>
          <p14:tracePt t="6749" x="2659063" y="2327275"/>
          <p14:tracePt t="6766" x="2640013" y="2320925"/>
          <p14:tracePt t="6783" x="2628900" y="2312988"/>
          <p14:tracePt t="6799" x="2609850" y="2305050"/>
          <p14:tracePt t="6816" x="2606675" y="2297113"/>
          <p14:tracePt t="6833" x="2593975" y="2289175"/>
          <p14:tracePt t="6849" x="2587625" y="2286000"/>
          <p14:tracePt t="6866" x="2560638" y="2274888"/>
          <p14:tracePt t="6883" x="2541588" y="2270125"/>
          <p14:tracePt t="6899" x="2514600" y="2259013"/>
          <p14:tracePt t="6916" x="2506663" y="2251075"/>
          <p14:tracePt t="6933" x="2476500" y="2244725"/>
          <p14:tracePt t="6949" x="2460625" y="2236788"/>
          <p14:tracePt t="6966" x="2427288" y="2225675"/>
          <p14:tracePt t="6983" x="2403475" y="2220913"/>
          <p14:tracePt t="6999" x="2362200" y="2209800"/>
          <p14:tracePt t="7016" x="2346325" y="2201863"/>
          <p14:tracePt t="7033" x="2312988" y="2190750"/>
          <p14:tracePt t="7049" x="2297113" y="2187575"/>
          <p14:tracePt t="7066" x="2274888" y="2174875"/>
          <p14:tracePt t="7083" x="2266950" y="2171700"/>
          <p14:tracePt t="7099" x="2244725" y="2160588"/>
          <p14:tracePt t="7116" x="2228850" y="2155825"/>
          <p14:tracePt t="7133" x="2209800" y="2149475"/>
          <p14:tracePt t="7149" x="2198688" y="2144713"/>
          <p14:tracePt t="7166" x="2187575" y="2144713"/>
          <p14:tracePt t="7183" x="2168525" y="2133600"/>
          <p14:tracePt t="7199" x="2155825" y="2133600"/>
          <p14:tracePt t="7216" x="2136775" y="2122488"/>
          <p14:tracePt t="7233" x="2125663" y="2122488"/>
          <p14:tracePt t="7249" x="2106613" y="2122488"/>
          <p14:tracePt t="7266" x="2098675" y="2122488"/>
          <p14:tracePt t="7283" x="2076450" y="2122488"/>
          <p14:tracePt t="7299" x="2068513" y="2122488"/>
          <p14:tracePt t="7316" x="2041525" y="2122488"/>
          <p14:tracePt t="7333" x="2030413" y="2122488"/>
          <p14:tracePt t="7349" x="2011363" y="2122488"/>
          <p14:tracePt t="7366" x="2003425" y="2117725"/>
          <p14:tracePt t="7383" x="1984375" y="2117725"/>
          <p14:tracePt t="7399" x="1973263" y="2117725"/>
          <p14:tracePt t="7416" x="1965325" y="2114550"/>
          <p14:tracePt t="7433" x="1962150" y="2111375"/>
          <p14:tracePt t="7505" x="1954213" y="2111375"/>
          <p14:tracePt t="7517" x="1951038" y="2111375"/>
          <p14:tracePt t="7527" x="1946275" y="2111375"/>
          <p14:tracePt t="7538" x="1943100" y="2111375"/>
          <p14:tracePt t="7550" x="1939925" y="2106613"/>
          <p14:tracePt t="7566" x="1935163" y="2098675"/>
          <p14:tracePt t="7583" x="1924050" y="2098675"/>
          <p14:tracePt t="7599" x="1920875" y="2098675"/>
          <p14:tracePt t="7616" x="1912938" y="2095500"/>
          <p14:tracePt t="7633" x="1897063" y="2095500"/>
          <p14:tracePt t="7649" x="1889125" y="2092325"/>
          <p14:tracePt t="7666" x="1878013" y="2087563"/>
          <p14:tracePt t="7683" x="1874838" y="2087563"/>
          <p14:tracePt t="7699" x="1870075" y="2087563"/>
          <p14:tracePt t="7733" x="1866900" y="2087563"/>
          <p14:tracePt t="7749" x="1863725" y="2087563"/>
          <p14:tracePt t="7766" x="1851025" y="2087563"/>
          <p14:tracePt t="7783" x="1847850" y="2087563"/>
          <p14:tracePt t="8000" x="1847850" y="2084388"/>
          <p14:tracePt t="8463" x="1855788" y="2084388"/>
          <p14:tracePt t="8472" x="1858963" y="2084388"/>
          <p14:tracePt t="8483" x="1866900" y="2076450"/>
          <p14:tracePt t="8499" x="1874838" y="2076450"/>
          <p14:tracePt t="8516" x="1885950" y="2076450"/>
          <p14:tracePt t="8532" x="1912938" y="2073275"/>
          <p14:tracePt t="8549" x="1927225" y="2073275"/>
          <p14:tracePt t="8566" x="1962150" y="2073275"/>
          <p14:tracePt t="8582" x="1978025" y="2073275"/>
          <p14:tracePt t="8584" x="2000250" y="2073275"/>
          <p14:tracePt t="8599" x="2016125" y="2073275"/>
          <p14:tracePt t="8616" x="2041525" y="2079625"/>
          <p14:tracePt t="8633" x="2079625" y="2079625"/>
          <p14:tracePt t="8649" x="2103438" y="2079625"/>
          <p14:tracePt t="8666" x="2133600" y="2079625"/>
          <p14:tracePt t="8682" x="2152650" y="2073275"/>
          <p14:tracePt t="8699" x="2182813" y="2073275"/>
          <p14:tracePt t="8716" x="2201863" y="2073275"/>
          <p14:tracePt t="8733" x="2232025" y="2076450"/>
          <p14:tracePt t="8749" x="2251075" y="2076450"/>
          <p14:tracePt t="8766" x="2282825" y="2076450"/>
          <p14:tracePt t="8782" x="2297113" y="2076450"/>
          <p14:tracePt t="8799" x="2332038" y="2076450"/>
          <p14:tracePt t="8816" x="2346325" y="2076450"/>
          <p14:tracePt t="8832" x="2381250" y="2076450"/>
          <p14:tracePt t="8849" x="2392363" y="2079625"/>
          <p14:tracePt t="8866" x="2422525" y="2079625"/>
          <p14:tracePt t="8882" x="2435225" y="2079625"/>
          <p14:tracePt t="8899" x="2454275" y="2079625"/>
          <p14:tracePt t="8916" x="2460625" y="2079625"/>
          <p14:tracePt t="8933" x="2479675" y="2079625"/>
          <p14:tracePt t="8949" x="2492375" y="2079625"/>
          <p14:tracePt t="8966" x="2503488" y="2079625"/>
          <p14:tracePt t="8983" x="2522538" y="2079625"/>
          <p14:tracePt t="8999" x="2530475" y="2079625"/>
          <p14:tracePt t="9016" x="2549525" y="2079625"/>
          <p14:tracePt t="9033" x="2560638" y="2079625"/>
          <p14:tracePt t="9049" x="2579688" y="2079625"/>
          <p14:tracePt t="9066" x="2590800" y="2084388"/>
          <p14:tracePt t="9082" x="2609850" y="2092325"/>
          <p14:tracePt t="9099" x="2620963" y="2092325"/>
          <p14:tracePt t="9116" x="2640013" y="2092325"/>
          <p14:tracePt t="9132" x="2647950" y="2092325"/>
          <p14:tracePt t="9149" x="2659063" y="2095500"/>
          <p14:tracePt t="9166" x="2663825" y="2095500"/>
          <p14:tracePt t="9182" x="2670175" y="2095500"/>
          <p14:tracePt t="9199" x="2674938" y="2095500"/>
          <p14:tracePt t="9216" x="2682875" y="2095500"/>
          <p14:tracePt t="9232" x="2689225" y="2095500"/>
          <p14:tracePt t="9249" x="2697163" y="2095500"/>
          <p14:tracePt t="9266" x="2701925" y="2095500"/>
          <p14:tracePt t="9282" x="2708275" y="2095500"/>
          <p14:tracePt t="9299" x="2713038" y="2095500"/>
          <p14:tracePt t="9316" x="2724150" y="2095500"/>
          <p14:tracePt t="9332" x="2727325" y="2095500"/>
          <p14:tracePt t="9349" x="2732088" y="2095500"/>
          <p14:tracePt t="10362" x="2735263" y="2092325"/>
          <p14:tracePt t="10364" x="2740025" y="2084388"/>
          <p14:tracePt t="10399" x="2789238" y="2068513"/>
          <p14:tracePt t="10416" x="2803525" y="2068513"/>
          <p14:tracePt t="10432" x="2838450" y="2068513"/>
          <p14:tracePt t="10449" x="2854325" y="2068513"/>
          <p14:tracePt t="10466" x="2879725" y="2076450"/>
          <p14:tracePt t="10482" x="2892425" y="2079625"/>
          <p14:tracePt t="10499" x="2917825" y="2079625"/>
          <p14:tracePt t="10516" x="2925763" y="2079625"/>
          <p14:tracePt t="10532" x="2949575" y="2076450"/>
          <p14:tracePt t="10549" x="2955925" y="2068513"/>
          <p14:tracePt t="10566" x="2982913" y="2068513"/>
          <p14:tracePt t="10582" x="2994025" y="2068513"/>
          <p14:tracePt t="10599" x="3021013" y="2068513"/>
          <p14:tracePt t="10616" x="3028950" y="2068513"/>
          <p14:tracePt t="10632" x="3055938" y="2068513"/>
          <p14:tracePt t="10649" x="3067050" y="2068513"/>
          <p14:tracePt t="10666" x="3086100" y="2068513"/>
          <p14:tracePt t="10682" x="3094038" y="2065338"/>
          <p14:tracePt t="10699" x="3116263" y="2065338"/>
          <p14:tracePt t="10716" x="3121025" y="2065338"/>
          <p14:tracePt t="10733" x="3127375" y="2065338"/>
          <p14:tracePt t="10749" x="3132138" y="2065338"/>
          <p14:tracePt t="10766" x="3135313" y="2065338"/>
          <p14:tracePt t="10782" x="3146425" y="2065338"/>
          <p14:tracePt t="10799" x="3151188" y="2065338"/>
          <p14:tracePt t="10816" x="3159125" y="2065338"/>
          <p14:tracePt t="10832" x="3162300" y="2065338"/>
          <p14:tracePt t="10849" x="3178175" y="2065338"/>
          <p14:tracePt t="10866" x="3184525" y="2068513"/>
          <p14:tracePt t="10882" x="3219450" y="2079625"/>
          <p14:tracePt t="10899" x="3238500" y="2087563"/>
          <p14:tracePt t="10916" x="3268663" y="2098675"/>
          <p14:tracePt t="10932" x="3287713" y="2098675"/>
          <p14:tracePt t="10949" x="3317875" y="2098675"/>
          <p14:tracePt t="10966" x="3336925" y="2103438"/>
          <p14:tracePt t="10983" x="3363913" y="2111375"/>
          <p14:tracePt t="10999" x="3379788" y="2114550"/>
          <p14:tracePt t="11016" x="3406775" y="2122488"/>
          <p14:tracePt t="11033" x="3417888" y="2125663"/>
          <p14:tracePt t="11049" x="3444875" y="2136775"/>
          <p14:tracePt t="11066" x="3459163" y="2141538"/>
          <p14:tracePt t="11082" x="3494088" y="2141538"/>
          <p14:tracePt t="11099" x="3502025" y="2149475"/>
          <p14:tracePt t="11116" x="3535363" y="2149475"/>
          <p14:tracePt t="11132" x="3551238" y="2149475"/>
          <p14:tracePt t="11149" x="3584575" y="2149475"/>
          <p14:tracePt t="11166" x="3600450" y="2149475"/>
          <p14:tracePt t="11183" x="3627438" y="2149475"/>
          <p14:tracePt t="11199" x="3641725" y="2152650"/>
          <p14:tracePt t="11216" x="3660775" y="2152650"/>
          <p14:tracePt t="11232" x="3692525" y="2152650"/>
          <p14:tracePt t="11249" x="3706813" y="2152650"/>
          <p14:tracePt t="11266" x="3741738" y="2160588"/>
          <p14:tracePt t="11282" x="3763963" y="2163763"/>
          <p14:tracePt t="11299" x="3798888" y="2171700"/>
          <p14:tracePt t="11316" x="3813175" y="2171700"/>
          <p14:tracePt t="11332" x="3848100" y="2171700"/>
          <p14:tracePt t="11349" x="3870325" y="2171700"/>
          <p14:tracePt t="11366" x="3908425" y="2171700"/>
          <p14:tracePt t="11382" x="3924300" y="2171700"/>
          <p14:tracePt t="11399" x="3970338" y="2171700"/>
          <p14:tracePt t="11416" x="3984625" y="2171700"/>
          <p14:tracePt t="11432" x="4019550" y="2174875"/>
          <p14:tracePt t="11449" x="4035425" y="2174875"/>
          <p14:tracePt t="11466" x="4068763" y="2174875"/>
          <p14:tracePt t="11482" x="4076700" y="2174875"/>
          <p14:tracePt t="11499" x="4103688" y="2174875"/>
          <p14:tracePt t="11516" x="4114800" y="2174875"/>
          <p14:tracePt t="11532" x="4133850" y="2174875"/>
          <p14:tracePt t="11549" x="4144963" y="2174875"/>
          <p14:tracePt t="11566" x="4164013" y="2168525"/>
          <p14:tracePt t="11582" x="4175125" y="2168525"/>
          <p14:tracePt t="11599" x="4198938" y="2168525"/>
          <p14:tracePt t="11616" x="4217988" y="2168525"/>
          <p14:tracePt t="11633" x="4248150" y="2168525"/>
          <p14:tracePt t="11649" x="4267200" y="2168525"/>
          <p14:tracePt t="11666" x="4283075" y="2168525"/>
          <p14:tracePt t="11682" x="4313238" y="2168525"/>
          <p14:tracePt t="11699" x="4332288" y="2168525"/>
          <p14:tracePt t="11716" x="4362450" y="2171700"/>
          <p14:tracePt t="11733" x="4381500" y="2171700"/>
          <p14:tracePt t="11749" x="4400550" y="2171700"/>
          <p14:tracePt t="11766" x="4408488" y="2171700"/>
          <p14:tracePt t="11782" x="4427538" y="2171700"/>
          <p14:tracePt t="11799" x="4438650" y="2174875"/>
          <p14:tracePt t="11816" x="4454525" y="2179638"/>
          <p14:tracePt t="11832" x="4457700" y="2179638"/>
          <p14:tracePt t="11849" x="4457700" y="2182813"/>
          <p14:tracePt t="11882" x="4460875" y="2190750"/>
          <p14:tracePt t="11899" x="4454525" y="2187575"/>
          <p14:tracePt t="11916" x="4465638" y="2182813"/>
          <p14:tracePt t="12635" x="4460875" y="2179638"/>
          <p14:tracePt t="12713" x="4460875" y="2174875"/>
          <p14:tracePt t="12724" x="4457700" y="2174875"/>
          <p14:tracePt t="12736" x="4454525" y="2179638"/>
          <p14:tracePt t="12759" x="4457700" y="2179638"/>
          <p14:tracePt t="12770" x="4460875" y="2179638"/>
          <p14:tracePt t="12781" x="4465638" y="2174875"/>
          <p14:tracePt t="12792" x="4476750" y="2168525"/>
          <p14:tracePt t="12803" x="4479925" y="2168525"/>
          <p14:tracePt t="12816" x="4484688" y="2168525"/>
          <p14:tracePt t="12832" x="4484688" y="2163763"/>
          <p14:tracePt t="12849" x="4487863" y="2155825"/>
          <p14:tracePt t="12866" x="4492625" y="2155825"/>
          <p14:tracePt t="12882" x="4498975" y="2155825"/>
          <p14:tracePt t="12916" x="4503738" y="2155825"/>
          <p14:tracePt t="13073" x="4506913" y="2155825"/>
          <p14:tracePt t="13175" x="4511675" y="2155825"/>
          <p14:tracePt t="13389" x="4514850" y="2155825"/>
          <p14:tracePt t="13400" x="4518025" y="2155825"/>
          <p14:tracePt t="14131" x="4522788" y="2155825"/>
          <p14:tracePt t="14133" x="4530725" y="2155825"/>
          <p14:tracePt t="14149" x="4541838" y="2149475"/>
          <p14:tracePt t="14166" x="4568825" y="2141538"/>
          <p14:tracePt t="14182" x="4583113" y="2141538"/>
          <p14:tracePt t="14199" x="4618038" y="2141538"/>
          <p14:tracePt t="14216" x="4640263" y="2141538"/>
          <p14:tracePt t="14232" x="4686300" y="2141538"/>
          <p14:tracePt t="14249" x="4708525" y="2141538"/>
          <p14:tracePt t="14266" x="4743450" y="2136775"/>
          <p14:tracePt t="14282" x="4759325" y="2136775"/>
          <p14:tracePt t="14299" x="4797425" y="2136775"/>
          <p14:tracePt t="14316" x="4819650" y="2136775"/>
          <p14:tracePt t="14333" x="4857750" y="2136775"/>
          <p14:tracePt t="14349" x="4876800" y="2136775"/>
          <p14:tracePt t="14366" x="4892675" y="2136775"/>
          <p14:tracePt t="14382" x="4922838" y="2136775"/>
          <p14:tracePt t="14399" x="4941888" y="2136775"/>
          <p14:tracePt t="14416" x="4972050" y="2136775"/>
          <p14:tracePt t="14432" x="4991100" y="2136775"/>
          <p14:tracePt t="14449" x="5029200" y="2136775"/>
          <p14:tracePt t="14466" x="5051425" y="2144713"/>
          <p14:tracePt t="14482" x="5086350" y="2144713"/>
          <p14:tracePt t="14499" x="5102225" y="2144713"/>
          <p14:tracePt t="14516" x="5132388" y="2149475"/>
          <p14:tracePt t="14532" x="5143500" y="2155825"/>
          <p14:tracePt t="14549" x="5178425" y="2160588"/>
          <p14:tracePt t="14566" x="5192713" y="2160588"/>
          <p14:tracePt t="14582" x="5227638" y="2168525"/>
          <p14:tracePt t="14599" x="5241925" y="2168525"/>
          <p14:tracePt t="14616" x="5276850" y="2168525"/>
          <p14:tracePt t="14632" x="5292725" y="2171700"/>
          <p14:tracePt t="14649" x="5330825" y="2171700"/>
          <p14:tracePt t="14666" x="5349875" y="2171700"/>
          <p14:tracePt t="14682" x="5380038" y="2171700"/>
          <p14:tracePt t="14699" x="5394325" y="2171700"/>
          <p14:tracePt t="14716" x="5437188" y="2171700"/>
          <p14:tracePt t="14732" x="5459413" y="2171700"/>
          <p14:tracePt t="14749" x="5505450" y="2171700"/>
          <p14:tracePt t="14766" x="5521325" y="2171700"/>
          <p14:tracePt t="14783" x="5551488" y="2171700"/>
          <p14:tracePt t="14799" x="5570538" y="2171700"/>
          <p14:tracePt t="14816" x="5584825" y="2171700"/>
          <p14:tracePt t="14832" x="5630863" y="2171700"/>
          <p14:tracePt t="14849" x="5654675" y="2171700"/>
          <p14:tracePt t="14866" x="5707063" y="2171700"/>
          <p14:tracePt t="14882" x="5730875" y="2171700"/>
          <p14:tracePt t="14899" x="5775325" y="2171700"/>
          <p14:tracePt t="14916" x="5799138" y="2163763"/>
          <p14:tracePt t="14932" x="5832475" y="2160588"/>
          <p14:tracePt t="14949" x="5856288" y="2160588"/>
          <p14:tracePt t="14966" x="5886450" y="2160588"/>
          <p14:tracePt t="14982" x="5905500" y="2160588"/>
          <p14:tracePt t="14999" x="5935663" y="2160588"/>
          <p14:tracePt t="15016" x="5951538" y="2160588"/>
          <p14:tracePt t="15032" x="5984875" y="2160588"/>
          <p14:tracePt t="15049" x="6000750" y="2160588"/>
          <p14:tracePt t="15066" x="6019800" y="2160588"/>
          <p14:tracePt t="15082" x="6030913" y="2160588"/>
          <p14:tracePt t="15099" x="6061075" y="2160588"/>
          <p14:tracePt t="15116" x="6073775" y="2160588"/>
          <p14:tracePt t="15132" x="6092825" y="2160588"/>
          <p14:tracePt t="15149" x="6103938" y="2160588"/>
          <p14:tracePt t="15166" x="6130925" y="2160588"/>
          <p14:tracePt t="15182" x="6137275" y="2160588"/>
          <p14:tracePt t="15199" x="6161088" y="2152650"/>
          <p14:tracePt t="15216" x="6169025" y="2152650"/>
          <p14:tracePt t="15233" x="6188075" y="2152650"/>
          <p14:tracePt t="15249" x="6191250" y="2152650"/>
          <p14:tracePt t="15266" x="6199188" y="2152650"/>
          <p14:tracePt t="15282" x="6207125" y="2152650"/>
          <p14:tracePt t="15299" x="6210300" y="2152650"/>
          <p14:tracePt t="15316" x="6218238" y="2152650"/>
          <p14:tracePt t="15332" x="6221413" y="2152650"/>
          <p14:tracePt t="15349" x="6229350" y="2152650"/>
          <p14:tracePt t="16370" x="6226175" y="2152650"/>
          <p14:tracePt t="16381" x="6218238" y="2163763"/>
          <p14:tracePt t="16392" x="6199188" y="2174875"/>
          <p14:tracePt t="16403" x="6175375" y="2187575"/>
          <p14:tracePt t="16416" x="6142038" y="2201863"/>
          <p14:tracePt t="16432" x="6107113" y="2206625"/>
          <p14:tracePt t="16449" x="6000750" y="2239963"/>
          <p14:tracePt t="16466" x="5946775" y="2255838"/>
          <p14:tracePt t="16482" x="5829300" y="2286000"/>
          <p14:tracePt t="16499" x="5756275" y="2301875"/>
          <p14:tracePt t="16516" x="5611813" y="2332038"/>
          <p14:tracePt t="16532" x="5527675" y="2351088"/>
          <p14:tracePt t="16549" x="5387975" y="2365375"/>
          <p14:tracePt t="16566" x="5295900" y="2373313"/>
          <p14:tracePt t="16583" x="5132388" y="2389188"/>
          <p14:tracePt t="16599" x="5040313" y="2389188"/>
          <p14:tracePt t="16616" x="4949825" y="2400300"/>
          <p14:tracePt t="16632" x="4792663" y="2416175"/>
          <p14:tracePt t="16649" x="4713288" y="2422525"/>
          <p14:tracePt t="16666" x="4556125" y="2438400"/>
          <p14:tracePt t="16682" x="4465638" y="2465388"/>
          <p14:tracePt t="16699" x="4308475" y="2487613"/>
          <p14:tracePt t="16716" x="4237038" y="2495550"/>
          <p14:tracePt t="16732" x="4122738" y="2511425"/>
          <p14:tracePt t="16749" x="4060825" y="2517775"/>
          <p14:tracePt t="16766" x="3965575" y="2533650"/>
          <p14:tracePt t="16782" x="3913188" y="2541588"/>
          <p14:tracePt t="16799" x="3810000" y="2555875"/>
          <p14:tracePt t="16816" x="3744913" y="2563813"/>
          <p14:tracePt t="16832" x="3630613" y="2579688"/>
          <p14:tracePt t="16849" x="3581400" y="2587625"/>
          <p14:tracePt t="16866" x="3513138" y="2601913"/>
          <p14:tracePt t="16882" x="3482975" y="2606675"/>
          <p14:tracePt t="16899" x="3440113" y="2613025"/>
          <p14:tracePt t="16916" x="3432175" y="2613025"/>
          <p14:tracePt t="16932" x="3390900" y="2625725"/>
          <p14:tracePt t="16949" x="3375025" y="2628900"/>
          <p14:tracePt t="16966" x="3341688" y="2640013"/>
          <p14:tracePt t="16982" x="3330575" y="2647950"/>
          <p14:tracePt t="16999" x="3314700" y="2655888"/>
          <p14:tracePt t="17016" x="3311525" y="2659063"/>
          <p14:tracePt t="17033" x="3303588" y="2667000"/>
          <p14:tracePt t="17049" x="3298825" y="2674938"/>
          <p14:tracePt t="17066" x="3292475" y="2682875"/>
          <p14:tracePt t="17082" x="3284538" y="2705100"/>
          <p14:tracePt t="17099" x="3276600" y="2713038"/>
          <p14:tracePt t="17116" x="3268663" y="2724150"/>
          <p14:tracePt t="17132" x="3265488" y="2727325"/>
          <p14:tracePt t="17149" x="3257550" y="2735263"/>
          <p14:tracePt t="17166" x="3249613" y="2740025"/>
          <p14:tracePt t="17182" x="3241675" y="2754313"/>
          <p14:tracePt t="17199" x="3238500" y="2765425"/>
          <p14:tracePt t="17216" x="3227388" y="2784475"/>
          <p14:tracePt t="17232" x="3227388" y="2797175"/>
          <p14:tracePt t="17249" x="3216275" y="2816225"/>
          <p14:tracePt t="17266" x="3216275" y="2819400"/>
          <p14:tracePt t="17282" x="3208338" y="2838450"/>
          <p14:tracePt t="17299" x="3208338" y="2849563"/>
          <p14:tracePt t="17316" x="3197225" y="2857500"/>
          <p14:tracePt t="17332" x="3197225" y="2860675"/>
          <p14:tracePt t="17349" x="3192463" y="2873375"/>
          <p14:tracePt t="17366" x="3192463" y="2876550"/>
          <p14:tracePt t="17382" x="3192463" y="2884488"/>
          <p14:tracePt t="17399" x="3192463" y="2887663"/>
          <p14:tracePt t="17416" x="3192463" y="2903538"/>
          <p14:tracePt t="17432" x="3192463" y="2906713"/>
          <p14:tracePt t="17449" x="3192463" y="2914650"/>
          <p14:tracePt t="17466" x="3189288" y="2917825"/>
          <p14:tracePt t="17483" x="3189288" y="2922588"/>
          <p14:tracePt t="17499" x="3189288" y="2930525"/>
          <p14:tracePt t="18699" x="3189288" y="2936875"/>
          <p14:tracePt t="18710" x="3184525" y="2949575"/>
          <p14:tracePt t="18721" x="3178175" y="2952750"/>
          <p14:tracePt t="18733" x="3178175" y="2955925"/>
          <p14:tracePt t="18749" x="3173413" y="2960688"/>
          <p14:tracePt t="18766" x="3173413" y="2968625"/>
          <p14:tracePt t="18782" x="3173413" y="2974975"/>
          <p14:tracePt t="18799" x="3173413" y="2982913"/>
          <p14:tracePt t="18833" x="3173413" y="2990850"/>
          <p14:tracePt t="18849" x="3173413" y="2994025"/>
          <p14:tracePt t="18866" x="3173413" y="2998788"/>
          <p14:tracePt t="18882" x="3173413" y="3006725"/>
          <p14:tracePt t="18899" x="3173413" y="3009900"/>
          <p14:tracePt t="18924" x="3173413" y="3013075"/>
          <p14:tracePt t="18935" x="3173413" y="3017838"/>
          <p14:tracePt t="18949" x="3173413" y="3021013"/>
          <p14:tracePt t="18966" x="3173413" y="3025775"/>
          <p14:tracePt t="18982" x="3173413" y="3036888"/>
          <p14:tracePt t="18999" x="3173413" y="3040063"/>
          <p14:tracePt t="19016" x="3173413" y="3048000"/>
          <p14:tracePt t="19032" x="3173413" y="3051175"/>
          <p14:tracePt t="19049" x="3173413" y="3059113"/>
          <p14:tracePt t="19066" x="3173413" y="3067050"/>
          <p14:tracePt t="19082" x="3170238" y="3074988"/>
          <p14:tracePt t="19099" x="3170238" y="3078163"/>
          <p14:tracePt t="19116" x="3170238" y="3086100"/>
          <p14:tracePt t="19132" x="3170238" y="3089275"/>
          <p14:tracePt t="19149" x="3170238" y="3101975"/>
          <p14:tracePt t="19166" x="3170238" y="3105150"/>
          <p14:tracePt t="19182" x="3170238" y="3113088"/>
          <p14:tracePt t="19199" x="3170238" y="3116263"/>
          <p14:tracePt t="19216" x="3170238" y="3124200"/>
          <p14:tracePt t="19232" x="3170238" y="3132138"/>
          <p14:tracePt t="19249" x="3170238" y="3143250"/>
          <p14:tracePt t="19266" x="3170238" y="3146425"/>
          <p14:tracePt t="19283" x="3170238" y="3159125"/>
          <p14:tracePt t="19299" x="3170238" y="3162300"/>
          <p14:tracePt t="19316" x="3170238" y="3165475"/>
          <p14:tracePt t="19332" x="3170238" y="3173413"/>
          <p14:tracePt t="19349" x="3170238" y="3178175"/>
          <p14:tracePt t="19366" x="3170238" y="3197225"/>
          <p14:tracePt t="19382" x="3170238" y="3208338"/>
          <p14:tracePt t="19399" x="3170238" y="3216275"/>
          <p14:tracePt t="19416" x="3170238" y="3219450"/>
          <p14:tracePt t="19432" x="3170238" y="3227388"/>
          <p14:tracePt t="19449" x="3170238" y="3235325"/>
          <p14:tracePt t="19466" x="3170238" y="3241675"/>
          <p14:tracePt t="19482" x="3170238" y="3246438"/>
          <p14:tracePt t="19499" x="3170238" y="3254375"/>
          <p14:tracePt t="19516" x="3170238" y="3257550"/>
          <p14:tracePt t="19532" x="3170238" y="3268663"/>
          <p14:tracePt t="19549" x="3170238" y="3273425"/>
          <p14:tracePt t="19566" x="3170238" y="3279775"/>
          <p14:tracePt t="19582" x="3170238" y="3284538"/>
          <p14:tracePt t="19599" x="3165475" y="3295650"/>
          <p14:tracePt t="19616" x="3165475" y="3298825"/>
          <p14:tracePt t="19632" x="3165475" y="3306763"/>
          <p14:tracePt t="19649" x="3165475" y="3311525"/>
          <p14:tracePt t="19666" x="3165475" y="3317875"/>
          <p14:tracePt t="19682" x="3165475" y="3322638"/>
          <p14:tracePt t="19699" x="3162300" y="3333750"/>
          <p14:tracePt t="19716" x="3162300" y="3336925"/>
          <p14:tracePt t="19733" x="3159125" y="3344863"/>
          <p14:tracePt t="19749" x="3159125" y="3349625"/>
          <p14:tracePt t="19766" x="3159125" y="3352800"/>
          <p14:tracePt t="19782" x="3159125" y="3360738"/>
          <p14:tracePt t="19835" x="3159125" y="3363913"/>
          <p14:tracePt t="19846" x="3159125" y="3368675"/>
          <p14:tracePt t="19857" x="3159125" y="3371850"/>
          <p14:tracePt t="19868" x="3159125" y="3375025"/>
          <p14:tracePt t="19882" x="3159125" y="3379788"/>
          <p14:tracePt t="19899" x="3159125" y="3382963"/>
          <p14:tracePt t="19916" x="3159125" y="3394075"/>
          <p14:tracePt t="19932" x="3159125" y="3398838"/>
          <p14:tracePt t="19949" x="3159125" y="3406775"/>
          <p14:tracePt t="19966" x="3159125" y="3409950"/>
          <p14:tracePt t="19982" x="3159125" y="3421063"/>
          <p14:tracePt t="19999" x="3159125" y="3425825"/>
          <p14:tracePt t="20016" x="3159125" y="3432175"/>
          <p14:tracePt t="20032" x="3159125" y="3436938"/>
          <p14:tracePt t="20049" x="3159125" y="3444875"/>
          <p14:tracePt t="20066" x="3159125" y="3448050"/>
          <p14:tracePt t="20082" x="3159125" y="3459163"/>
          <p14:tracePt t="20099" x="3159125" y="3463925"/>
          <p14:tracePt t="20116" x="3159125" y="3470275"/>
          <p14:tracePt t="20132" x="3159125" y="3475038"/>
          <p14:tracePt t="20149" x="3159125" y="3486150"/>
          <p14:tracePt t="20166" x="3159125" y="3489325"/>
          <p14:tracePt t="20183" x="3159125" y="3494088"/>
          <p14:tracePt t="20199" x="3159125" y="3497263"/>
          <p14:tracePt t="20216" x="3159125" y="3502025"/>
          <p14:tracePt t="20232" x="3159125" y="3508375"/>
          <p14:tracePt t="20249" x="3159125" y="3516313"/>
          <p14:tracePt t="20266" x="3159125" y="3524250"/>
          <p14:tracePt t="20282" x="3159125" y="3527425"/>
          <p14:tracePt t="20299" x="3159125" y="3535363"/>
          <p14:tracePt t="20316" x="3159125" y="3540125"/>
          <p14:tracePt t="20332" x="3159125" y="3551238"/>
          <p14:tracePt t="20349" x="3159125" y="3554413"/>
          <p14:tracePt t="20366" x="3159125" y="3562350"/>
          <p14:tracePt t="20382" x="3159125" y="3565525"/>
          <p14:tracePt t="20555" x="3159125" y="3570288"/>
          <p14:tracePt t="20566" x="3159125" y="3573463"/>
          <p14:tracePt t="20578" x="3159125" y="3581400"/>
          <p14:tracePt t="20588" x="3159125" y="3584575"/>
          <p14:tracePt t="20600" x="3162300" y="3592513"/>
          <p14:tracePt t="20616" x="3162300" y="3597275"/>
          <p14:tracePt t="20633" x="3170238" y="3608388"/>
          <p14:tracePt t="20649" x="3170238" y="3611563"/>
          <p14:tracePt t="20666" x="3170238" y="3616325"/>
          <p14:tracePt t="20682" x="3170238" y="3622675"/>
          <p14:tracePt t="20699" x="3178175" y="3627438"/>
          <p14:tracePt t="20716" x="3178175" y="3635375"/>
          <p14:tracePt t="20903" x="3178175" y="3638550"/>
          <p14:tracePt t="20905" x="3178175" y="3641725"/>
          <p14:tracePt t="20932" x="3178175" y="3646488"/>
          <p14:tracePt t="22096" x="3181350" y="3646488"/>
          <p14:tracePt t="22108" x="3184525" y="3641725"/>
          <p14:tracePt t="22118" x="3189288" y="3638550"/>
          <p14:tracePt t="22142" x="3173413" y="3638550"/>
          <p14:tracePt t="22152" x="3173413" y="3627438"/>
          <p14:tracePt t="22728" x="3173413" y="3622675"/>
          <p14:tracePt t="22771" x="3178175" y="3622675"/>
          <p14:tracePt t="22782" x="3181350" y="3622675"/>
          <p14:tracePt t="22794" x="3189288" y="3619500"/>
          <p14:tracePt t="22805" x="3189288" y="3616325"/>
          <p14:tracePt t="22816" x="3189288" y="3608388"/>
          <p14:tracePt t="22832" x="3189288" y="3611563"/>
          <p14:tracePt t="22849" x="3192463" y="3611563"/>
          <p14:tracePt t="22866" x="3184525" y="3611563"/>
          <p14:tracePt t="22882" x="3181350" y="3611563"/>
          <p14:tracePt t="22899" x="3170238" y="3603625"/>
          <p14:tracePt t="22916" x="3165475" y="3600450"/>
          <p14:tracePt t="26945" x="3159125" y="3600450"/>
          <p14:tracePt t="26947" x="3143250" y="3600450"/>
          <p14:tracePt t="26965" x="3097213" y="3611563"/>
          <p14:tracePt t="26982" x="3021013" y="3619500"/>
          <p14:tracePt t="26999" x="2979738" y="3627438"/>
          <p14:tracePt t="27016" x="2895600" y="3635375"/>
          <p14:tracePt t="27032" x="2854325" y="3635375"/>
          <p14:tracePt t="27049" x="2781300" y="3635375"/>
          <p14:tracePt t="27065" x="2740025" y="3635375"/>
          <p14:tracePt t="27082" x="2659063" y="3635375"/>
          <p14:tracePt t="27099" x="2613025" y="3641725"/>
          <p14:tracePt t="27115" x="2530475" y="3654425"/>
          <p14:tracePt t="27132" x="2506663" y="3660775"/>
          <p14:tracePt t="27149" x="2438400" y="3676650"/>
          <p14:tracePt t="27165" x="2416175" y="3679825"/>
          <p14:tracePt t="27182" x="2359025" y="3692525"/>
          <p14:tracePt t="27199" x="2324100" y="3706813"/>
          <p14:tracePt t="27215" x="2266950" y="3725863"/>
          <p14:tracePt t="27232" x="2239963" y="3736975"/>
          <p14:tracePt t="27249" x="2201863" y="3756025"/>
          <p14:tracePt t="27265" x="2179638" y="3760788"/>
          <p14:tracePt t="27282" x="2136775" y="3779838"/>
          <p14:tracePt t="27299" x="2111375" y="3790950"/>
          <p14:tracePt t="27315" x="2060575" y="3817938"/>
          <p14:tracePt t="27332" x="2035175" y="3829050"/>
          <p14:tracePt t="27349" x="1984375" y="3856038"/>
          <p14:tracePt t="27365" x="1970088" y="3867150"/>
          <p14:tracePt t="27382" x="1951038" y="3878263"/>
          <p14:tracePt t="27399" x="1927225" y="3905250"/>
          <p14:tracePt t="27415" x="1920875" y="3916363"/>
          <p14:tracePt t="27432" x="1897063" y="3951288"/>
          <p14:tracePt t="27449" x="1885950" y="3962400"/>
          <p14:tracePt t="27465" x="1863725" y="3984625"/>
          <p14:tracePt t="27482" x="1851025" y="3992563"/>
          <p14:tracePt t="27499" x="1844675" y="4016375"/>
          <p14:tracePt t="27516" x="1836738" y="4027488"/>
          <p14:tracePt t="27532" x="1825625" y="4046538"/>
          <p14:tracePt t="27549" x="1820863" y="4065588"/>
          <p14:tracePt t="27565" x="1809750" y="4095750"/>
          <p14:tracePt t="27582" x="1806575" y="4114800"/>
          <p14:tracePt t="27599" x="1793875" y="4152900"/>
          <p14:tracePt t="27615" x="1793875" y="4171950"/>
          <p14:tracePt t="27632" x="1787525" y="4202113"/>
          <p14:tracePt t="27649" x="1787525" y="4217988"/>
          <p14:tracePt t="27665" x="1787525" y="4240213"/>
          <p14:tracePt t="27682" x="1787525" y="4248150"/>
          <p14:tracePt t="27699" x="1787525" y="4267200"/>
          <p14:tracePt t="27715" x="1787525" y="4278313"/>
          <p14:tracePt t="27732" x="1787525" y="4286250"/>
          <p14:tracePt t="27749" x="1787525" y="4289425"/>
          <p14:tracePt t="27765" x="1787525" y="4305300"/>
          <p14:tracePt t="27782" x="1787525" y="4313238"/>
          <p14:tracePt t="27799" x="1787525" y="4332288"/>
          <p14:tracePt t="27815" x="1787525" y="4343400"/>
          <p14:tracePt t="27832" x="1787525" y="4354513"/>
          <p14:tracePt t="27849" x="1787525" y="4365625"/>
          <p14:tracePt t="27865" x="1787525" y="4373563"/>
          <p14:tracePt t="27882" x="1790700" y="4392613"/>
          <p14:tracePt t="27899" x="1798638" y="4400550"/>
          <p14:tracePt t="27915" x="1798638" y="4411663"/>
          <p14:tracePt t="27932" x="1801813" y="4416425"/>
          <p14:tracePt t="27949" x="1801813" y="4422775"/>
          <p14:tracePt t="27965" x="1801813" y="4427538"/>
          <p14:tracePt t="27982" x="1801813" y="4430713"/>
          <p14:tracePt t="27999" x="1801813" y="4438650"/>
          <p14:tracePt t="28015" x="1801813" y="4441825"/>
          <p14:tracePt t="28049" x="1806575" y="4441825"/>
          <p14:tracePt t="28070" x="1809750" y="4441825"/>
          <p14:tracePt t="28082" x="1812925" y="4441825"/>
          <p14:tracePt t="28160" x="1812925" y="4435475"/>
          <p14:tracePt t="28171" x="1812925" y="4430713"/>
          <p14:tracePt t="28182" x="1812925" y="4427538"/>
          <p14:tracePt t="28193" x="1812925" y="4422775"/>
          <p14:tracePt t="28205" x="1812925" y="4416425"/>
          <p14:tracePt t="28216" x="1809750" y="4403725"/>
          <p14:tracePt t="28232" x="1801813" y="4392613"/>
          <p14:tracePt t="28249" x="1793875" y="4373563"/>
          <p14:tracePt t="28266" x="1787525" y="4365625"/>
          <p14:tracePt t="28282" x="1782763" y="4362450"/>
          <p14:tracePt t="28299" x="1782763" y="4359275"/>
          <p14:tracePt t="28315" x="1779588" y="4354513"/>
          <p14:tracePt t="28332" x="1771650" y="4346575"/>
          <p14:tracePt t="28349" x="1768475" y="4343400"/>
          <p14:tracePt t="28365" x="1755775" y="4327525"/>
          <p14:tracePt t="28382" x="1752600" y="4324350"/>
          <p14:tracePt t="28399" x="1749425" y="4316413"/>
          <p14:tracePt t="28415" x="1744663" y="4316413"/>
          <p14:tracePt t="28486" x="1744663" y="4308475"/>
          <p14:tracePt t="28497" x="1749425" y="4305300"/>
          <p14:tracePt t="28508" x="1752600" y="4305300"/>
          <p14:tracePt t="28520" x="1763713" y="4302125"/>
          <p14:tracePt t="28532" x="1774825" y="4297363"/>
          <p14:tracePt t="28549" x="1790700" y="4289425"/>
          <p14:tracePt t="28565" x="1825625" y="4286250"/>
          <p14:tracePt t="28582" x="1847850" y="4286250"/>
          <p14:tracePt t="28599" x="1893888" y="4286250"/>
          <p14:tracePt t="28615" x="1916113" y="4286250"/>
          <p14:tracePt t="28632" x="1962150" y="4297363"/>
          <p14:tracePt t="28649" x="1984375" y="4305300"/>
          <p14:tracePt t="28665" x="2027238" y="4316413"/>
          <p14:tracePt t="28682" x="2041525" y="4321175"/>
          <p14:tracePt t="28699" x="2076450" y="4321175"/>
          <p14:tracePt t="28715" x="2092325" y="4321175"/>
          <p14:tracePt t="28732" x="2106613" y="4321175"/>
          <p14:tracePt t="28749" x="2133600" y="4321175"/>
          <p14:tracePt t="28766" x="2144713" y="4321175"/>
          <p14:tracePt t="28782" x="2163763" y="4321175"/>
          <p14:tracePt t="28799" x="2174875" y="4316413"/>
          <p14:tracePt t="28815" x="2193925" y="4308475"/>
          <p14:tracePt t="28832" x="2198688" y="4308475"/>
          <p14:tracePt t="28849" x="2217738" y="4308475"/>
          <p14:tracePt t="28865" x="2228850" y="4308475"/>
          <p14:tracePt t="28882" x="2247900" y="4308475"/>
          <p14:tracePt t="28899" x="2255838" y="4308475"/>
          <p14:tracePt t="28915" x="2274888" y="4308475"/>
          <p14:tracePt t="28932" x="2286000" y="4308475"/>
          <p14:tracePt t="28949" x="2301875" y="4305300"/>
          <p14:tracePt t="28965" x="2305050" y="4305300"/>
          <p14:tracePt t="28982" x="2312988" y="4305300"/>
          <p14:tracePt t="28999" x="2316163" y="4305300"/>
          <p14:tracePt t="29015" x="2327275" y="4305300"/>
          <p14:tracePt t="29032" x="2335213" y="4305300"/>
          <p14:tracePt t="29049" x="2351088" y="4305300"/>
          <p14:tracePt t="29065" x="2359025" y="4305300"/>
          <p14:tracePt t="29082" x="2378075" y="4305300"/>
          <p14:tracePt t="29099" x="2389188" y="4305300"/>
          <p14:tracePt t="29115" x="2416175" y="4305300"/>
          <p14:tracePt t="29132" x="2427288" y="4305300"/>
          <p14:tracePt t="29149" x="2446338" y="4305300"/>
          <p14:tracePt t="29165" x="2460625" y="4305300"/>
          <p14:tracePt t="29182" x="2476500" y="4305300"/>
          <p14:tracePt t="29199" x="2511425" y="4305300"/>
          <p14:tracePt t="29215" x="2533650" y="4305300"/>
          <p14:tracePt t="29232" x="2571750" y="4313238"/>
          <p14:tracePt t="29249" x="2593975" y="4313238"/>
          <p14:tracePt t="29265" x="2640013" y="4313238"/>
          <p14:tracePt t="29282" x="2663825" y="4313238"/>
          <p14:tracePt t="29299" x="2708275" y="4313238"/>
          <p14:tracePt t="29315" x="2724150" y="4313238"/>
          <p14:tracePt t="29332" x="2765425" y="4313238"/>
          <p14:tracePt t="29349" x="2781300" y="4308475"/>
          <p14:tracePt t="29365" x="2816225" y="4305300"/>
          <p14:tracePt t="29382" x="2830513" y="4297363"/>
          <p14:tracePt t="29399" x="2857500" y="4297363"/>
          <p14:tracePt t="29415" x="2865438" y="4297363"/>
          <p14:tracePt t="29432" x="2887663" y="4297363"/>
          <p14:tracePt t="29449" x="2903538" y="4297363"/>
          <p14:tracePt t="29465" x="2933700" y="4297363"/>
          <p14:tracePt t="29482" x="2944813" y="4297363"/>
          <p14:tracePt t="29499" x="2963863" y="4289425"/>
          <p14:tracePt t="29515" x="2974975" y="4283075"/>
          <p14:tracePt t="29532" x="2998788" y="4275138"/>
          <p14:tracePt t="29549" x="3006725" y="4267200"/>
          <p14:tracePt t="29565" x="3021013" y="4259263"/>
          <p14:tracePt t="29582" x="3032125" y="4251325"/>
          <p14:tracePt t="29599" x="3048000" y="4244975"/>
          <p14:tracePt t="29615" x="3051175" y="4240213"/>
          <p14:tracePt t="29632" x="3055938" y="4237038"/>
          <p14:tracePt t="29649" x="3063875" y="4225925"/>
          <p14:tracePt t="29665" x="3067050" y="4221163"/>
          <p14:tracePt t="29682" x="3070225" y="4213225"/>
          <p14:tracePt t="29699" x="3070225" y="4210050"/>
          <p14:tracePt t="29715" x="3070225" y="4202113"/>
          <p14:tracePt t="29732" x="3070225" y="4194175"/>
          <p14:tracePt t="29749" x="3070225" y="4187825"/>
          <p14:tracePt t="29766" x="3070225" y="4183063"/>
          <p14:tracePt t="29782" x="3070225" y="4175125"/>
          <p14:tracePt t="29799" x="3070225" y="4171950"/>
          <p14:tracePt t="29815" x="3063875" y="4160838"/>
          <p14:tracePt t="29832" x="3059113" y="4156075"/>
          <p14:tracePt t="29849" x="3044825" y="4141788"/>
          <p14:tracePt t="29865" x="3040063" y="4130675"/>
          <p14:tracePt t="29882" x="3028950" y="4117975"/>
          <p14:tracePt t="29899" x="3017838" y="4106863"/>
          <p14:tracePt t="29915" x="2998788" y="4095750"/>
          <p14:tracePt t="29932" x="2987675" y="4092575"/>
          <p14:tracePt t="29949" x="2968625" y="4079875"/>
          <p14:tracePt t="29966" x="2955925" y="4076700"/>
          <p14:tracePt t="29982" x="2941638" y="4065588"/>
          <p14:tracePt t="29999" x="2933700" y="4060825"/>
          <p14:tracePt t="30015" x="2911475" y="4049713"/>
          <p14:tracePt t="30032" x="2898775" y="4046538"/>
          <p14:tracePt t="30049" x="2879725" y="4035425"/>
          <p14:tracePt t="30065" x="2868613" y="4030663"/>
          <p14:tracePt t="30082" x="2857500" y="4022725"/>
          <p14:tracePt t="30084" x="2849563" y="4019550"/>
          <p14:tracePt t="30099" x="2830513" y="4016375"/>
          <p14:tracePt t="30115" x="2822575" y="4008438"/>
          <p14:tracePt t="30132" x="2792413" y="3997325"/>
          <p14:tracePt t="30149" x="2784475" y="3992563"/>
          <p14:tracePt t="30165" x="2751138" y="3981450"/>
          <p14:tracePt t="30182" x="2735263" y="3978275"/>
          <p14:tracePt t="30199" x="2701925" y="3965575"/>
          <p14:tracePt t="30215" x="2682875" y="3965575"/>
          <p14:tracePt t="30232" x="2651125" y="3959225"/>
          <p14:tracePt t="30249" x="2628900" y="3959225"/>
          <p14:tracePt t="30265" x="2574925" y="3959225"/>
          <p14:tracePt t="30282" x="2552700" y="3959225"/>
          <p14:tracePt t="30299" x="2498725" y="3954463"/>
          <p14:tracePt t="30315" x="2465388" y="3954463"/>
          <p14:tracePt t="30332" x="2400300" y="3946525"/>
          <p14:tracePt t="30349" x="2370138" y="3946525"/>
          <p14:tracePt t="30365" x="2312988" y="3935413"/>
          <p14:tracePt t="30382" x="2282825" y="3935413"/>
          <p14:tracePt t="30399" x="2209800" y="3935413"/>
          <p14:tracePt t="30415" x="2179638" y="3935413"/>
          <p14:tracePt t="30432" x="2125663" y="3935413"/>
          <p14:tracePt t="30449" x="2098675" y="3935413"/>
          <p14:tracePt t="30465" x="2054225" y="3935413"/>
          <p14:tracePt t="30482" x="2030413" y="3943350"/>
          <p14:tracePt t="30499" x="1992313" y="3946525"/>
          <p14:tracePt t="30515" x="1978025" y="3946525"/>
          <p14:tracePt t="30532" x="1954213" y="3954463"/>
          <p14:tracePt t="30549" x="1920875" y="3954463"/>
          <p14:tracePt t="30565" x="1905000" y="3954463"/>
          <p14:tracePt t="30582" x="1870075" y="3954463"/>
          <p14:tracePt t="30599" x="1855788" y="3954463"/>
          <p14:tracePt t="30615" x="1820863" y="3954463"/>
          <p14:tracePt t="30632" x="1812925" y="3951288"/>
          <p14:tracePt t="30649" x="1793875" y="3951288"/>
          <p14:tracePt t="30665" x="1782763" y="3951288"/>
          <p14:tracePt t="30682" x="1763713" y="3951288"/>
          <p14:tracePt t="30699" x="1752600" y="3951288"/>
          <p14:tracePt t="30716" x="1733550" y="3951288"/>
          <p14:tracePt t="30732" x="1725613" y="3951288"/>
          <p14:tracePt t="30749" x="1703388" y="3954463"/>
          <p14:tracePt t="30765" x="1695450" y="3954463"/>
          <p14:tracePt t="30782" x="1673225" y="3959225"/>
          <p14:tracePt t="30799" x="1665288" y="3959225"/>
          <p14:tracePt t="30815" x="1646238" y="3962400"/>
          <p14:tracePt t="30832" x="1635125" y="3962400"/>
          <p14:tracePt t="30849" x="1616075" y="3970338"/>
          <p14:tracePt t="30865" x="1603375" y="3970338"/>
          <p14:tracePt t="30882" x="1597025" y="3970338"/>
          <p14:tracePt t="30899" x="1592263" y="3970338"/>
          <p14:tracePt t="30915" x="1581150" y="3973513"/>
          <p14:tracePt t="30932" x="1577975" y="3973513"/>
          <p14:tracePt t="30949" x="1570038" y="3973513"/>
          <p14:tracePt t="30965" x="1565275" y="3973513"/>
          <p14:tracePt t="30982" x="1562100" y="3973513"/>
          <p14:tracePt t="30999" x="1554163" y="3978275"/>
          <p14:tracePt t="31015" x="1546225" y="3981450"/>
          <p14:tracePt t="31032" x="1539875" y="3989388"/>
          <p14:tracePt t="31049" x="1535113" y="3997325"/>
          <p14:tracePt t="31065" x="1516063" y="4003675"/>
          <p14:tracePt t="31082" x="1512888" y="4008438"/>
          <p14:tracePt t="31099" x="1497013" y="4019550"/>
          <p14:tracePt t="31115" x="1485900" y="4022725"/>
          <p14:tracePt t="31132" x="1474788" y="4035425"/>
          <p14:tracePt t="31149" x="1463675" y="4038600"/>
          <p14:tracePt t="31165" x="1455738" y="4046538"/>
          <p14:tracePt t="31182" x="1447800" y="4049713"/>
          <p14:tracePt t="31199" x="1439863" y="4060825"/>
          <p14:tracePt t="31215" x="1436688" y="4065588"/>
          <p14:tracePt t="31232" x="1428750" y="4073525"/>
          <p14:tracePt t="31249" x="1425575" y="4076700"/>
          <p14:tracePt t="31265" x="1412875" y="4084638"/>
          <p14:tracePt t="31282" x="1412875" y="4092575"/>
          <p14:tracePt t="31299" x="1409700" y="4098925"/>
          <p14:tracePt t="31315" x="1409700" y="4103688"/>
          <p14:tracePt t="31332" x="1409700" y="4111625"/>
          <p14:tracePt t="31349" x="1409700" y="4114800"/>
          <p14:tracePt t="31365" x="1409700" y="4125913"/>
          <p14:tracePt t="31382" x="1412875" y="4130675"/>
          <p14:tracePt t="31399" x="1420813" y="4137025"/>
          <p14:tracePt t="31415" x="1425575" y="4141788"/>
          <p14:tracePt t="31432" x="1425575" y="4144963"/>
          <p14:tracePt t="31449" x="1431925" y="4156075"/>
          <p14:tracePt t="31465" x="1436688" y="4160838"/>
          <p14:tracePt t="31482" x="1444625" y="4168775"/>
          <p14:tracePt t="31499" x="1455738" y="4171950"/>
          <p14:tracePt t="31515" x="1470025" y="4183063"/>
          <p14:tracePt t="31532" x="1477963" y="4187825"/>
          <p14:tracePt t="31549" x="1493838" y="4191000"/>
          <p14:tracePt t="31565" x="1497013" y="4198938"/>
          <p14:tracePt t="31582" x="1508125" y="4198938"/>
          <p14:tracePt t="31599" x="1512888" y="4198938"/>
          <p14:tracePt t="32424" x="1516063" y="4202113"/>
          <p14:tracePt t="32434" x="1524000" y="4210050"/>
          <p14:tracePt t="32449" x="1531938" y="4221163"/>
          <p14:tracePt t="32465" x="1535113" y="4225925"/>
          <p14:tracePt t="32482" x="1543050" y="4232275"/>
          <p14:tracePt t="32499" x="1546225" y="4240213"/>
          <p14:tracePt t="32515" x="1558925" y="4251325"/>
          <p14:tracePt t="32532" x="1562100" y="4256088"/>
          <p14:tracePt t="32549" x="1565275" y="4259263"/>
          <p14:tracePt t="33201" x="1570038" y="4259263"/>
          <p14:tracePt t="34044" x="1570038" y="4267200"/>
          <p14:tracePt t="34045" x="1573213" y="4270375"/>
          <p14:tracePt t="34065" x="1584325" y="4278313"/>
          <p14:tracePt t="34082" x="1584325" y="4283075"/>
          <p14:tracePt t="34099" x="1592263" y="4302125"/>
          <p14:tracePt t="34115" x="1603375" y="4313238"/>
          <p14:tracePt t="34132" x="1616075" y="4324350"/>
          <p14:tracePt t="34149" x="1649413" y="4343400"/>
          <p14:tracePt t="34165" x="1673225" y="4346575"/>
          <p14:tracePt t="34182" x="1717675" y="4359275"/>
          <p14:tracePt t="34199" x="1736725" y="4365625"/>
          <p14:tracePt t="34215" x="1768475" y="4378325"/>
          <p14:tracePt t="34232" x="1787525" y="4381500"/>
          <p14:tracePt t="34249" x="1820863" y="4392613"/>
          <p14:tracePt t="34266" x="1828800" y="4397375"/>
          <p14:tracePt t="34282" x="1851025" y="4403725"/>
          <p14:tracePt t="34299" x="1858963" y="4403725"/>
          <p14:tracePt t="34315" x="1874838" y="4411663"/>
          <p14:tracePt t="34332" x="1878013" y="4416425"/>
          <p14:tracePt t="34349" x="1893888" y="4427538"/>
          <p14:tracePt t="34365" x="1905000" y="4430713"/>
          <p14:tracePt t="34382" x="1931988" y="4441825"/>
          <p14:tracePt t="34399" x="1946275" y="4446588"/>
          <p14:tracePt t="34415" x="1981200" y="4446588"/>
          <p14:tracePt t="34432" x="1989138" y="4446588"/>
          <p14:tracePt t="34449" x="2011363" y="4454525"/>
          <p14:tracePt t="34466" x="2019300" y="4454525"/>
          <p14:tracePt t="34482" x="2038350" y="4454525"/>
          <p14:tracePt t="34499" x="2049463" y="4454525"/>
          <p14:tracePt t="34516" x="2068513" y="4454525"/>
          <p14:tracePt t="34532" x="2073275" y="4454525"/>
          <p14:tracePt t="34549" x="2079625" y="4454525"/>
          <p14:tracePt t="34617" x="2084388" y="4454525"/>
          <p14:tracePt t="34628" x="2092325" y="4454525"/>
          <p14:tracePt t="34640" x="2098675" y="4454525"/>
          <p14:tracePt t="34651" x="2111375" y="4454525"/>
          <p14:tracePt t="34665" x="2117725" y="4449763"/>
          <p14:tracePt t="34682" x="2122488" y="4449763"/>
          <p14:tracePt t="34699" x="2133600" y="4449763"/>
          <p14:tracePt t="34715" x="2136775" y="4449763"/>
          <p14:tracePt t="34732" x="2144713" y="4449763"/>
          <p14:tracePt t="34749" x="2149475" y="4449763"/>
          <p14:tracePt t="34765" x="2160588" y="4449763"/>
          <p14:tracePt t="34782" x="2163763" y="4449763"/>
          <p14:tracePt t="34799" x="2171700" y="4449763"/>
          <p14:tracePt t="34815" x="2174875" y="4449763"/>
          <p14:tracePt t="34832" x="2179638" y="4449763"/>
          <p14:tracePt t="34876" x="2182813" y="4449763"/>
          <p14:tracePt t="34888" x="2187575" y="4449763"/>
          <p14:tracePt t="34899" x="2193925" y="4449763"/>
          <p14:tracePt t="34915" x="2198688" y="4449763"/>
          <p14:tracePt t="34932" x="2201863" y="4449763"/>
          <p14:tracePt t="34999" x="2206625" y="4449763"/>
          <p14:tracePt t="35011" x="2209800" y="4449763"/>
          <p14:tracePt t="35022" x="2212975" y="4449763"/>
          <p14:tracePt t="40389" x="2212975" y="4446588"/>
          <p14:tracePt t="40399" x="2209800" y="4441825"/>
          <p14:tracePt t="40433" x="2206625" y="4441825"/>
          <p14:tracePt t="40445" x="2201863" y="4438650"/>
          <p14:tracePt t="40456" x="2198688" y="4435475"/>
          <p14:tracePt t="40467" x="2190750" y="4435475"/>
          <p14:tracePt t="40482" x="2187575" y="4435475"/>
          <p14:tracePt t="40498" x="2182813" y="4435475"/>
          <p14:tracePt t="40515" x="2174875" y="4435475"/>
          <p14:tracePt t="40532" x="2171700" y="4435475"/>
          <p14:tracePt t="40548" x="2163763" y="4435475"/>
          <p14:tracePt t="40565" x="2152650" y="4435475"/>
          <p14:tracePt t="40582" x="2136775" y="4430713"/>
          <p14:tracePt t="40599" x="2133600" y="4430713"/>
          <p14:tracePt t="40615" x="2125663" y="4422775"/>
          <p14:tracePt t="40632" x="2117725" y="4419600"/>
          <p14:tracePt t="40648" x="2095500" y="4419600"/>
          <p14:tracePt t="40665" x="2087563" y="4419600"/>
          <p14:tracePt t="40682" x="2068513" y="4419600"/>
          <p14:tracePt t="40699" x="2057400" y="4419600"/>
          <p14:tracePt t="40715" x="2038350" y="4419600"/>
          <p14:tracePt t="40732" x="2035175" y="4419600"/>
          <p14:tracePt t="40748" x="2016125" y="4422775"/>
          <p14:tracePt t="40765" x="2003425" y="4422775"/>
          <p14:tracePt t="40782" x="1992313" y="4422775"/>
          <p14:tracePt t="40798" x="1984375" y="4422775"/>
          <p14:tracePt t="40894" x="1984375" y="4427538"/>
          <p14:tracePt t="40917" x="1989138" y="4430713"/>
          <p14:tracePt t="40928" x="1992313" y="4435475"/>
          <p14:tracePt t="40939" x="2000250" y="4435475"/>
          <p14:tracePt t="40951" x="2016125" y="4435475"/>
          <p14:tracePt t="40965" x="2035175" y="4435475"/>
          <p14:tracePt t="40982" x="2057400" y="4435475"/>
          <p14:tracePt t="40998" x="2117725" y="4435475"/>
          <p14:tracePt t="41015" x="2160588" y="4435475"/>
          <p14:tracePt t="41032" x="2244725" y="4430713"/>
          <p14:tracePt t="41048" x="2286000" y="4430713"/>
          <p14:tracePt t="41065" x="2359025" y="4430713"/>
          <p14:tracePt t="41082" x="2400300" y="4430713"/>
          <p14:tracePt t="41098" x="2479675" y="4430713"/>
          <p14:tracePt t="41115" x="2522538" y="4430713"/>
          <p14:tracePt t="41132" x="2617788" y="4422775"/>
          <p14:tracePt t="41148" x="2647950" y="4416425"/>
          <p14:tracePt t="41165" x="2732088" y="4416425"/>
          <p14:tracePt t="41182" x="2784475" y="4416425"/>
          <p14:tracePt t="41199" x="2895600" y="4416425"/>
          <p14:tracePt t="41215" x="2955925" y="4419600"/>
          <p14:tracePt t="41232" x="3051175" y="4419600"/>
          <p14:tracePt t="41248" x="3089275" y="4419600"/>
          <p14:tracePt t="41265" x="3173413" y="4419600"/>
          <p14:tracePt t="41282" x="3227388" y="4419600"/>
          <p14:tracePt t="41299" x="3298825" y="4419600"/>
          <p14:tracePt t="41315" x="3341688" y="4419600"/>
          <p14:tracePt t="41332" x="3379788" y="4419600"/>
          <p14:tracePt t="41348" x="3448050" y="4411663"/>
          <p14:tracePt t="41365" x="3478213" y="4403725"/>
          <p14:tracePt t="41382" x="3535363" y="4403725"/>
          <p14:tracePt t="41399" x="3559175" y="4403725"/>
          <p14:tracePt t="41415" x="3603625" y="4403725"/>
          <p14:tracePt t="41432" x="3627438" y="4400550"/>
          <p14:tracePt t="41448" x="3673475" y="4400550"/>
          <p14:tracePt t="41465" x="3695700" y="4392613"/>
          <p14:tracePt t="41482" x="3733800" y="4392613"/>
          <p14:tracePt t="41498" x="3756025" y="4392613"/>
          <p14:tracePt t="41515" x="3798888" y="4397375"/>
          <p14:tracePt t="41532" x="3813175" y="4397375"/>
          <p14:tracePt t="41548" x="3848100" y="4408488"/>
          <p14:tracePt t="41565" x="3870325" y="4408488"/>
          <p14:tracePt t="41582" x="3908425" y="4411663"/>
          <p14:tracePt t="41598" x="3924300" y="4419600"/>
          <p14:tracePt t="41615" x="3959225" y="4419600"/>
          <p14:tracePt t="41632" x="3973513" y="4419600"/>
          <p14:tracePt t="41648" x="4008438" y="4422775"/>
          <p14:tracePt t="41665" x="4030663" y="4422775"/>
          <p14:tracePt t="41682" x="4065588" y="4435475"/>
          <p14:tracePt t="41699" x="4079875" y="4438650"/>
          <p14:tracePt t="41715" x="4106863" y="4449763"/>
          <p14:tracePt t="41732" x="4125913" y="4457700"/>
          <p14:tracePt t="41749" x="4152900" y="4468813"/>
          <p14:tracePt t="41765" x="4168775" y="4473575"/>
          <p14:tracePt t="41782" x="4179888" y="4476750"/>
          <p14:tracePt t="41798" x="4198938" y="4487863"/>
          <p14:tracePt t="41815" x="4210050" y="4492625"/>
          <p14:tracePt t="41832" x="4225925" y="4492625"/>
          <p14:tracePt t="41848" x="4229100" y="4492625"/>
          <p14:tracePt t="41896" x="4229100" y="4498975"/>
          <p14:tracePt t="41907" x="4225925" y="4498975"/>
          <p14:tracePt t="41919" x="4217988" y="4498975"/>
          <p14:tracePt t="41932" x="4213225" y="4498975"/>
          <p14:tracePt t="41963" x="4210050" y="4498975"/>
          <p14:tracePt t="41974" x="4206875" y="4498975"/>
          <p14:tracePt t="41986" x="4202113" y="4498975"/>
          <p14:tracePt t="41998" x="4198938" y="4498975"/>
          <p14:tracePt t="42015" x="4194175" y="4498975"/>
          <p14:tracePt t="42032" x="4187825" y="4498975"/>
          <p14:tracePt t="42211" x="4183063" y="4495800"/>
          <p14:tracePt t="42222" x="4179888" y="4492625"/>
          <p14:tracePt t="42233" x="4179888" y="4487863"/>
          <p14:tracePt t="42244" x="4179888" y="4484688"/>
          <p14:tracePt t="42256" x="4175125" y="4479925"/>
          <p14:tracePt t="42368" x="4171950" y="4479925"/>
          <p14:tracePt t="42379" x="4168775" y="4479925"/>
          <p14:tracePt t="42392" x="4164013" y="4479925"/>
          <p14:tracePt t="42402" x="4156075" y="4479925"/>
          <p14:tracePt t="42415" x="4152900" y="4479925"/>
          <p14:tracePt t="42931" x="4152900" y="4476750"/>
          <p14:tracePt t="42942" x="4160838" y="4473575"/>
          <p14:tracePt t="42948" x="4164013" y="4473575"/>
          <p14:tracePt t="42965" x="4171950" y="4460875"/>
          <p14:tracePt t="42982" x="4175125" y="4457700"/>
          <p14:tracePt t="42998" x="4183063" y="4454525"/>
          <p14:tracePt t="43015" x="4191000" y="4449763"/>
          <p14:tracePt t="43032" x="4198938" y="4449763"/>
          <p14:tracePt t="43048" x="4202113" y="4449763"/>
          <p14:tracePt t="43065" x="4210050" y="4449763"/>
          <p14:tracePt t="43082" x="4213225" y="4449763"/>
          <p14:tracePt t="43098" x="4221163" y="4446588"/>
          <p14:tracePt t="43115" x="4225925" y="4446588"/>
          <p14:tracePt t="43132" x="4229100" y="4446588"/>
          <p14:tracePt t="43148" x="4237038" y="4446588"/>
          <p14:tracePt t="43165" x="4240213" y="4446588"/>
          <p14:tracePt t="43182" x="4248150" y="4441825"/>
          <p14:tracePt t="43198" x="4256088" y="4438650"/>
          <p14:tracePt t="43215" x="4264025" y="4438650"/>
          <p14:tracePt t="43232" x="4267200" y="4438650"/>
          <p14:tracePt t="43268" x="4270375" y="4438650"/>
          <p14:tracePt t="43291" x="4275138" y="4438650"/>
          <p14:tracePt t="43302" x="4278313" y="4438650"/>
          <p14:tracePt t="43315" x="4286250" y="4438650"/>
          <p14:tracePt t="44573" x="4283075" y="4438650"/>
          <p14:tracePt t="44584" x="4270375" y="4438650"/>
          <p14:tracePt t="44596" x="4251325" y="4441825"/>
          <p14:tracePt t="44607" x="4237038" y="4449763"/>
          <p14:tracePt t="44618" x="4217988" y="4454525"/>
          <p14:tracePt t="44632" x="4202113" y="4460875"/>
          <p14:tracePt t="44648" x="4179888" y="4465638"/>
          <p14:tracePt t="44665" x="4117975" y="4465638"/>
          <p14:tracePt t="44682" x="4084638" y="4465638"/>
          <p14:tracePt t="44698" x="3992563" y="4473575"/>
          <p14:tracePt t="44715" x="3940175" y="4473575"/>
          <p14:tracePt t="44732" x="3836988" y="4479925"/>
          <p14:tracePt t="44748" x="3787775" y="4479925"/>
          <p14:tracePt t="44765" x="3711575" y="4495800"/>
          <p14:tracePt t="44782" x="3668713" y="4495800"/>
          <p14:tracePt t="44798" x="3584575" y="4506913"/>
          <p14:tracePt t="44815" x="3543300" y="4506913"/>
          <p14:tracePt t="44832" x="3470275" y="4506913"/>
          <p14:tracePt t="44848" x="3429000" y="4506913"/>
          <p14:tracePt t="44865" x="3344863" y="4506913"/>
          <p14:tracePt t="44882" x="3292475" y="4498975"/>
          <p14:tracePt t="44899" x="3203575" y="4484688"/>
          <p14:tracePt t="44915" x="3173413" y="4476750"/>
          <p14:tracePt t="44932" x="3151188" y="4476750"/>
          <p14:tracePt t="44948" x="3097213" y="4468813"/>
          <p14:tracePt t="44965" x="3067050" y="4468813"/>
          <p14:tracePt t="44982" x="2990850" y="4457700"/>
          <p14:tracePt t="44998" x="2955925" y="4449763"/>
          <p14:tracePt t="45015" x="2898775" y="4438650"/>
          <p14:tracePt t="45032" x="2876550" y="4430713"/>
          <p14:tracePt t="45048" x="2830513" y="4419600"/>
          <p14:tracePt t="45065" x="2803525" y="4416425"/>
          <p14:tracePt t="45082" x="2759075" y="4403725"/>
          <p14:tracePt t="45098" x="2735263" y="4397375"/>
          <p14:tracePt t="45115" x="2693988" y="4384675"/>
          <p14:tracePt t="45132" x="2678113" y="4384675"/>
          <p14:tracePt t="45148" x="2644775" y="4381500"/>
          <p14:tracePt t="45165" x="2628900" y="4381500"/>
          <p14:tracePt t="45182" x="2593975" y="4373563"/>
          <p14:tracePt t="45198" x="2579688" y="4373563"/>
          <p14:tracePt t="45215" x="2552700" y="4373563"/>
          <p14:tracePt t="45232" x="2544763" y="4373563"/>
          <p14:tracePt t="45248" x="2536825" y="4373563"/>
          <p14:tracePt t="45265" x="2530475" y="4373563"/>
          <p14:tracePt t="45282" x="2522538" y="4373563"/>
          <p14:tracePt t="45298" x="2517775" y="4373563"/>
          <p14:tracePt t="45315" x="2498725" y="4381500"/>
          <p14:tracePt t="45332" x="2487613" y="4384675"/>
          <p14:tracePt t="45349" x="2468563" y="4397375"/>
          <p14:tracePt t="45365" x="2457450" y="4400550"/>
          <p14:tracePt t="45382" x="2446338" y="4403725"/>
          <p14:tracePt t="45398" x="2427288" y="4416425"/>
          <p14:tracePt t="45415" x="2416175" y="4422775"/>
          <p14:tracePt t="45432" x="2392363" y="4430713"/>
          <p14:tracePt t="45448" x="2384425" y="4438650"/>
          <p14:tracePt t="45465" x="2362200" y="4446588"/>
          <p14:tracePt t="45482" x="2359025" y="4446588"/>
          <p14:tracePt t="45498" x="2351088" y="4454525"/>
          <p14:tracePt t="45515" x="2346325" y="4454525"/>
          <p14:tracePt t="45532" x="2343150" y="4454525"/>
          <p14:tracePt t="45642" x="2335213" y="4454525"/>
          <p14:tracePt t="45653" x="2332038" y="4454525"/>
          <p14:tracePt t="45665" x="2327275" y="4457700"/>
          <p14:tracePt t="45676" x="2324100" y="4457700"/>
          <p14:tracePt t="45687" x="2320925" y="4457700"/>
          <p14:tracePt t="45698" x="2316163" y="4457700"/>
          <p14:tracePt t="45715" x="2312988" y="4457700"/>
          <p14:tracePt t="45732" x="2301875" y="4457700"/>
          <p14:tracePt t="45766" x="2297113" y="4457700"/>
          <p14:tracePt t="45782" x="2293938" y="4457700"/>
          <p14:tracePt t="45811" x="2289175" y="4457700"/>
          <p14:tracePt t="45822" x="2286000" y="4457700"/>
          <p14:tracePt t="45833" x="2282825" y="4457700"/>
          <p14:tracePt t="45848" x="2274888" y="4457700"/>
          <p14:tracePt t="45865" x="2270125" y="4457700"/>
          <p14:tracePt t="45882" x="2263775" y="4457700"/>
          <p14:tracePt t="45923" x="2259013" y="4457700"/>
          <p14:tracePt t="46520" x="2263775" y="4457700"/>
          <p14:tracePt t="46531" x="2266950" y="4457700"/>
          <p14:tracePt t="46542" x="2274888" y="4457700"/>
          <p14:tracePt t="46553" x="2278063" y="4449763"/>
          <p14:tracePt t="46565" x="2282825" y="4449763"/>
          <p14:tracePt t="46582" x="2286000" y="4446588"/>
          <p14:tracePt t="46598" x="2293938" y="4441825"/>
          <p14:tracePt t="46615" x="2297113" y="4438650"/>
          <p14:tracePt t="46632" x="2308225" y="4438650"/>
          <p14:tracePt t="46648" x="2312988" y="4435475"/>
          <p14:tracePt t="46665" x="2316163" y="4435475"/>
          <p14:tracePt t="46682" x="2320925" y="4435475"/>
          <p14:tracePt t="46699" x="2324100" y="4435475"/>
          <p14:tracePt t="46756" x="2327275" y="4430713"/>
          <p14:tracePt t="46801" x="2335213" y="4430713"/>
          <p14:tracePt t="46812" x="2339975" y="4430713"/>
          <p14:tracePt t="46835" x="2343150" y="4430713"/>
          <p14:tracePt t="47622" x="2346325" y="4430713"/>
          <p14:tracePt t="47644" x="2351088" y="4430713"/>
          <p14:tracePt t="47656" x="2354263" y="4430713"/>
          <p14:tracePt t="47667" x="2359025" y="4427538"/>
          <p14:tracePt t="47678" x="2365375" y="4427538"/>
          <p14:tracePt t="47689" x="2370138" y="4427538"/>
          <p14:tracePt t="47701" x="2373313" y="4427538"/>
          <p14:tracePt t="47715" x="2378075" y="4427538"/>
          <p14:tracePt t="47732" x="2381250" y="4427538"/>
          <p14:tracePt t="47748" x="2384425" y="4427538"/>
          <p14:tracePt t="47765" x="2389188" y="4427538"/>
          <p14:tracePt t="47782" x="2408238" y="4427538"/>
          <p14:tracePt t="47798" x="2419350" y="4427538"/>
          <p14:tracePt t="47815" x="2438400" y="4427538"/>
          <p14:tracePt t="47832" x="2449513" y="4427538"/>
          <p14:tracePt t="47848" x="2468563" y="4427538"/>
          <p14:tracePt t="47865" x="2476500" y="4427538"/>
          <p14:tracePt t="47882" x="2495550" y="4427538"/>
          <p14:tracePt t="47898" x="2506663" y="4427538"/>
          <p14:tracePt t="47915" x="2525713" y="4427538"/>
          <p14:tracePt t="47932" x="2530475" y="4427538"/>
          <p14:tracePt t="47948" x="2549525" y="4427538"/>
          <p14:tracePt t="47965" x="2560638" y="4427538"/>
          <p14:tracePt t="47982" x="2579688" y="4430713"/>
          <p14:tracePt t="47998" x="2590800" y="4430713"/>
          <p14:tracePt t="48015" x="2601913" y="4430713"/>
          <p14:tracePt t="48032" x="2606675" y="4430713"/>
          <p14:tracePt t="48049" x="2617788" y="4430713"/>
          <p14:tracePt t="48065" x="2620963" y="4430713"/>
          <p14:tracePt t="48082" x="2625725" y="4430713"/>
          <p14:tracePt t="48084" x="2628900" y="4430713"/>
          <p14:tracePt t="48098" x="2632075" y="4430713"/>
          <p14:tracePt t="48115" x="2636838" y="4430713"/>
          <p14:tracePt t="48132" x="2647950" y="4430713"/>
          <p14:tracePt t="48148" x="2651125" y="4430713"/>
          <p14:tracePt t="48165" x="2655888" y="4430713"/>
          <p14:tracePt t="48198" x="2663825" y="4435475"/>
          <p14:tracePt t="48215" x="2667000" y="4435475"/>
          <p14:tracePt t="48232" x="2678113" y="4441825"/>
          <p14:tracePt t="48248" x="2682875" y="4446588"/>
          <p14:tracePt t="48265" x="2689225" y="4449763"/>
          <p14:tracePt t="48282" x="2693988" y="4449763"/>
          <p14:tracePt t="48298" x="2701925" y="4454525"/>
          <p14:tracePt t="48759" x="2708275" y="4454525"/>
          <p14:tracePt t="48760" x="2713038" y="4454525"/>
          <p14:tracePt t="48782" x="2724150" y="4454525"/>
          <p14:tracePt t="48798" x="2727325" y="4454525"/>
          <p14:tracePt t="48815" x="2740025" y="4457700"/>
          <p14:tracePt t="48832" x="2743200" y="4457700"/>
          <p14:tracePt t="48848" x="2751138" y="4457700"/>
          <p14:tracePt t="48865" x="2754313" y="4457700"/>
          <p14:tracePt t="48882" x="2759075" y="4460875"/>
          <p14:tracePt t="48938" x="2762250" y="4460875"/>
          <p14:tracePt t="48950" x="2770188" y="4460875"/>
          <p14:tracePt t="48961" x="2773363" y="4460875"/>
          <p14:tracePt t="48972" x="2778125" y="4460875"/>
          <p14:tracePt t="48983" x="2781300" y="4460875"/>
          <p14:tracePt t="48998" x="2784475" y="4460875"/>
          <p14:tracePt t="49015" x="2789238" y="4460875"/>
          <p14:tracePt t="49032" x="2800350" y="4460875"/>
          <p14:tracePt t="49048" x="2803525" y="4460875"/>
          <p14:tracePt t="49065" x="2811463" y="4460875"/>
          <p14:tracePt t="49082" x="2816225" y="4460875"/>
          <p14:tracePt t="49321" x="2819400" y="4460875"/>
          <p14:tracePt t="49322" x="2822575" y="4460875"/>
          <p14:tracePt t="49365" x="2873375" y="4473575"/>
          <p14:tracePt t="49382" x="2892425" y="4473575"/>
          <p14:tracePt t="49399" x="2914650" y="4473575"/>
          <p14:tracePt t="49415" x="2933700" y="4473575"/>
          <p14:tracePt t="49432" x="2949575" y="4473575"/>
          <p14:tracePt t="49448" x="2982913" y="4473575"/>
          <p14:tracePt t="49465" x="2990850" y="4473575"/>
          <p14:tracePt t="49482" x="3009900" y="4473575"/>
          <p14:tracePt t="49498" x="3021013" y="4473575"/>
          <p14:tracePt t="49515" x="3040063" y="4473575"/>
          <p14:tracePt t="49532" x="3048000" y="4473575"/>
          <p14:tracePt t="49548" x="3063875" y="4473575"/>
          <p14:tracePt t="49565" x="3067050" y="4473575"/>
          <p14:tracePt t="49582" x="3078163" y="4473575"/>
          <p14:tracePt t="49598" x="3082925" y="4473575"/>
          <p14:tracePt t="49615" x="3089275" y="4473575"/>
          <p14:tracePt t="49632" x="3094038" y="4473575"/>
          <p14:tracePt t="49648" x="3101975" y="4473575"/>
          <p14:tracePt t="49665" x="3108325" y="4473575"/>
          <p14:tracePt t="49682" x="3121025" y="4473575"/>
          <p14:tracePt t="49698" x="3124200" y="4473575"/>
          <p14:tracePt t="49715" x="3135313" y="4473575"/>
          <p14:tracePt t="49732" x="3140075" y="4473575"/>
          <p14:tracePt t="49748" x="3143250" y="4473575"/>
          <p14:tracePt t="49952" x="3146425" y="4468813"/>
          <p14:tracePt t="49962" x="3151188" y="4465638"/>
          <p14:tracePt t="49998" x="3159125" y="4449763"/>
          <p14:tracePt t="50015" x="3159125" y="4446588"/>
          <p14:tracePt t="50063" x="3165475" y="4446588"/>
          <p14:tracePt t="50097" x="3170238" y="4446588"/>
          <p14:tracePt t="50108" x="3173413" y="4441825"/>
          <p14:tracePt t="50131" x="3178175" y="4441825"/>
          <p14:tracePt t="50153" x="3181350" y="4441825"/>
          <p14:tracePt t="50164" x="3184525" y="4441825"/>
          <p14:tracePt t="50176" x="3189288" y="4441825"/>
          <p14:tracePt t="50187" x="3192463" y="4438650"/>
          <p14:tracePt t="50198" x="3200400" y="4438650"/>
          <p14:tracePt t="50215" x="3203575" y="4438650"/>
          <p14:tracePt t="50232" x="3211513" y="4435475"/>
          <p14:tracePt t="50248" x="3216275" y="4435475"/>
          <p14:tracePt t="50322" x="3219450" y="4435475"/>
          <p14:tracePt t="50502" x="3222625" y="4435475"/>
          <p14:tracePt t="50504" x="3230563" y="4435475"/>
          <p14:tracePt t="50515" x="3249613" y="4435475"/>
          <p14:tracePt t="50532" x="3257550" y="4435475"/>
          <p14:tracePt t="50548" x="3276600" y="4435475"/>
          <p14:tracePt t="50565" x="3287713" y="4435475"/>
          <p14:tracePt t="50582" x="3303588" y="4435475"/>
          <p14:tracePt t="50598" x="3311525" y="4435475"/>
          <p14:tracePt t="50615" x="3314700" y="4435475"/>
          <p14:tracePt t="51617" x="3311525" y="4435475"/>
          <p14:tracePt t="51627" x="3306763" y="4435475"/>
          <p14:tracePt t="51632" x="3303588" y="4435475"/>
          <p14:tracePt t="51649" x="3292475" y="4435475"/>
          <p14:tracePt t="51665" x="3287713" y="4435475"/>
          <p14:tracePt t="53810" x="3279775" y="4435475"/>
          <p14:tracePt t="53821" x="3268663" y="4435475"/>
          <p14:tracePt t="53832" x="3260725" y="4438650"/>
          <p14:tracePt t="53848" x="3249613" y="4438650"/>
          <p14:tracePt t="53865" x="3230563" y="4438650"/>
          <p14:tracePt t="53882" x="3219450" y="4438650"/>
          <p14:tracePt t="53898" x="3211513" y="4438650"/>
          <p14:tracePt t="53915" x="3192463" y="4438650"/>
          <p14:tracePt t="53932" x="3184525" y="4441825"/>
          <p14:tracePt t="53948" x="3173413" y="4441825"/>
          <p14:tracePt t="53965" x="3165475" y="4441825"/>
          <p14:tracePt t="53982" x="3154363" y="4441825"/>
          <p14:tracePt t="53998" x="3151188" y="4441825"/>
          <p14:tracePt t="54015" x="3143250" y="4441825"/>
          <p14:tracePt t="54032" x="3140075" y="4441825"/>
          <p14:tracePt t="54048" x="3127375" y="4441825"/>
          <p14:tracePt t="54065" x="3121025" y="4441825"/>
          <p14:tracePt t="54082" x="3101975" y="4449763"/>
          <p14:tracePt t="54098" x="3089275" y="4449763"/>
          <p14:tracePt t="54115" x="3074988" y="4449763"/>
          <p14:tracePt t="54132" x="3070225" y="4449763"/>
          <p14:tracePt t="54148" x="3063875" y="4449763"/>
          <p14:tracePt t="54165" x="3059113" y="4454525"/>
          <p14:tracePt t="54182" x="3040063" y="4454525"/>
          <p14:tracePt t="54198" x="3028950" y="4454525"/>
          <p14:tracePt t="54215" x="3021013" y="4454525"/>
          <p14:tracePt t="54232" x="3017838" y="4454525"/>
          <p14:tracePt t="54248" x="3013075" y="4454525"/>
          <p14:tracePt t="54552" x="3009900" y="4454525"/>
          <p14:tracePt t="54563" x="3006725" y="4454525"/>
          <p14:tracePt t="54576" x="2998788" y="4454525"/>
          <p14:tracePt t="54586" x="2994025" y="4454525"/>
          <p14:tracePt t="54598" x="2990850" y="4454525"/>
          <p14:tracePt t="54615" x="2987675" y="4454525"/>
          <p14:tracePt t="54632" x="2979738" y="4454525"/>
          <p14:tracePt t="54648" x="2974975" y="4454525"/>
          <p14:tracePt t="54665" x="2963863" y="4454525"/>
          <p14:tracePt t="54682" x="2960688" y="4454525"/>
          <p14:tracePt t="54698" x="2955925" y="4454525"/>
          <p14:tracePt t="54743" x="2952750" y="4454525"/>
          <p14:tracePt t="54767" x="2949575" y="4454525"/>
          <p14:tracePt t="54788" x="2944813" y="4454525"/>
          <p14:tracePt t="54799" x="2936875" y="4454525"/>
          <p14:tracePt t="54811" x="2933700" y="4454525"/>
          <p14:tracePt t="54822" x="2930525" y="4449763"/>
          <p14:tracePt t="54833" x="2922588" y="4449763"/>
          <p14:tracePt t="54848" x="2917825" y="4449763"/>
          <p14:tracePt t="54865" x="2911475" y="4449763"/>
          <p14:tracePt t="54882" x="2903538" y="4449763"/>
          <p14:tracePt t="54898" x="2898775" y="4449763"/>
          <p14:tracePt t="54915" x="2879725" y="4449763"/>
          <p14:tracePt t="54932" x="2873375" y="4449763"/>
          <p14:tracePt t="54948" x="2857500" y="4449763"/>
          <p14:tracePt t="54965" x="2854325" y="4449763"/>
          <p14:tracePt t="54982" x="2841625" y="4449763"/>
          <p14:tracePt t="54998" x="2835275" y="4449763"/>
          <p14:tracePt t="55015" x="2816225" y="4449763"/>
          <p14:tracePt t="55032" x="2803525" y="4449763"/>
          <p14:tracePt t="55048" x="2784475" y="4449763"/>
          <p14:tracePt t="55065" x="2778125" y="4449763"/>
          <p14:tracePt t="55082" x="2751138" y="4449763"/>
          <p14:tracePt t="55098" x="2740025" y="4449763"/>
          <p14:tracePt t="55115" x="2720975" y="4449763"/>
          <p14:tracePt t="55132" x="2705100" y="4449763"/>
          <p14:tracePt t="55148" x="2686050" y="4449763"/>
          <p14:tracePt t="55165" x="2678113" y="4449763"/>
          <p14:tracePt t="55182" x="2667000" y="4449763"/>
          <p14:tracePt t="55198" x="2655888" y="4449763"/>
          <p14:tracePt t="55215" x="2636838" y="4449763"/>
          <p14:tracePt t="55232" x="2628900" y="4449763"/>
          <p14:tracePt t="55248" x="2625725" y="4449763"/>
          <p14:tracePt t="55265" x="2613025" y="4449763"/>
          <p14:tracePt t="55282" x="2609850" y="4449763"/>
          <p14:tracePt t="55298" x="2601913" y="4449763"/>
          <p14:tracePt t="55315" x="2598738" y="4449763"/>
          <p14:tracePt t="55332" x="2587625" y="4449763"/>
          <p14:tracePt t="55348" x="2582863" y="4449763"/>
          <p14:tracePt t="55365" x="2574925" y="4449763"/>
          <p14:tracePt t="55381" x="2571750" y="4449763"/>
          <p14:tracePt t="55398" x="2568575" y="4449763"/>
          <p14:tracePt t="55441" x="2563813" y="4446588"/>
          <p14:tracePt t="55452" x="2555875" y="4441825"/>
          <p14:tracePt t="55465" x="2552700" y="4435475"/>
          <p14:tracePt t="55482" x="2549525" y="4435475"/>
          <p14:tracePt t="55688" x="2549525" y="4430713"/>
          <p14:tracePt t="55700" x="2544763" y="4427538"/>
          <p14:tracePt t="55711" x="2541588" y="4422775"/>
          <p14:tracePt t="55722" x="2541588" y="4419600"/>
          <p14:tracePt t="55778" x="2541588" y="4416425"/>
          <p14:tracePt t="55789" x="2541588" y="4411663"/>
          <p14:tracePt t="55801" x="2541588" y="4403725"/>
          <p14:tracePt t="55812" x="2544763" y="4400550"/>
          <p14:tracePt t="55823" x="2549525" y="4397375"/>
          <p14:tracePt t="55834" x="2552700" y="4392613"/>
          <p14:tracePt t="55848" x="2560638" y="4384675"/>
          <p14:tracePt t="55865" x="2571750" y="4373563"/>
          <p14:tracePt t="55882" x="2590800" y="4351338"/>
          <p14:tracePt t="55898" x="2601913" y="4340225"/>
          <p14:tracePt t="55915" x="2636838" y="4305300"/>
          <p14:tracePt t="55932" x="2655888" y="4286250"/>
          <p14:tracePt t="55948" x="2689225" y="4251325"/>
          <p14:tracePt t="55965" x="2716213" y="4232275"/>
          <p14:tracePt t="55982" x="2759075" y="4202113"/>
          <p14:tracePt t="55998" x="2784475" y="4183063"/>
          <p14:tracePt t="56015" x="2819400" y="4144963"/>
          <p14:tracePt t="56032" x="2838450" y="4130675"/>
          <p14:tracePt t="56048" x="2860675" y="4095750"/>
          <p14:tracePt t="56065" x="2873375" y="4076700"/>
          <p14:tracePt t="56081" x="2895600" y="4041775"/>
          <p14:tracePt t="56098" x="2906713" y="4027488"/>
          <p14:tracePt t="56115" x="2922588" y="3992563"/>
          <p14:tracePt t="56131" x="2930525" y="3978275"/>
          <p14:tracePt t="56148" x="2933700" y="3959225"/>
          <p14:tracePt t="56165" x="2944813" y="3924300"/>
          <p14:tracePt t="56182" x="2952750" y="3908425"/>
          <p14:tracePt t="56198" x="2963863" y="3875088"/>
          <p14:tracePt t="56215" x="2974975" y="3863975"/>
          <p14:tracePt t="56232" x="2998788" y="3829050"/>
          <p14:tracePt t="56248" x="3009900" y="3813175"/>
          <p14:tracePt t="56265" x="3032125" y="3779838"/>
          <p14:tracePt t="56282" x="3044825" y="3760788"/>
          <p14:tracePt t="56298" x="3070225" y="3733800"/>
          <p14:tracePt t="56315" x="3089275" y="3714750"/>
          <p14:tracePt t="56332" x="3121025" y="3673475"/>
          <p14:tracePt t="56348" x="3132138" y="3649663"/>
          <p14:tracePt t="56365" x="3154363" y="3616325"/>
          <p14:tracePt t="56382" x="3165475" y="3597275"/>
          <p14:tracePt t="56398" x="3181350" y="3554413"/>
          <p14:tracePt t="56415" x="3192463" y="3540125"/>
          <p14:tracePt t="56431" x="3211513" y="3505200"/>
          <p14:tracePt t="56448" x="3216275" y="3489325"/>
          <p14:tracePt t="56465" x="3227388" y="3455988"/>
          <p14:tracePt t="56482" x="3235325" y="3444875"/>
          <p14:tracePt t="56498" x="3241675" y="3425825"/>
          <p14:tracePt t="56515" x="3249613" y="3413125"/>
          <p14:tracePt t="56532" x="3254375" y="3394075"/>
          <p14:tracePt t="56548" x="3257550" y="3390900"/>
          <p14:tracePt t="56565" x="3257550" y="3375025"/>
          <p14:tracePt t="56582" x="3257550" y="3368675"/>
          <p14:tracePt t="56598" x="3257550" y="3360738"/>
          <p14:tracePt t="56615" x="3260725" y="3352800"/>
          <p14:tracePt t="56632" x="3260725" y="3349625"/>
          <p14:tracePt t="56648" x="3260725" y="3341688"/>
          <p14:tracePt t="56665" x="3260725" y="3336925"/>
          <p14:tracePt t="56682" x="3265488" y="3325813"/>
          <p14:tracePt t="56698" x="3273425" y="3322638"/>
          <p14:tracePt t="56715" x="3279775" y="3314700"/>
          <p14:tracePt t="56732" x="3284538" y="3311525"/>
          <p14:tracePt t="56748" x="3292475" y="3303588"/>
          <p14:tracePt t="56765" x="3292475" y="3295650"/>
          <p14:tracePt t="56782" x="3295650" y="3287713"/>
          <p14:tracePt t="56798" x="3303588" y="3284538"/>
          <p14:tracePt t="56815" x="3311525" y="3276600"/>
          <p14:tracePt t="56831" x="3314700" y="3273425"/>
          <p14:tracePt t="56848" x="3322638" y="3260725"/>
          <p14:tracePt t="56865" x="3325813" y="3257550"/>
          <p14:tracePt t="56882" x="3336925" y="3249613"/>
          <p14:tracePt t="56898" x="3341688" y="3246438"/>
          <p14:tracePt t="56915" x="3349625" y="3241675"/>
          <p14:tracePt t="56932" x="3352800" y="3235325"/>
          <p14:tracePt t="56948" x="3355975" y="3235325"/>
          <p14:tracePt t="56982" x="3360738" y="3235325"/>
          <p14:tracePt t="57038" x="3368675" y="3235325"/>
          <p14:tracePt t="57061" x="3371850" y="3235325"/>
          <p14:tracePt t="57072" x="3375025" y="3235325"/>
          <p14:tracePt t="57623" x="3379788" y="3235325"/>
          <p14:tracePt t="57625" x="3382963" y="3235325"/>
          <p14:tracePt t="57648" x="3398838" y="3235325"/>
          <p14:tracePt t="57713" x="3402013" y="3235325"/>
          <p14:tracePt t="57724" x="3406775" y="3235325"/>
          <p14:tracePt t="57747" x="3409950" y="3235325"/>
          <p14:tracePt t="57803" x="3413125" y="3235325"/>
          <p14:tracePt t="57814" x="3417888" y="3230563"/>
          <p14:tracePt t="57826" x="3421063" y="3230563"/>
          <p14:tracePt t="57837" x="3429000" y="3230563"/>
          <p14:tracePt t="57848" x="3432175" y="3230563"/>
          <p14:tracePt t="57865" x="3436938" y="3227388"/>
          <p14:tracePt t="57881" x="3444875" y="3222625"/>
          <p14:tracePt t="57898" x="3448050" y="3219450"/>
          <p14:tracePt t="57915" x="3455988" y="3216275"/>
          <p14:tracePt t="57961" x="3463925" y="3216275"/>
          <p14:tracePt t="58051" x="3467100" y="3216275"/>
          <p14:tracePt t="58073" x="3470275" y="3216275"/>
          <p14:tracePt t="58084" x="3475038" y="3216275"/>
          <p14:tracePt t="58096" x="3478213" y="3216275"/>
          <p14:tracePt t="58107" x="3482975" y="3216275"/>
          <p14:tracePt t="58118" x="3486150" y="3216275"/>
          <p14:tracePt t="58131" x="3494088" y="3216275"/>
          <p14:tracePt t="58148" x="3497263" y="3216275"/>
          <p14:tracePt t="58165" x="3508375" y="3216275"/>
          <p14:tracePt t="58181" x="3521075" y="3216275"/>
          <p14:tracePt t="58198" x="3532188" y="3216275"/>
          <p14:tracePt t="58215" x="3540125" y="3219450"/>
          <p14:tracePt t="58232" x="3546475" y="3219450"/>
          <p14:tracePt t="58248" x="3551238" y="3222625"/>
          <p14:tracePt t="58265" x="3559175" y="3227388"/>
          <p14:tracePt t="58282" x="3562350" y="3227388"/>
          <p14:tracePt t="58298" x="3578225" y="3227388"/>
          <p14:tracePt t="58315" x="3589338" y="3227388"/>
          <p14:tracePt t="58331" x="3608388" y="3227388"/>
          <p14:tracePt t="58348" x="3611563" y="3227388"/>
          <p14:tracePt t="58365" x="3619500" y="3227388"/>
          <p14:tracePt t="58381" x="3622675" y="3227388"/>
          <p14:tracePt t="58398" x="3627438" y="3227388"/>
          <p14:tracePt t="58415" x="3638550" y="3227388"/>
          <p14:tracePt t="58431" x="3641725" y="3227388"/>
          <p14:tracePt t="58448" x="3649663" y="3227388"/>
          <p14:tracePt t="58465" x="3654425" y="3227388"/>
          <p14:tracePt t="58482" x="3660775" y="3235325"/>
          <p14:tracePt t="58498" x="3668713" y="3235325"/>
          <p14:tracePt t="58515" x="3676650" y="3235325"/>
          <p14:tracePt t="58531" x="3679825" y="3235325"/>
          <p14:tracePt t="58548" x="3684588" y="3235325"/>
          <p14:tracePt t="58896" x="3679825" y="3238500"/>
          <p14:tracePt t="58906" x="3668713" y="3241675"/>
          <p14:tracePt t="58915" x="3660775" y="3246438"/>
          <p14:tracePt t="58931" x="3646488" y="3257550"/>
          <p14:tracePt t="58948" x="3641725" y="3257550"/>
          <p14:tracePt t="59052" x="3638550" y="3257550"/>
          <p14:tracePt t="59063" x="3627438" y="3260725"/>
          <p14:tracePt t="59076" x="3619500" y="3265488"/>
          <p14:tracePt t="59085" x="3600450" y="3276600"/>
          <p14:tracePt t="59098" x="3584575" y="3287713"/>
          <p14:tracePt t="59115" x="3559175" y="3303588"/>
          <p14:tracePt t="59131" x="3489325" y="3336925"/>
          <p14:tracePt t="59148" x="3455988" y="3349625"/>
          <p14:tracePt t="59165" x="3352800" y="3402013"/>
          <p14:tracePt t="59181" x="3298825" y="3429000"/>
          <p14:tracePt t="59198" x="3170238" y="3494088"/>
          <p14:tracePt t="59215" x="3116263" y="3524250"/>
          <p14:tracePt t="59231" x="3032125" y="3584575"/>
          <p14:tracePt t="59248" x="2987675" y="3622675"/>
          <p14:tracePt t="59266" x="2892425" y="3692525"/>
          <p14:tracePt t="59281" x="2846388" y="3730625"/>
          <p14:tracePt t="59298" x="2800350" y="3768725"/>
          <p14:tracePt t="59315" x="2716213" y="3836988"/>
          <p14:tracePt t="59331" x="2678113" y="3867150"/>
          <p14:tracePt t="59348" x="2632075" y="3932238"/>
          <p14:tracePt t="59365" x="2609850" y="3959225"/>
          <p14:tracePt t="59381" x="2579688" y="4000500"/>
          <p14:tracePt t="59398" x="2560638" y="4027488"/>
          <p14:tracePt t="59415" x="2530475" y="4068763"/>
          <p14:tracePt t="59431" x="2517775" y="4092575"/>
          <p14:tracePt t="59448" x="2495550" y="4133850"/>
          <p14:tracePt t="59465" x="2484438" y="4152900"/>
          <p14:tracePt t="59481" x="2460625" y="4187825"/>
          <p14:tracePt t="59498" x="2449513" y="4202113"/>
          <p14:tracePt t="59515" x="2427288" y="4237038"/>
          <p14:tracePt t="59531" x="2416175" y="4256088"/>
          <p14:tracePt t="59548" x="2403475" y="4283075"/>
          <p14:tracePt t="59565" x="2400300" y="4294188"/>
          <p14:tracePt t="59581" x="2389188" y="4313238"/>
          <p14:tracePt t="59598" x="2381250" y="4324350"/>
          <p14:tracePt t="59615" x="2373313" y="4343400"/>
          <p14:tracePt t="59631" x="2365375" y="4354513"/>
          <p14:tracePt t="59648" x="2359025" y="4370388"/>
          <p14:tracePt t="59665" x="2354263" y="4373563"/>
          <p14:tracePt t="59681" x="2346325" y="4389438"/>
          <p14:tracePt t="59698" x="2343150" y="4392613"/>
          <p14:tracePt t="59715" x="2335213" y="4411663"/>
          <p14:tracePt t="59732" x="2332038" y="4416425"/>
          <p14:tracePt t="59748" x="2324100" y="4419600"/>
          <p14:tracePt t="59765" x="2320925" y="4430713"/>
          <p14:tracePt t="59829" x="2316163" y="4430713"/>
          <p14:tracePt t="59839" x="2312988" y="4435475"/>
          <p14:tracePt t="59851" x="2312988" y="4438650"/>
          <p14:tracePt t="59862" x="2308225" y="4441825"/>
          <p14:tracePt t="59873" x="2305050" y="4446588"/>
          <p14:tracePt t="59896" x="2301875" y="4449763"/>
          <p14:tracePt t="60368" x="2305050" y="4449763"/>
          <p14:tracePt t="60391" x="2308225" y="4449763"/>
          <p14:tracePt t="60795" x="2312988" y="4446588"/>
          <p14:tracePt t="60807" x="2312988" y="4441825"/>
          <p14:tracePt t="60818" x="2316163" y="4438650"/>
          <p14:tracePt t="60831" x="2320925" y="4435475"/>
          <p14:tracePt t="60848" x="2327275" y="4430713"/>
          <p14:tracePt t="60865" x="2335213" y="4422775"/>
          <p14:tracePt t="60881" x="2339975" y="4422775"/>
          <p14:tracePt t="60898" x="2346325" y="4419600"/>
          <p14:tracePt t="60915" x="2351088" y="4416425"/>
          <p14:tracePt t="61009" x="2359025" y="4416425"/>
          <p14:tracePt t="61223" x="2362200" y="4416425"/>
          <p14:tracePt t="61225" x="2365375" y="4416425"/>
          <p14:tracePt t="61234" x="2370138" y="4416425"/>
          <p14:tracePt t="61257" x="2373313" y="4416425"/>
          <p14:tracePt t="61268" x="2378075" y="4416425"/>
          <p14:tracePt t="61302" x="2381250" y="4416425"/>
          <p14:tracePt t="61336" x="2389188" y="4416425"/>
          <p14:tracePt t="61347" x="2392363" y="4416425"/>
          <p14:tracePt t="61358" x="2397125" y="4416425"/>
          <p14:tracePt t="61369" x="2400300" y="4416425"/>
          <p14:tracePt t="61381" x="2403475" y="4416425"/>
          <p14:tracePt t="61398" x="2408238" y="4416425"/>
          <p14:tracePt t="61415" x="2427288" y="4411663"/>
          <p14:tracePt t="61431" x="2438400" y="4411663"/>
          <p14:tracePt t="61448" x="2446338" y="4411663"/>
          <p14:tracePt t="61465" x="2449513" y="4408488"/>
          <p14:tracePt t="61481" x="2460625" y="4408488"/>
          <p14:tracePt t="61498" x="2465388" y="4408488"/>
          <p14:tracePt t="61516" x="2473325" y="4408488"/>
          <p14:tracePt t="61531" x="2476500" y="4408488"/>
          <p14:tracePt t="61548" x="2484438" y="4408488"/>
          <p14:tracePt t="61565" x="2495550" y="4408488"/>
          <p14:tracePt t="61581" x="2498725" y="4408488"/>
          <p14:tracePt t="61584" x="2503488" y="4403725"/>
          <p14:tracePt t="61598" x="2506663" y="4403725"/>
          <p14:tracePt t="61615" x="2517775" y="4403725"/>
          <p14:tracePt t="61631" x="2536825" y="4403725"/>
          <p14:tracePt t="61648" x="2544763" y="4403725"/>
          <p14:tracePt t="61665" x="2560638" y="4403725"/>
          <p14:tracePt t="61819" x="2563813" y="4397375"/>
          <p14:tracePt t="61831" x="2568575" y="4392613"/>
          <p14:tracePt t="61842" x="2579688" y="4389438"/>
          <p14:tracePt t="61853" x="2587625" y="4384675"/>
          <p14:tracePt t="61865" x="2606675" y="4373563"/>
          <p14:tracePt t="61881" x="2636838" y="4359275"/>
          <p14:tracePt t="61898" x="2727325" y="4324350"/>
          <p14:tracePt t="61915" x="2773363" y="4302125"/>
          <p14:tracePt t="61931" x="2911475" y="4225925"/>
          <p14:tracePt t="61948" x="2994025" y="4183063"/>
          <p14:tracePt t="61965" x="3159125" y="4084638"/>
          <p14:tracePt t="61981" x="3230563" y="4030663"/>
          <p14:tracePt t="61998" x="3298825" y="3992563"/>
          <p14:tracePt t="62015" x="3448050" y="3889375"/>
          <p14:tracePt t="62031" x="3516313" y="3840163"/>
          <p14:tracePt t="62048" x="3619500" y="3744913"/>
          <p14:tracePt t="62065" x="3649663" y="3698875"/>
          <p14:tracePt t="62081" x="3692525" y="3638550"/>
          <p14:tracePt t="62098" x="3703638" y="3603625"/>
          <p14:tracePt t="62115" x="3725863" y="3543300"/>
          <p14:tracePt t="62131" x="3730625" y="3521075"/>
          <p14:tracePt t="62148" x="3741738" y="3486150"/>
          <p14:tracePt t="62165" x="3749675" y="3470275"/>
          <p14:tracePt t="62181" x="3756025" y="3444875"/>
          <p14:tracePt t="62198" x="3763963" y="3425825"/>
          <p14:tracePt t="62215" x="3775075" y="3394075"/>
          <p14:tracePt t="62231" x="3775075" y="3375025"/>
          <p14:tracePt t="62248" x="3787775" y="3344863"/>
          <p14:tracePt t="62265" x="3790950" y="3325813"/>
          <p14:tracePt t="62281" x="3802063" y="3292475"/>
          <p14:tracePt t="62298" x="3810000" y="3276600"/>
          <p14:tracePt t="62315" x="3810000" y="3257550"/>
          <p14:tracePt t="62331" x="3810000" y="3246438"/>
          <p14:tracePt t="62348" x="3810000" y="3238500"/>
          <p14:tracePt t="62506" x="3806825" y="3238500"/>
          <p14:tracePt t="62518" x="3798888" y="3241675"/>
          <p14:tracePt t="62528" x="3787775" y="3254375"/>
          <p14:tracePt t="62540" x="3775075" y="3265488"/>
          <p14:tracePt t="62551" x="3760788" y="3276600"/>
          <p14:tracePt t="62565" x="3741738" y="3287713"/>
          <p14:tracePt t="62581" x="3725863" y="3298825"/>
          <p14:tracePt t="62598" x="3692525" y="3330575"/>
          <p14:tracePt t="62615" x="3673475" y="3341688"/>
          <p14:tracePt t="62631" x="3646488" y="3363913"/>
          <p14:tracePt t="62648" x="3635375" y="3379788"/>
          <p14:tracePt t="62665" x="3611563" y="3413125"/>
          <p14:tracePt t="62681" x="3600450" y="3432175"/>
          <p14:tracePt t="62698" x="3581400" y="3463925"/>
          <p14:tracePt t="62715" x="3570288" y="3489325"/>
          <p14:tracePt t="62731" x="3543300" y="3546475"/>
          <p14:tracePt t="62748" x="3524250" y="3584575"/>
          <p14:tracePt t="62765" x="3451225" y="3676650"/>
          <p14:tracePt t="62781" x="3425825" y="3714750"/>
          <p14:tracePt t="62798" x="3344863" y="3806825"/>
          <p14:tracePt t="62815" x="3306763" y="3851275"/>
          <p14:tracePt t="62831" x="3222625" y="3946525"/>
          <p14:tracePt t="62848" x="3173413" y="3997325"/>
          <p14:tracePt t="62865" x="3089275" y="4079875"/>
          <p14:tracePt t="62881" x="3040063" y="4125913"/>
          <p14:tracePt t="62898" x="2994025" y="4164013"/>
          <p14:tracePt t="62915" x="2911475" y="4232275"/>
          <p14:tracePt t="62931" x="2876550" y="4264025"/>
          <p14:tracePt t="62948" x="2811463" y="4313238"/>
          <p14:tracePt t="62965" x="2784475" y="4332288"/>
          <p14:tracePt t="62981" x="2732088" y="4373563"/>
          <p14:tracePt t="62998" x="2705100" y="4392613"/>
          <p14:tracePt t="63015" x="2670175" y="4427538"/>
          <p14:tracePt t="63031" x="2651125" y="4446588"/>
          <p14:tracePt t="63048" x="2617788" y="4479925"/>
          <p14:tracePt t="63065" x="2601913" y="4498975"/>
          <p14:tracePt t="63081" x="2563813" y="4525963"/>
          <p14:tracePt t="63098" x="2549525" y="4537075"/>
          <p14:tracePt t="63115" x="2522538" y="4560888"/>
          <p14:tracePt t="63131" x="2511425" y="4572000"/>
          <p14:tracePt t="63148" x="2487613" y="4591050"/>
          <p14:tracePt t="63165" x="2476500" y="4598988"/>
          <p14:tracePt t="63181" x="2460625" y="4606925"/>
          <p14:tracePt t="63198" x="2454275" y="4613275"/>
          <p14:tracePt t="63215" x="2438400" y="4621213"/>
          <p14:tracePt t="63231" x="2435225" y="4625975"/>
          <p14:tracePt t="63248" x="2427288" y="4629150"/>
          <p14:tracePt t="63265" x="2427288" y="4637088"/>
          <p14:tracePt t="63281" x="2416175" y="4637088"/>
          <p14:tracePt t="63298" x="2411413" y="4637088"/>
          <p14:tracePt t="63315" x="2403475" y="4637088"/>
          <p14:tracePt t="63331" x="2400300" y="4640263"/>
          <p14:tracePt t="63348" x="2397125" y="4640263"/>
          <p14:tracePt t="64780" x="2400300" y="4632325"/>
          <p14:tracePt t="64789" x="2411413" y="4629150"/>
          <p14:tracePt t="64801" x="2416175" y="4625975"/>
          <p14:tracePt t="64815" x="2419350" y="4621213"/>
          <p14:tracePt t="64831" x="2422525" y="4610100"/>
          <p14:tracePt t="64848" x="2435225" y="4591050"/>
          <p14:tracePt t="64865" x="2446338" y="4579938"/>
          <p14:tracePt t="64881" x="2460625" y="4564063"/>
          <p14:tracePt t="64898" x="2465388" y="4560888"/>
          <p14:tracePt t="64915" x="2476500" y="4549775"/>
          <p14:tracePt t="64931" x="2484438" y="4545013"/>
          <p14:tracePt t="64948" x="2492375" y="4537075"/>
          <p14:tracePt t="64965" x="2495550" y="4533900"/>
          <p14:tracePt t="64981" x="2503488" y="4525963"/>
          <p14:tracePt t="64998" x="2506663" y="4518025"/>
          <p14:tracePt t="65015" x="2530475" y="4511675"/>
          <p14:tracePt t="65031" x="2536825" y="4503738"/>
          <p14:tracePt t="65048" x="2568575" y="4495800"/>
          <p14:tracePt t="65065" x="2574925" y="4487863"/>
          <p14:tracePt t="65081" x="2609850" y="4476750"/>
          <p14:tracePt t="65098" x="2625725" y="4473575"/>
          <p14:tracePt t="65115" x="2659063" y="4460875"/>
          <p14:tracePt t="65131" x="2678113" y="4454525"/>
          <p14:tracePt t="65148" x="2686050" y="4449763"/>
          <p14:tracePt t="65165" x="2720975" y="4446588"/>
          <p14:tracePt t="65181" x="2735263" y="4446588"/>
          <p14:tracePt t="65198" x="2770188" y="4446588"/>
          <p14:tracePt t="65215" x="2784475" y="4446588"/>
          <p14:tracePt t="65231" x="2811463" y="4446588"/>
          <p14:tracePt t="65248" x="2827338" y="4446588"/>
          <p14:tracePt t="65265" x="2860675" y="4446588"/>
          <p14:tracePt t="65281" x="2876550" y="4446588"/>
          <p14:tracePt t="65298" x="2895600" y="4446588"/>
          <p14:tracePt t="65315" x="2906713" y="4446588"/>
          <p14:tracePt t="65331" x="2925763" y="4446588"/>
          <p14:tracePt t="65348" x="2936875" y="4446588"/>
          <p14:tracePt t="65365" x="2949575" y="4446588"/>
          <p14:tracePt t="65381" x="2952750" y="4446588"/>
          <p14:tracePt t="65398" x="2963863" y="4446588"/>
          <p14:tracePt t="65415" x="2968625" y="4446588"/>
          <p14:tracePt t="65431" x="2974975" y="4446588"/>
          <p14:tracePt t="65448" x="2979738" y="4446588"/>
          <p14:tracePt t="65465" x="2987675" y="4446588"/>
          <p14:tracePt t="65481" x="2994025" y="4446588"/>
          <p14:tracePt t="65498" x="3006725" y="4446588"/>
          <p14:tracePt t="65515" x="3017838" y="4446588"/>
          <p14:tracePt t="65531" x="3028950" y="4446588"/>
          <p14:tracePt t="65548" x="3040063" y="4446588"/>
          <p14:tracePt t="65565" x="3059113" y="4446588"/>
          <p14:tracePt t="65581" x="3063875" y="4446588"/>
          <p14:tracePt t="65598" x="3074988" y="4446588"/>
          <p14:tracePt t="65615" x="3086100" y="4446588"/>
          <p14:tracePt t="65631" x="3097213" y="4446588"/>
          <p14:tracePt t="65648" x="3105150" y="4446588"/>
          <p14:tracePt t="65665" x="3108325" y="4446588"/>
          <p14:tracePt t="65681" x="3116263" y="4446588"/>
          <p14:tracePt t="65698" x="3121025" y="4446588"/>
          <p14:tracePt t="65715" x="3132138" y="4446588"/>
          <p14:tracePt t="65748" x="3135313" y="4446588"/>
          <p14:tracePt t="65836" x="3140075" y="4446588"/>
          <p14:tracePt t="65847" x="3143250" y="4446588"/>
          <p14:tracePt t="65858" x="3146425" y="4446588"/>
          <p14:tracePt t="65869" x="3151188" y="4446588"/>
          <p14:tracePt t="65881" x="3159125" y="4446588"/>
          <p14:tracePt t="65898" x="3162300" y="4446588"/>
          <p14:tracePt t="65915" x="3170238" y="4446588"/>
          <p14:tracePt t="66184" x="3173413" y="4446588"/>
          <p14:tracePt t="66196" x="3178175" y="4446588"/>
          <p14:tracePt t="66207" x="3189288" y="4446588"/>
          <p14:tracePt t="66218" x="3197225" y="4446588"/>
          <p14:tracePt t="66231" x="3200400" y="4446588"/>
          <p14:tracePt t="66248" x="3211513" y="4446588"/>
          <p14:tracePt t="66265" x="3230563" y="4446588"/>
          <p14:tracePt t="66281" x="3241675" y="4449763"/>
          <p14:tracePt t="66298" x="3260725" y="4449763"/>
          <p14:tracePt t="66315" x="3268663" y="4449763"/>
          <p14:tracePt t="66331" x="3292475" y="4457700"/>
          <p14:tracePt t="66348" x="3298825" y="4457700"/>
          <p14:tracePt t="66365" x="3306763" y="4457700"/>
          <p14:tracePt t="66748" x="3303588" y="4457700"/>
          <p14:tracePt t="66758" x="3298825" y="4457700"/>
          <p14:tracePt t="67006" x="3295650" y="4457700"/>
          <p14:tracePt t="67007" x="3292475" y="4457700"/>
          <p14:tracePt t="67048" x="3279775" y="4457700"/>
          <p14:tracePt t="67065" x="3273425" y="4457700"/>
          <p14:tracePt t="67081" x="3268663" y="4457700"/>
          <p14:tracePt t="67098" x="3260725" y="4460875"/>
          <p14:tracePt t="67115" x="3257550" y="4460875"/>
          <p14:tracePt t="67131" x="3246438" y="4468813"/>
          <p14:tracePt t="67148" x="3238500" y="4468813"/>
          <p14:tracePt t="67165" x="3216275" y="4479925"/>
          <p14:tracePt t="67181" x="3211513" y="4484688"/>
          <p14:tracePt t="67198" x="3192463" y="4495800"/>
          <p14:tracePt t="67215" x="3181350" y="4498975"/>
          <p14:tracePt t="67231" x="3162300" y="4511675"/>
          <p14:tracePt t="67248" x="3151188" y="4514850"/>
          <p14:tracePt t="67265" x="3140075" y="4525963"/>
          <p14:tracePt t="67281" x="3127375" y="4530725"/>
          <p14:tracePt t="67298" x="3105150" y="4541838"/>
          <p14:tracePt t="67315" x="3097213" y="4545013"/>
          <p14:tracePt t="67331" x="3074988" y="4556125"/>
          <p14:tracePt t="67348" x="3059113" y="4560888"/>
          <p14:tracePt t="67365" x="3025775" y="4579938"/>
          <p14:tracePt t="67381" x="3006725" y="4591050"/>
          <p14:tracePt t="67398" x="2990850" y="4602163"/>
          <p14:tracePt t="67415" x="2955925" y="4625975"/>
          <p14:tracePt t="67431" x="2936875" y="4637088"/>
          <p14:tracePt t="67448" x="2903538" y="4659313"/>
          <p14:tracePt t="67465" x="2887663" y="4664075"/>
          <p14:tracePt t="67481" x="2868613" y="4675188"/>
          <p14:tracePt t="67498" x="2860675" y="4678363"/>
          <p14:tracePt t="67515" x="2841625" y="4689475"/>
          <p14:tracePt t="67531" x="2830513" y="4694238"/>
          <p14:tracePt t="67548" x="2811463" y="4697413"/>
          <p14:tracePt t="67565" x="2803525" y="4697413"/>
          <p14:tracePt t="67581" x="2789238" y="4697413"/>
          <p14:tracePt t="67598" x="2781300" y="4697413"/>
          <p14:tracePt t="67615" x="2759075" y="4697413"/>
          <p14:tracePt t="67631" x="2743200" y="4697413"/>
          <p14:tracePt t="67648" x="2716213" y="4697413"/>
          <p14:tracePt t="67665" x="2708275" y="4697413"/>
          <p14:tracePt t="67681" x="2689225" y="4697413"/>
          <p14:tracePt t="67698" x="2678113" y="4697413"/>
          <p14:tracePt t="67715" x="2651125" y="4697413"/>
          <p14:tracePt t="67731" x="2644775" y="4697413"/>
          <p14:tracePt t="67748" x="2625725" y="4697413"/>
          <p14:tracePt t="67765" x="2613025" y="4697413"/>
          <p14:tracePt t="67781" x="2593975" y="4697413"/>
          <p14:tracePt t="67798" x="2582863" y="4697413"/>
          <p14:tracePt t="67815" x="2571750" y="4697413"/>
          <p14:tracePt t="67831" x="2568575" y="4694238"/>
          <p14:tracePt t="67848" x="2555875" y="4694238"/>
          <p14:tracePt t="67865" x="2541588" y="4689475"/>
          <p14:tracePt t="67881" x="2536825" y="4689475"/>
          <p14:tracePt t="67898" x="2530475" y="4689475"/>
          <p14:tracePt t="67915" x="2525713" y="4689475"/>
          <p14:tracePt t="67931" x="2517775" y="4689475"/>
          <p14:tracePt t="67948" x="2511425" y="4689475"/>
          <p14:tracePt t="67965" x="2503488" y="4689475"/>
          <p14:tracePt t="67981" x="2498725" y="4689475"/>
          <p14:tracePt t="67998" x="2484438" y="4689475"/>
          <p14:tracePt t="68015" x="2479675" y="4686300"/>
          <p14:tracePt t="68031" x="2473325" y="4686300"/>
          <p14:tracePt t="68048" x="2468563" y="4686300"/>
          <p14:tracePt t="68065" x="2465388" y="4678363"/>
          <p14:tracePt t="68081" x="2460625" y="4678363"/>
          <p14:tracePt t="74565" x="2465388" y="4678363"/>
          <p14:tracePt t="74567" x="2468563" y="4678363"/>
          <p14:tracePt t="74581" x="2476500" y="4675188"/>
          <p14:tracePt t="74598" x="2479675" y="4675188"/>
          <p14:tracePt t="74656" x="2487613" y="4675188"/>
          <p14:tracePt t="74678" x="2492375" y="4675188"/>
          <p14:tracePt t="74689" x="2495550" y="4675188"/>
          <p14:tracePt t="74712" x="2498725" y="4675188"/>
          <p14:tracePt t="74735" x="2503488" y="4670425"/>
          <p14:tracePt t="74746" x="2506663" y="4670425"/>
          <p14:tracePt t="74757" x="2511425" y="4670425"/>
          <p14:tracePt t="74768" x="2517775" y="4670425"/>
          <p14:tracePt t="74892" x="2522538" y="4670425"/>
          <p14:tracePt t="74903" x="2525713" y="4670425"/>
          <p14:tracePt t="74914" x="2530475" y="4670425"/>
          <p14:tracePt t="74925" x="2533650" y="4670425"/>
          <p14:tracePt t="74937" x="2536825" y="4670425"/>
          <p14:tracePt t="74948" x="2541588" y="4670425"/>
          <p14:tracePt t="74964" x="2544763" y="4670425"/>
          <p14:tracePt t="74981" x="2555875" y="4670425"/>
          <p14:tracePt t="74998" x="2560638" y="4670425"/>
          <p14:tracePt t="75031" x="2563813" y="4670425"/>
          <p14:tracePt t="75061" x="2568575" y="4670425"/>
          <p14:tracePt t="75162" x="2571750" y="4670425"/>
          <p14:tracePt t="75195" x="2574925" y="4670425"/>
          <p14:tracePt t="75207" x="2582863" y="4670425"/>
          <p14:tracePt t="75218" x="2587625" y="4670425"/>
          <p14:tracePt t="75229" x="2590800" y="4670425"/>
          <p14:tracePt t="75240" x="2593975" y="4670425"/>
          <p14:tracePt t="75252" x="2598738" y="4670425"/>
          <p14:tracePt t="75264" x="2601913" y="4670425"/>
          <p14:tracePt t="75281" x="2613025" y="4670425"/>
          <p14:tracePt t="75298" x="2625725" y="4670425"/>
          <p14:tracePt t="75314" x="2636838" y="4670425"/>
          <p14:tracePt t="75331" x="2644775" y="4670425"/>
          <p14:tracePt t="75348" x="2651125" y="4670425"/>
          <p14:tracePt t="75364" x="2663825" y="4670425"/>
          <p14:tracePt t="75381" x="2667000" y="4670425"/>
          <p14:tracePt t="75398" x="2670175" y="4670425"/>
          <p14:tracePt t="75414" x="2674938" y="4670425"/>
          <p14:tracePt t="75758" x="2678113" y="4670425"/>
          <p14:tracePt t="77041" x="2678113" y="4667250"/>
          <p14:tracePt t="77042" x="2682875" y="4664075"/>
          <p14:tracePt t="77064" x="2693988" y="4656138"/>
          <p14:tracePt t="77081" x="2697163" y="4648200"/>
          <p14:tracePt t="77098" x="2705100" y="4648200"/>
          <p14:tracePt t="77114" x="2708275" y="4648200"/>
          <p14:tracePt t="77131" x="2713038" y="4648200"/>
          <p14:tracePt t="77148" x="2720975" y="4648200"/>
          <p14:tracePt t="77164" x="2727325" y="4640263"/>
          <p14:tracePt t="77181" x="2732088" y="4637088"/>
          <p14:tracePt t="77198" x="2740025" y="4629150"/>
          <p14:tracePt t="77214" x="2751138" y="4625975"/>
          <p14:tracePt t="77231" x="2770188" y="4613275"/>
          <p14:tracePt t="77248" x="2781300" y="4606925"/>
          <p14:tracePt t="77266" x="2803525" y="4591050"/>
          <p14:tracePt t="77281" x="2819400" y="4587875"/>
          <p14:tracePt t="77298" x="2835275" y="4575175"/>
          <p14:tracePt t="77314" x="2868613" y="4552950"/>
          <p14:tracePt t="77331" x="2887663" y="4541838"/>
          <p14:tracePt t="77348" x="2922588" y="4518025"/>
          <p14:tracePt t="77364" x="2936875" y="4506913"/>
          <p14:tracePt t="77381" x="2971800" y="4484688"/>
          <p14:tracePt t="77398" x="2990850" y="4473575"/>
          <p14:tracePt t="77414" x="3025775" y="4441825"/>
          <p14:tracePt t="77431" x="3048000" y="4430713"/>
          <p14:tracePt t="77448" x="3101975" y="4403725"/>
          <p14:tracePt t="77464" x="3127375" y="4384675"/>
          <p14:tracePt t="77481" x="3170238" y="4354513"/>
          <p14:tracePt t="77498" x="3197225" y="4335463"/>
          <p14:tracePt t="77514" x="3249613" y="4297363"/>
          <p14:tracePt t="77531" x="3273425" y="4275138"/>
          <p14:tracePt t="77548" x="3336925" y="4237038"/>
          <p14:tracePt t="77564" x="3363913" y="4213225"/>
          <p14:tracePt t="77581" x="3432175" y="4171950"/>
          <p14:tracePt t="77598" x="3470275" y="4141788"/>
          <p14:tracePt t="77614" x="3524250" y="4103688"/>
          <p14:tracePt t="77631" x="3551238" y="4084638"/>
          <p14:tracePt t="77648" x="3603625" y="4035425"/>
          <p14:tracePt t="77664" x="3630613" y="4016375"/>
          <p14:tracePt t="77681" x="3684588" y="3978275"/>
          <p14:tracePt t="77698" x="3711575" y="3959225"/>
          <p14:tracePt t="77715" x="3744913" y="3927475"/>
          <p14:tracePt t="77731" x="3763963" y="3908425"/>
          <p14:tracePt t="77748" x="3779838" y="3894138"/>
          <p14:tracePt t="77764" x="3813175" y="3870325"/>
          <p14:tracePt t="77781" x="3832225" y="3851275"/>
          <p14:tracePt t="77798" x="3859213" y="3825875"/>
          <p14:tracePt t="77814" x="3878263" y="3806825"/>
          <p14:tracePt t="77831" x="3913188" y="3775075"/>
          <p14:tracePt t="77848" x="3927475" y="3763963"/>
          <p14:tracePt t="77864" x="3959225" y="3736975"/>
          <p14:tracePt t="77881" x="3970338" y="3725863"/>
          <p14:tracePt t="77898" x="3992563" y="3692525"/>
          <p14:tracePt t="77914" x="4003675" y="3676650"/>
          <p14:tracePt t="77931" x="4027488" y="3641725"/>
          <p14:tracePt t="77948" x="4038600" y="3630613"/>
          <p14:tracePt t="77964" x="4057650" y="3600450"/>
          <p14:tracePt t="77981" x="4068763" y="3592513"/>
          <p14:tracePt t="77998" x="4092575" y="3570288"/>
          <p14:tracePt t="78014" x="4103688" y="3559175"/>
          <p14:tracePt t="78031" x="4122738" y="3535363"/>
          <p14:tracePt t="78048" x="4133850" y="3527425"/>
          <p14:tracePt t="78064" x="4156075" y="3505200"/>
          <p14:tracePt t="78081" x="4168775" y="3494088"/>
          <p14:tracePt t="78098" x="4191000" y="3470275"/>
          <p14:tracePt t="78114" x="4198938" y="3459163"/>
          <p14:tracePt t="78131" x="4221163" y="3440113"/>
          <p14:tracePt t="78148" x="4232275" y="3429000"/>
          <p14:tracePt t="78165" x="4256088" y="3406775"/>
          <p14:tracePt t="78181" x="4264025" y="3394075"/>
          <p14:tracePt t="78198" x="4275138" y="3390900"/>
          <p14:tracePt t="78214" x="4297363" y="3368675"/>
          <p14:tracePt t="78231" x="4308475" y="3355975"/>
          <p14:tracePt t="78248" x="4327525" y="3336925"/>
          <p14:tracePt t="78264" x="4340225" y="3325813"/>
          <p14:tracePt t="78281" x="4362450" y="3303588"/>
          <p14:tracePt t="78298" x="4373563" y="3292475"/>
          <p14:tracePt t="78314" x="4392613" y="3276600"/>
          <p14:tracePt t="78331" x="4403725" y="3265488"/>
          <p14:tracePt t="78348" x="4419600" y="3257550"/>
          <p14:tracePt t="78364" x="4430713" y="3254375"/>
          <p14:tracePt t="78381" x="4446588" y="3241675"/>
          <p14:tracePt t="78398" x="4449763" y="3238500"/>
          <p14:tracePt t="78414" x="4457700" y="3230563"/>
          <p14:tracePt t="78431" x="4460875" y="3227388"/>
          <p14:tracePt t="78448" x="4468813" y="3216275"/>
          <p14:tracePt t="78464" x="4473575" y="3211513"/>
          <p14:tracePt t="78481" x="4484688" y="3208338"/>
          <p14:tracePt t="78498" x="4487863" y="3208338"/>
          <p14:tracePt t="78514" x="4492625" y="3203575"/>
          <p14:tracePt t="78593" x="4495800" y="3200400"/>
          <p14:tracePt t="78604" x="4495800" y="3197225"/>
          <p14:tracePt t="78694" x="4498975" y="3197225"/>
          <p14:tracePt t="80157" x="4503738" y="3197225"/>
          <p14:tracePt t="80159" x="4511675" y="3197225"/>
          <p14:tracePt t="80168" x="4514850" y="3197225"/>
          <p14:tracePt t="80181" x="4522788" y="3189288"/>
          <p14:tracePt t="80198" x="4525963" y="3189288"/>
          <p14:tracePt t="80214" x="4530725" y="3189288"/>
          <p14:tracePt t="80231" x="4533900" y="3189288"/>
          <p14:tracePt t="80248" x="4545013" y="3189288"/>
          <p14:tracePt t="80440" x="4537075" y="3189288"/>
          <p14:tracePt t="80451" x="4530725" y="3189288"/>
          <p14:tracePt t="80460" x="4522788" y="3189288"/>
          <p14:tracePt t="80472" x="4511675" y="3184525"/>
          <p14:tracePt t="80483" x="4498975" y="3181350"/>
          <p14:tracePt t="80498" x="4495800" y="3178175"/>
          <p14:tracePt t="80551" x="4495800" y="3170238"/>
          <p14:tracePt t="80562" x="4495800" y="3165475"/>
          <p14:tracePt t="80573" x="4498975" y="3162300"/>
          <p14:tracePt t="80584" x="4506913" y="3159125"/>
          <p14:tracePt t="80598" x="4511675" y="3154363"/>
          <p14:tracePt t="80614" x="4514850" y="3151188"/>
          <p14:tracePt t="80631" x="4525963" y="3143250"/>
          <p14:tracePt t="80648" x="4533900" y="3143250"/>
          <p14:tracePt t="80664" x="4537075" y="3143250"/>
          <p14:tracePt t="80798" x="4530725" y="3143250"/>
          <p14:tracePt t="80809" x="4525963" y="3143250"/>
          <p14:tracePt t="80821" x="4522788" y="3146425"/>
          <p14:tracePt t="80832" x="4518025" y="3151188"/>
          <p14:tracePt t="80848" x="4514850" y="3154363"/>
          <p14:tracePt t="80865" x="4506913" y="3162300"/>
          <p14:tracePt t="80881" x="4495800" y="3165475"/>
          <p14:tracePt t="80898" x="4484688" y="3178175"/>
          <p14:tracePt t="80914" x="4465638" y="3200400"/>
          <p14:tracePt t="80931" x="4454525" y="3211513"/>
          <p14:tracePt t="80948" x="4430713" y="3227388"/>
          <p14:tracePt t="80964" x="4419600" y="3238500"/>
          <p14:tracePt t="80981" x="4403725" y="3246438"/>
          <p14:tracePt t="80998" x="4400550" y="3249613"/>
          <p14:tracePt t="81014" x="4397375" y="3249613"/>
          <p14:tracePt t="81214" x="4397375" y="3257550"/>
          <p14:tracePt t="81226" x="4392613" y="3257550"/>
          <p14:tracePt t="81237" x="4392613" y="3260725"/>
          <p14:tracePt t="81248" x="4389438" y="3260725"/>
          <p14:tracePt t="81264" x="4389438" y="3265488"/>
          <p14:tracePt t="81304" x="4389438" y="3268663"/>
          <p14:tracePt t="81327" x="4389438" y="3273425"/>
          <p14:tracePt t="81338" x="4389438" y="3276600"/>
          <p14:tracePt t="81349" x="4384675" y="3279775"/>
          <p14:tracePt t="81361" x="4384675" y="3287713"/>
          <p14:tracePt t="81372" x="4384675" y="3292475"/>
          <p14:tracePt t="81383" x="4384675" y="3295650"/>
          <p14:tracePt t="81496" x="4384675" y="3298825"/>
          <p14:tracePt t="81507" x="4381500" y="3298825"/>
          <p14:tracePt t="82294" x="4373563" y="3298825"/>
          <p14:tracePt t="82296" x="4365625" y="3303588"/>
          <p14:tracePt t="82331" x="4256088" y="3341688"/>
          <p14:tracePt t="82348" x="4213225" y="3355975"/>
          <p14:tracePt t="82364" x="4133850" y="3402013"/>
          <p14:tracePt t="82381" x="4076700" y="3432175"/>
          <p14:tracePt t="82398" x="3935413" y="3516313"/>
          <p14:tracePt t="82414" x="3863975" y="3559175"/>
          <p14:tracePt t="82431" x="3722688" y="3638550"/>
          <p14:tracePt t="82448" x="3665538" y="3673475"/>
          <p14:tracePt t="82464" x="3535363" y="3752850"/>
          <p14:tracePt t="82481" x="3470275" y="3794125"/>
          <p14:tracePt t="82498" x="3368675" y="3875088"/>
          <p14:tracePt t="82514" x="3330575" y="3902075"/>
          <p14:tracePt t="82531" x="3238500" y="3981450"/>
          <p14:tracePt t="82548" x="3189288" y="4019550"/>
          <p14:tracePt t="82564" x="3097213" y="4095750"/>
          <p14:tracePt t="82581" x="3051175" y="4137025"/>
          <p14:tracePt t="82598" x="2968625" y="4202113"/>
          <p14:tracePt t="82614" x="2922588" y="4244975"/>
          <p14:tracePt t="82631" x="2827338" y="4313238"/>
          <p14:tracePt t="82648" x="2781300" y="4343400"/>
          <p14:tracePt t="82665" x="2720975" y="4392613"/>
          <p14:tracePt t="82681" x="2682875" y="4419600"/>
          <p14:tracePt t="82698" x="2647950" y="4441825"/>
          <p14:tracePt t="82714" x="2582863" y="4484688"/>
          <p14:tracePt t="82731" x="2560638" y="4503738"/>
          <p14:tracePt t="82748" x="2506663" y="4545013"/>
          <p14:tracePt t="82764" x="2487613" y="4556125"/>
          <p14:tracePt t="82781" x="2454275" y="4575175"/>
          <p14:tracePt t="82798" x="2441575" y="4587875"/>
          <p14:tracePt t="82814" x="2427288" y="4610100"/>
          <p14:tracePt t="82831" x="2422525" y="4613275"/>
          <p14:tracePt t="82848" x="2416175" y="4621213"/>
          <p14:tracePt t="82864" x="2411413" y="4625975"/>
          <p14:tracePt t="82881" x="2400300" y="4637088"/>
          <p14:tracePt t="82898" x="2397125" y="4640263"/>
          <p14:tracePt t="82914" x="2389188" y="4648200"/>
          <p14:tracePt t="82931" x="2384425" y="4651375"/>
          <p14:tracePt t="82948" x="2384425" y="4656138"/>
          <p14:tracePt t="83104" x="2389188" y="4656138"/>
          <p14:tracePt t="83115" x="2392363" y="4656138"/>
          <p14:tracePt t="83126" x="2403475" y="4651375"/>
          <p14:tracePt t="83138" x="2411413" y="4651375"/>
          <p14:tracePt t="83149" x="2422525" y="4648200"/>
          <p14:tracePt t="83164" x="2435225" y="4640263"/>
          <p14:tracePt t="83181" x="2441575" y="4637088"/>
          <p14:tracePt t="83198" x="2465388" y="4625975"/>
          <p14:tracePt t="83214" x="2476500" y="4621213"/>
          <p14:tracePt t="83231" x="2503488" y="4610100"/>
          <p14:tracePt t="83248" x="2511425" y="4606925"/>
          <p14:tracePt t="83264" x="2533650" y="4606925"/>
          <p14:tracePt t="83281" x="2541588" y="4598988"/>
          <p14:tracePt t="83298" x="2555875" y="4598988"/>
          <p14:tracePt t="83314" x="2568575" y="4594225"/>
          <p14:tracePt t="83331" x="2579688" y="4594225"/>
          <p14:tracePt t="83348" x="2582863" y="4594225"/>
          <p14:tracePt t="83364" x="2593975" y="4594225"/>
          <p14:tracePt t="83381" x="2598738" y="4594225"/>
          <p14:tracePt t="83802" x="2601913" y="4594225"/>
          <p14:tracePt t="84826" x="2606675" y="4594225"/>
          <p14:tracePt t="84861" x="2609850" y="4594225"/>
          <p14:tracePt t="84870" x="2613025" y="4594225"/>
          <p14:tracePt t="84882" x="2617788" y="4594225"/>
          <p14:tracePt t="84893" x="2625725" y="4594225"/>
          <p14:tracePt t="84905" x="2632075" y="4591050"/>
          <p14:tracePt t="84915" x="2644775" y="4591050"/>
          <p14:tracePt t="84931" x="2651125" y="4583113"/>
          <p14:tracePt t="84948" x="2663825" y="4583113"/>
          <p14:tracePt t="84964" x="2697163" y="4579938"/>
          <p14:tracePt t="84981" x="2713038" y="4579938"/>
          <p14:tracePt t="84998" x="2740025" y="4579938"/>
          <p14:tracePt t="85014" x="2746375" y="4579938"/>
          <p14:tracePt t="85031" x="2759075" y="4579938"/>
          <p14:tracePt t="85048" x="2762250" y="4579938"/>
          <p14:tracePt t="85064" x="2770188" y="4579938"/>
          <p14:tracePt t="85081" x="2773363" y="4579938"/>
          <p14:tracePt t="85098" x="2781300" y="4579938"/>
          <p14:tracePt t="85114" x="2792413" y="4579938"/>
          <p14:tracePt t="85131" x="2811463" y="4579938"/>
          <p14:tracePt t="85148" x="2822575" y="4579938"/>
          <p14:tracePt t="85164" x="2854325" y="4591050"/>
          <p14:tracePt t="85181" x="2879725" y="4598988"/>
          <p14:tracePt t="85198" x="2925763" y="4602163"/>
          <p14:tracePt t="85214" x="2941638" y="4602163"/>
          <p14:tracePt t="85231" x="2974975" y="4602163"/>
          <p14:tracePt t="85248" x="2990850" y="4602163"/>
          <p14:tracePt t="85264" x="3021013" y="4602163"/>
          <p14:tracePt t="85281" x="3040063" y="4610100"/>
          <p14:tracePt t="85298" x="3070225" y="4613275"/>
          <p14:tracePt t="85314" x="3089275" y="4621213"/>
          <p14:tracePt t="85331" x="3121025" y="4621213"/>
          <p14:tracePt t="85348" x="3140075" y="4621213"/>
          <p14:tracePt t="85365" x="3170238" y="4621213"/>
          <p14:tracePt t="85381" x="3181350" y="4621213"/>
          <p14:tracePt t="85398" x="3189288" y="4621213"/>
          <p14:tracePt t="85414" x="3203575" y="4621213"/>
          <p14:tracePt t="85431" x="3208338" y="4621213"/>
          <p14:tracePt t="85448" x="3211513" y="4621213"/>
          <p14:tracePt t="85545" x="3208338" y="4621213"/>
          <p14:tracePt t="85557" x="3203575" y="4613275"/>
          <p14:tracePt t="85568" x="3192463" y="4610100"/>
          <p14:tracePt t="85580" x="3184525" y="4606925"/>
          <p14:tracePt t="85590" x="3178175" y="4602163"/>
          <p14:tracePt t="85602" x="3173413" y="4598988"/>
          <p14:tracePt t="85614" x="3170238" y="4598988"/>
          <p14:tracePt t="85838" x="3170238" y="4591050"/>
          <p14:tracePt t="85840" x="3170238" y="4587875"/>
          <p14:tracePt t="85881" x="3200400" y="4572000"/>
          <p14:tracePt t="85898" x="3227388" y="4560888"/>
          <p14:tracePt t="85914" x="3238500" y="4556125"/>
          <p14:tracePt t="85931" x="3254375" y="4549775"/>
          <p14:tracePt t="85948" x="3257550" y="4541838"/>
          <p14:tracePt t="86584" x="3257550" y="4549775"/>
          <p14:tracePt t="86592" x="3254375" y="4552950"/>
          <p14:tracePt t="86597" x="3249613" y="4556125"/>
          <p14:tracePt t="86614" x="3238500" y="4564063"/>
          <p14:tracePt t="86631" x="3235325" y="4568825"/>
          <p14:tracePt t="86648" x="3227388" y="4579938"/>
          <p14:tracePt t="86664" x="3222625" y="4583113"/>
          <p14:tracePt t="86681" x="3216275" y="4591050"/>
          <p14:tracePt t="86697" x="3211513" y="4594225"/>
          <p14:tracePt t="86715" x="3200400" y="4606925"/>
          <p14:tracePt t="86731" x="3197225" y="4606925"/>
          <p14:tracePt t="86748" x="3192463" y="4610100"/>
          <p14:tracePt t="86764" x="3184525" y="4613275"/>
          <p14:tracePt t="86781" x="3181350" y="4613275"/>
          <p14:tracePt t="86798" x="3170238" y="4613275"/>
          <p14:tracePt t="86831" x="3162300" y="4613275"/>
          <p14:tracePt t="86848" x="3159125" y="4613275"/>
          <p14:tracePt t="86864" x="3140075" y="4613275"/>
          <p14:tracePt t="86881" x="3127375" y="4613275"/>
          <p14:tracePt t="86898" x="3108325" y="4613275"/>
          <p14:tracePt t="86914" x="3101975" y="4613275"/>
          <p14:tracePt t="86931" x="3074988" y="4613275"/>
          <p14:tracePt t="86948" x="3063875" y="4610100"/>
          <p14:tracePt t="86964" x="3048000" y="4606925"/>
          <p14:tracePt t="86981" x="3044825" y="4606925"/>
          <p14:tracePt t="86998" x="3040063" y="4606925"/>
          <p14:tracePt t="87458" x="3036888" y="4606925"/>
          <p14:tracePt t="87460" x="3032125" y="4606925"/>
          <p14:tracePt t="87481" x="3017838" y="4606925"/>
          <p14:tracePt t="87498" x="3013075" y="4606925"/>
          <p14:tracePt t="87514" x="3001963" y="4606925"/>
          <p14:tracePt t="87531" x="2998788" y="4606925"/>
          <p14:tracePt t="87548" x="2990850" y="4606925"/>
          <p14:tracePt t="87581" x="2987675" y="4606925"/>
          <p14:tracePt t="87604" x="2982913" y="4606925"/>
          <p14:tracePt t="87615" x="2979738" y="4606925"/>
          <p14:tracePt t="87639" x="2974975" y="4606925"/>
          <p14:tracePt t="87661" x="2971800" y="4606925"/>
          <p14:tracePt t="87977" x="2974975" y="4606925"/>
          <p14:tracePt t="87987" x="2979738" y="4606925"/>
          <p14:tracePt t="87998" x="2994025" y="4606925"/>
          <p14:tracePt t="88014" x="3009900" y="4613275"/>
          <p14:tracePt t="88031" x="3044825" y="4625975"/>
          <p14:tracePt t="88048" x="3051175" y="4625975"/>
          <p14:tracePt t="88065" x="3094038" y="4629150"/>
          <p14:tracePt t="88081" x="3116263" y="4629150"/>
          <p14:tracePt t="88098" x="3132138" y="4629150"/>
          <p14:tracePt t="88114" x="3173413" y="4640263"/>
          <p14:tracePt t="88131" x="3189288" y="4648200"/>
          <p14:tracePt t="88148" x="3230563" y="4659313"/>
          <p14:tracePt t="88164" x="3238500" y="4659313"/>
          <p14:tracePt t="88181" x="3246438" y="4659313"/>
          <p14:tracePt t="88279" x="3241675" y="4659313"/>
          <p14:tracePt t="88290" x="3238500" y="4664075"/>
          <p14:tracePt t="88302" x="3235325" y="4664075"/>
          <p14:tracePt t="88313" x="3230563" y="4664075"/>
          <p14:tracePt t="88325" x="3227388" y="4667250"/>
          <p14:tracePt t="88335" x="3219450" y="4670425"/>
          <p14:tracePt t="88348" x="3216275" y="4675188"/>
          <p14:tracePt t="88364" x="3211513" y="4678363"/>
          <p14:tracePt t="88381" x="3200400" y="4689475"/>
          <p14:tracePt t="88398" x="3189288" y="4694238"/>
          <p14:tracePt t="88414" x="3165475" y="4705350"/>
          <p14:tracePt t="88431" x="3159125" y="4708525"/>
          <p14:tracePt t="88448" x="3135313" y="4721225"/>
          <p14:tracePt t="88464" x="3124200" y="4724400"/>
          <p14:tracePt t="88482" x="3105150" y="4735513"/>
          <p14:tracePt t="88497" x="3089275" y="4743450"/>
          <p14:tracePt t="88515" x="3055938" y="4754563"/>
          <p14:tracePt t="88531" x="3036888" y="4765675"/>
          <p14:tracePt t="88548" x="3021013" y="4770438"/>
          <p14:tracePt t="88564" x="2987675" y="4784725"/>
          <p14:tracePt t="88581" x="2971800" y="4792663"/>
          <p14:tracePt t="88583" x="2960688" y="4797425"/>
          <p14:tracePt t="88597" x="2949575" y="4803775"/>
          <p14:tracePt t="88614" x="2936875" y="4808538"/>
          <p14:tracePt t="88631" x="2917825" y="4819650"/>
          <p14:tracePt t="88648" x="2906713" y="4822825"/>
          <p14:tracePt t="88664" x="2887663" y="4835525"/>
          <p14:tracePt t="88681" x="2876550" y="4838700"/>
          <p14:tracePt t="88698" x="2860675" y="4849813"/>
          <p14:tracePt t="88714" x="2857500" y="4849813"/>
          <p14:tracePt t="88731" x="2849563" y="4857750"/>
          <p14:tracePt t="88748" x="2846388" y="4860925"/>
          <p14:tracePt t="88764" x="2830513" y="4873625"/>
          <p14:tracePt t="88781" x="2819400" y="4876800"/>
          <p14:tracePt t="88798" x="2800350" y="4887913"/>
          <p14:tracePt t="88814" x="2789238" y="4892675"/>
          <p14:tracePt t="88831" x="2770188" y="4895850"/>
          <p14:tracePt t="88848" x="2759075" y="4903788"/>
          <p14:tracePt t="88864" x="2740025" y="4906963"/>
          <p14:tracePt t="88881" x="2735263" y="4906963"/>
          <p14:tracePt t="88898" x="2724150" y="4906963"/>
          <p14:tracePt t="88914" x="2720975" y="4906963"/>
          <p14:tracePt t="88931" x="2716213" y="4906963"/>
          <p14:tracePt t="90473" x="2713038" y="4906963"/>
          <p14:tracePt t="90486" x="2708275" y="4906963"/>
          <p14:tracePt t="90507" x="2705100" y="4906963"/>
          <p14:tracePt t="90630" x="2697163" y="4906963"/>
          <p14:tracePt t="90642" x="2693988" y="4906963"/>
          <p14:tracePt t="90653" x="2689225" y="4906963"/>
          <p14:tracePt t="90664" x="2686050" y="4906963"/>
          <p14:tracePt t="90867" x="2682875" y="4906963"/>
          <p14:tracePt t="90878" x="2678113" y="4906963"/>
          <p14:tracePt t="90889" x="2674938" y="4906963"/>
          <p14:tracePt t="90900" x="2667000" y="4906963"/>
          <p14:tracePt t="90923" x="2663825" y="4906963"/>
          <p14:tracePt t="90934" x="2655888" y="4906963"/>
          <p14:tracePt t="90947" x="2644775" y="4906963"/>
          <p14:tracePt t="90964" x="2628900" y="4906963"/>
          <p14:tracePt t="90981" x="2620963" y="4906963"/>
          <p14:tracePt t="91170" x="2609850" y="4906963"/>
          <p14:tracePt t="91181" x="2598738" y="4906963"/>
          <p14:tracePt t="91193" x="2593975" y="4906963"/>
          <p14:tracePt t="91205" x="2590800" y="4906963"/>
          <p14:tracePt t="91215" x="2587625" y="4911725"/>
          <p14:tracePt t="91231" x="2582863" y="4911725"/>
          <p14:tracePt t="91247" x="2579688" y="4911725"/>
          <p14:tracePt t="91264" x="2574925" y="4911725"/>
          <p14:tracePt t="91283" x="2568575" y="4914900"/>
          <p14:tracePt t="91297" x="2563813" y="4914900"/>
          <p14:tracePt t="91314" x="2560638" y="4922838"/>
          <p14:tracePt t="91331" x="2549525" y="4930775"/>
          <p14:tracePt t="91347" x="2536825" y="4933950"/>
          <p14:tracePt t="91364" x="2522538" y="4941888"/>
          <p14:tracePt t="91381" x="2517775" y="4945063"/>
          <p14:tracePt t="91397" x="2511425" y="4949825"/>
          <p14:tracePt t="91414" x="2503488" y="4949825"/>
          <p14:tracePt t="91431" x="2484438" y="4953000"/>
          <p14:tracePt t="91447" x="2476500" y="4953000"/>
          <p14:tracePt t="91464" x="2465388" y="4956175"/>
          <p14:tracePt t="91481" x="2460625" y="4956175"/>
          <p14:tracePt t="91497" x="2454275" y="4956175"/>
          <p14:tracePt t="91514" x="2449513" y="4956175"/>
          <p14:tracePt t="91531" x="2441575" y="4956175"/>
          <p14:tracePt t="91547" x="2430463" y="4956175"/>
          <p14:tracePt t="91564" x="2403475" y="4956175"/>
          <p14:tracePt t="91581" x="2389188" y="4956175"/>
          <p14:tracePt t="91597" x="2373313" y="4956175"/>
          <p14:tracePt t="91614" x="2370138" y="4956175"/>
          <p14:tracePt t="91631" x="2362200" y="4956175"/>
          <p14:tracePt t="91648" x="2354263" y="4956175"/>
          <p14:tracePt t="91664" x="2343150" y="4956175"/>
          <p14:tracePt t="91681" x="2324100" y="4956175"/>
          <p14:tracePt t="91697" x="2320925" y="4960938"/>
          <p14:tracePt t="91714" x="2312988" y="4968875"/>
          <p14:tracePt t="91731" x="2305050" y="4968875"/>
          <p14:tracePt t="91747" x="2297113" y="4968875"/>
          <p14:tracePt t="91764" x="2293938" y="4968875"/>
          <p14:tracePt t="91781" x="2286000" y="4972050"/>
          <p14:tracePt t="91797" x="2282825" y="4975225"/>
          <p14:tracePt t="91814" x="2270125" y="4983163"/>
          <p14:tracePt t="91831" x="2270125" y="4987925"/>
          <p14:tracePt t="92161" x="2270125" y="4991100"/>
          <p14:tracePt t="92163" x="2278063" y="4999038"/>
          <p14:tracePt t="92172" x="2286000" y="5002213"/>
          <p14:tracePt t="92183" x="2297113" y="5006975"/>
          <p14:tracePt t="92197" x="2308225" y="5013325"/>
          <p14:tracePt t="92214" x="2316163" y="5018088"/>
          <p14:tracePt t="92231" x="2351088" y="5029200"/>
          <p14:tracePt t="92247" x="2365375" y="5032375"/>
          <p14:tracePt t="92264" x="2400300" y="5040313"/>
          <p14:tracePt t="92281" x="2416175" y="5040313"/>
          <p14:tracePt t="92297" x="2457450" y="5051425"/>
          <p14:tracePt t="92314" x="2473325" y="5056188"/>
          <p14:tracePt t="92331" x="2514600" y="5067300"/>
          <p14:tracePt t="92347" x="2536825" y="5075238"/>
          <p14:tracePt t="92364" x="2613025" y="5086350"/>
          <p14:tracePt t="92381" x="2655888" y="5094288"/>
          <p14:tracePt t="92397" x="2732088" y="5108575"/>
          <p14:tracePt t="92414" x="2773363" y="5116513"/>
          <p14:tracePt t="92431" x="2841625" y="5127625"/>
          <p14:tracePt t="92447" x="2865438" y="5127625"/>
          <p14:tracePt t="92464" x="2903538" y="5140325"/>
          <p14:tracePt t="92481" x="2917825" y="5146675"/>
          <p14:tracePt t="92497" x="2944813" y="5146675"/>
          <p14:tracePt t="92514" x="2949575" y="5146675"/>
          <p14:tracePt t="92531" x="2960688" y="5146675"/>
          <p14:tracePt t="92547" x="2963863" y="5146675"/>
          <p14:tracePt t="92564" x="2968625" y="5146675"/>
          <p14:tracePt t="92581" x="2974975" y="5140325"/>
          <p14:tracePt t="92597" x="2979738" y="5140325"/>
          <p14:tracePt t="92614" x="2990850" y="5135563"/>
          <p14:tracePt t="92631" x="2994025" y="5135563"/>
          <p14:tracePt t="92647" x="3001963" y="5132388"/>
          <p14:tracePt t="92664" x="3013075" y="5127625"/>
          <p14:tracePt t="92681" x="3032125" y="5116513"/>
          <p14:tracePt t="92697" x="3044825" y="5113338"/>
          <p14:tracePt t="92714" x="3055938" y="5102225"/>
          <p14:tracePt t="92731" x="3063875" y="5097463"/>
          <p14:tracePt t="92747" x="3070225" y="5089525"/>
          <p14:tracePt t="92764" x="3074988" y="5086350"/>
          <p14:tracePt t="92781" x="3082925" y="5078413"/>
          <p14:tracePt t="92797" x="3086100" y="5070475"/>
          <p14:tracePt t="92814" x="3097213" y="5064125"/>
          <p14:tracePt t="92831" x="3101975" y="5059363"/>
          <p14:tracePt t="92847" x="3108325" y="5051425"/>
          <p14:tracePt t="92864" x="3113088" y="5048250"/>
          <p14:tracePt t="92881" x="3124200" y="5037138"/>
          <p14:tracePt t="92897" x="3127375" y="5032375"/>
          <p14:tracePt t="92914" x="3135313" y="5026025"/>
          <p14:tracePt t="92931" x="3140075" y="5021263"/>
          <p14:tracePt t="92947" x="3143250" y="5018088"/>
          <p14:tracePt t="93049" x="3146425" y="5010150"/>
          <p14:tracePt t="93061" x="3151188" y="5010150"/>
          <p14:tracePt t="93071" x="3159125" y="5006975"/>
          <p14:tracePt t="93083" x="3162300" y="5006975"/>
          <p14:tracePt t="93097" x="3165475" y="5006975"/>
          <p14:tracePt t="93114" x="3170238" y="5006975"/>
          <p14:tracePt t="93131" x="3178175" y="5006975"/>
          <p14:tracePt t="93147" x="3181350" y="5006975"/>
          <p14:tracePt t="93164" x="3189288" y="5006975"/>
          <p14:tracePt t="93181" x="3192463" y="5006975"/>
          <p14:tracePt t="93252" x="3197225" y="5006975"/>
          <p14:tracePt t="93263" x="3200400" y="5006975"/>
          <p14:tracePt t="93274" x="3203575" y="5002213"/>
          <p14:tracePt t="93285" x="3208338" y="5002213"/>
          <p14:tracePt t="93297" x="3211513" y="5002213"/>
          <p14:tracePt t="93314" x="3219450" y="5002213"/>
          <p14:tracePt t="93331" x="3230563" y="5002213"/>
          <p14:tracePt t="93347" x="3241675" y="5002213"/>
          <p14:tracePt t="93364" x="3260725" y="5006975"/>
          <p14:tracePt t="93381" x="3265488" y="5006975"/>
          <p14:tracePt t="93454" x="3268663" y="5010150"/>
          <p14:tracePt t="95558" x="3254375" y="5006975"/>
          <p14:tracePt t="95570" x="3230563" y="5002213"/>
          <p14:tracePt t="95581" x="3208338" y="4994275"/>
          <p14:tracePt t="95597" x="3184525" y="4991100"/>
          <p14:tracePt t="95614" x="3108325" y="4975225"/>
          <p14:tracePt t="95631" x="3074988" y="4968875"/>
          <p14:tracePt t="95647" x="3028950" y="4956175"/>
          <p14:tracePt t="95664" x="3009900" y="4953000"/>
          <p14:tracePt t="95681" x="2941638" y="4926013"/>
          <p14:tracePt t="95697" x="2898775" y="4911725"/>
          <p14:tracePt t="95714" x="2846388" y="4895850"/>
          <p14:tracePt t="95731" x="2770188" y="4873625"/>
          <p14:tracePt t="95747" x="2735263" y="4868863"/>
          <p14:tracePt t="95764" x="2670175" y="4854575"/>
          <p14:tracePt t="95781" x="2636838" y="4846638"/>
          <p14:tracePt t="95797" x="2579688" y="4835525"/>
          <p14:tracePt t="95814" x="2563813" y="4830763"/>
          <p14:tracePt t="95831" x="2530475" y="4819650"/>
          <p14:tracePt t="95847" x="2514600" y="4811713"/>
          <p14:tracePt t="95864" x="2492375" y="4803775"/>
          <p14:tracePt t="95881" x="2484438" y="4803775"/>
          <p14:tracePt t="95897" x="2460625" y="4792663"/>
          <p14:tracePt t="95914" x="2457450" y="4792663"/>
          <p14:tracePt t="95931" x="2449513" y="4789488"/>
          <p14:tracePt t="95947" x="2438400" y="4789488"/>
          <p14:tracePt t="95964" x="2411413" y="4781550"/>
          <p14:tracePt t="95981" x="2403475" y="4781550"/>
          <p14:tracePt t="95997" x="2389188" y="4781550"/>
          <p14:tracePt t="96014" x="2381250" y="4781550"/>
          <p14:tracePt t="96031" x="2370138" y="4781550"/>
          <p14:tracePt t="96047" x="2365375" y="4781550"/>
          <p14:tracePt t="96064" x="2359025" y="4781550"/>
          <p14:tracePt t="96081" x="2354263" y="4781550"/>
          <p14:tracePt t="96097" x="2351088" y="4781550"/>
          <p14:tracePt t="96188" x="2354263" y="4781550"/>
          <p14:tracePt t="96200" x="2359025" y="4781550"/>
          <p14:tracePt t="96210" x="2365375" y="4781550"/>
          <p14:tracePt t="96222" x="2378075" y="4781550"/>
          <p14:tracePt t="96233" x="2389188" y="4781550"/>
          <p14:tracePt t="96247" x="2397125" y="4781550"/>
          <p14:tracePt t="96264" x="2408238" y="4781550"/>
          <p14:tracePt t="96281" x="2427288" y="4781550"/>
          <p14:tracePt t="96297" x="2435225" y="4781550"/>
          <p14:tracePt t="96314" x="2460625" y="4789488"/>
          <p14:tracePt t="96331" x="2473325" y="4789488"/>
          <p14:tracePt t="96347" x="2479675" y="4789488"/>
          <p14:tracePt t="96364" x="2484438" y="4789488"/>
          <p14:tracePt t="96424" x="2487613" y="4789488"/>
          <p14:tracePt t="96436" x="2495550" y="4789488"/>
          <p14:tracePt t="96446" x="2498725" y="4789488"/>
          <p14:tracePt t="96604" x="2498725" y="4792663"/>
          <p14:tracePt t="96616" x="2498725" y="4797425"/>
          <p14:tracePt t="96626" x="2498725" y="4800600"/>
          <p14:tracePt t="96638" x="2503488" y="4803775"/>
          <p14:tracePt t="96649" x="2511425" y="4811713"/>
          <p14:tracePt t="96664" x="2522538" y="4816475"/>
          <p14:tracePt t="96681" x="2525713" y="4819650"/>
          <p14:tracePt t="96697" x="2541588" y="4830763"/>
          <p14:tracePt t="96714" x="2552700" y="4835525"/>
          <p14:tracePt t="96731" x="2571750" y="4846638"/>
          <p14:tracePt t="96747" x="2582863" y="4849813"/>
          <p14:tracePt t="96764" x="2601913" y="4865688"/>
          <p14:tracePt t="96781" x="2620963" y="4876800"/>
          <p14:tracePt t="96797" x="2655888" y="4899025"/>
          <p14:tracePt t="96814" x="2670175" y="4911725"/>
          <p14:tracePt t="96831" x="2705100" y="4933950"/>
          <p14:tracePt t="96847" x="2724150" y="4945063"/>
          <p14:tracePt t="96864" x="2759075" y="4956175"/>
          <p14:tracePt t="96881" x="2773363" y="4964113"/>
          <p14:tracePt t="96897" x="2800350" y="4972050"/>
          <p14:tracePt t="96914" x="2811463" y="4979988"/>
          <p14:tracePt t="96931" x="2830513" y="4991100"/>
          <p14:tracePt t="96947" x="2841625" y="4994275"/>
          <p14:tracePt t="96964" x="2860675" y="4999038"/>
          <p14:tracePt t="96981" x="2865438" y="5002213"/>
          <p14:tracePt t="96997" x="2876550" y="5013325"/>
          <p14:tracePt t="97014" x="2879725" y="5013325"/>
          <p14:tracePt t="97031" x="2887663" y="5018088"/>
          <p14:tracePt t="97111" x="2892425" y="5018088"/>
          <p14:tracePt t="97122" x="2895600" y="5018088"/>
          <p14:tracePt t="97133" x="2903538" y="5018088"/>
          <p14:tracePt t="97144" x="2906713" y="5018088"/>
          <p14:tracePt t="97155" x="2911475" y="5018088"/>
          <p14:tracePt t="97190" x="2914650" y="5018088"/>
          <p14:tracePt t="97268" x="2917825" y="5018088"/>
          <p14:tracePt t="97279" x="2922588" y="5018088"/>
          <p14:tracePt t="97290" x="2925763" y="5018088"/>
          <p14:tracePt t="97313" x="2925763" y="5021263"/>
          <p14:tracePt t="97325" x="2933700" y="5021263"/>
          <p14:tracePt t="97369" x="2936875" y="5021263"/>
          <p14:tracePt t="97392" x="2941638" y="5021263"/>
          <p14:tracePt t="97403" x="2944813" y="5021263"/>
          <p14:tracePt t="97414" x="2949575" y="5021263"/>
          <p14:tracePt t="97425" x="2952750" y="5021263"/>
          <p14:tracePt t="97437" x="2955925" y="5021263"/>
          <p14:tracePt t="97459" x="2960688" y="5021263"/>
          <p14:tracePt t="97471" x="2968625" y="5021263"/>
          <p14:tracePt t="97493" x="2971800" y="5021263"/>
          <p14:tracePt t="97516" x="2974975" y="5021263"/>
          <p14:tracePt t="97526" x="2979738" y="5021263"/>
          <p14:tracePt t="97538" x="2982913" y="5021263"/>
          <p14:tracePt t="97549" x="2994025" y="5021263"/>
          <p14:tracePt t="97564" x="2998788" y="5021263"/>
          <p14:tracePt t="97581" x="3006725" y="5021263"/>
          <p14:tracePt t="97597" x="3025775" y="5021263"/>
          <p14:tracePt t="97614" x="3036888" y="5021263"/>
          <p14:tracePt t="97631" x="3055938" y="5021263"/>
          <p14:tracePt t="97647" x="3070225" y="5026025"/>
          <p14:tracePt t="97664" x="3105150" y="5037138"/>
          <p14:tracePt t="97681" x="3121025" y="5037138"/>
          <p14:tracePt t="97697" x="3146425" y="5037138"/>
          <p14:tracePt t="97714" x="3159125" y="5045075"/>
          <p14:tracePt t="97731" x="3173413" y="5045075"/>
          <p14:tracePt t="97747" x="3178175" y="5045075"/>
          <p14:tracePt t="97764" x="3181350" y="5045075"/>
          <p14:tracePt t="97887" x="3184525" y="5045075"/>
          <p14:tracePt t="97898" x="3189288" y="5045075"/>
          <p14:tracePt t="97909" x="3192463" y="5045075"/>
          <p14:tracePt t="98202" x="3197225" y="5045075"/>
          <p14:tracePt t="98226" x="3203575" y="5045075"/>
          <p14:tracePt t="98236" x="3208338" y="5045075"/>
          <p14:tracePt t="98247" x="3211513" y="5045075"/>
          <p14:tracePt t="98258" x="3216275" y="5045075"/>
          <p14:tracePt t="98269" x="3222625" y="5045075"/>
          <p14:tracePt t="98281" x="3235325" y="5040313"/>
          <p14:tracePt t="98297" x="3238500" y="5040313"/>
          <p14:tracePt t="98314" x="3257550" y="5040313"/>
          <p14:tracePt t="98331" x="3260725" y="5040313"/>
          <p14:tracePt t="98347" x="3273425" y="5040313"/>
          <p14:tracePt t="98364" x="3276600" y="5040313"/>
          <p14:tracePt t="98381" x="3284538" y="5040313"/>
          <p14:tracePt t="98438" x="3287713" y="5040313"/>
          <p14:tracePt t="98978" x="3287713" y="5048250"/>
          <p14:tracePt t="98989" x="3287713" y="5051425"/>
          <p14:tracePt t="99056" x="3287713" y="5056188"/>
          <p14:tracePt t="99304" x="3284538" y="5056188"/>
          <p14:tracePt t="99306" x="3279775" y="5056188"/>
          <p14:tracePt t="99315" x="3276600" y="5056188"/>
          <p14:tracePt t="99394" x="3273425" y="5056188"/>
          <p14:tracePt t="99406" x="3265488" y="5056188"/>
          <p14:tracePt t="99417" x="3260725" y="5056188"/>
          <p14:tracePt t="99428" x="3257550" y="5056188"/>
          <p14:tracePt t="99439" x="3254375" y="5056188"/>
          <p14:tracePt t="99451" x="3249613" y="5056188"/>
          <p14:tracePt t="99464" x="3246438" y="5056188"/>
          <p14:tracePt t="99481" x="3241675" y="5056188"/>
          <p14:tracePt t="99497" x="3230563" y="5059363"/>
          <p14:tracePt t="99514" x="3227388" y="5059363"/>
          <p14:tracePt t="99531" x="3222625" y="5059363"/>
          <p14:tracePt t="99547" x="3219450" y="5059363"/>
          <p14:tracePt t="99564" x="3216275" y="5059363"/>
          <p14:tracePt t="99581" x="3211513" y="5059363"/>
          <p14:tracePt t="99597" x="3200400" y="5059363"/>
          <p14:tracePt t="99614" x="3197225" y="5059363"/>
          <p14:tracePt t="99631" x="3178175" y="5064125"/>
          <p14:tracePt t="99647" x="3165475" y="5070475"/>
          <p14:tracePt t="99664" x="3143250" y="5070475"/>
          <p14:tracePt t="99681" x="3124200" y="5075238"/>
          <p14:tracePt t="99697" x="3089275" y="5083175"/>
          <p14:tracePt t="99714" x="3074988" y="5083175"/>
          <p14:tracePt t="99731" x="3048000" y="5086350"/>
          <p14:tracePt t="99747" x="3040063" y="5086350"/>
          <p14:tracePt t="99764" x="3028950" y="5086350"/>
          <p14:tracePt t="99781" x="3009900" y="5086350"/>
          <p14:tracePt t="99797" x="3006725" y="5086350"/>
          <p14:tracePt t="99814" x="2998788" y="5086350"/>
          <p14:tracePt t="99831" x="2990850" y="5086350"/>
          <p14:tracePt t="99847" x="2982913" y="5086350"/>
          <p14:tracePt t="99864" x="2979738" y="5086350"/>
          <p14:tracePt t="99881" x="2963863" y="5086350"/>
          <p14:tracePt t="99897" x="2955925" y="5086350"/>
          <p14:tracePt t="99914" x="2936875" y="5086350"/>
          <p14:tracePt t="99931" x="2925763" y="5086350"/>
          <p14:tracePt t="99947" x="2914650" y="5086350"/>
          <p14:tracePt t="99964" x="2911475" y="5086350"/>
          <p14:tracePt t="99981" x="2895600" y="5086350"/>
          <p14:tracePt t="99997" x="2887663" y="5086350"/>
          <p14:tracePt t="100014" x="2876550" y="5086350"/>
          <p14:tracePt t="100031" x="2873375" y="5086350"/>
          <p14:tracePt t="100047" x="2865438" y="5086350"/>
          <p14:tracePt t="100064" x="2854325" y="5086350"/>
          <p14:tracePt t="100081" x="2841625" y="5086350"/>
          <p14:tracePt t="100097" x="2838450" y="5086350"/>
          <p14:tracePt t="100114" x="2827338" y="5086350"/>
          <p14:tracePt t="100131" x="2822575" y="5086350"/>
          <p14:tracePt t="100147" x="2816225" y="5086350"/>
          <p14:tracePt t="100164" x="2811463" y="5086350"/>
          <p14:tracePt t="100181" x="2803525" y="5086350"/>
          <p14:tracePt t="100197" x="2797175" y="5086350"/>
          <p14:tracePt t="100214" x="2792413" y="5086350"/>
          <p14:tracePt t="100231" x="2773363" y="5097463"/>
          <p14:tracePt t="100247" x="2762250" y="5102225"/>
          <p14:tracePt t="100264" x="2743200" y="5113338"/>
          <p14:tracePt t="100281" x="2732088" y="5116513"/>
          <p14:tracePt t="100297" x="2697163" y="5135563"/>
          <p14:tracePt t="100314" x="2682875" y="5140325"/>
          <p14:tracePt t="100331" x="2647950" y="5159375"/>
          <p14:tracePt t="100347" x="2632075" y="5162550"/>
          <p14:tracePt t="100364" x="2609850" y="5173663"/>
          <p14:tracePt t="100381" x="2598738" y="5178425"/>
          <p14:tracePt t="100397" x="2590800" y="5184775"/>
          <p14:tracePt t="100414" x="2587625" y="5184775"/>
          <p14:tracePt t="100431" x="2579688" y="5192713"/>
          <p14:tracePt t="100447" x="2574925" y="5197475"/>
          <p14:tracePt t="100464" x="2563813" y="5197475"/>
          <p14:tracePt t="100481" x="2560638" y="5197475"/>
          <p14:tracePt t="100497" x="2552700" y="5203825"/>
          <p14:tracePt t="100514" x="2549525" y="5208588"/>
          <p14:tracePt t="100531" x="2536825" y="5211763"/>
          <p14:tracePt t="100547" x="2533650" y="5216525"/>
          <p14:tracePt t="100564" x="2525713" y="5227638"/>
          <p14:tracePt t="100581" x="2522538" y="5230813"/>
          <p14:tracePt t="100597" x="2514600" y="5235575"/>
          <p14:tracePt t="100614" x="2506663" y="5235575"/>
          <p14:tracePt t="100631" x="2498725" y="5238750"/>
          <p14:tracePt t="100647" x="2495550" y="5238750"/>
          <p14:tracePt t="100664" x="2492375" y="5238750"/>
          <p14:tracePt t="100681" x="2484438" y="5241925"/>
          <p14:tracePt t="100697" x="2476500" y="5246688"/>
          <p14:tracePt t="100714" x="2468563" y="5257800"/>
          <p14:tracePt t="100731" x="2465388" y="5260975"/>
          <p14:tracePt t="100747" x="2457450" y="5268913"/>
          <p14:tracePt t="100764" x="2454275" y="5273675"/>
          <p14:tracePt t="100781" x="2441575" y="5280025"/>
          <p14:tracePt t="100797" x="2438400" y="5287963"/>
          <p14:tracePt t="100814" x="2430463" y="5295900"/>
          <p14:tracePt t="100831" x="2427288" y="5299075"/>
          <p14:tracePt t="100847" x="2422525" y="5303838"/>
          <p14:tracePt t="101126" x="2419350" y="5303838"/>
          <p14:tracePt t="101138" x="2411413" y="5303838"/>
          <p14:tracePt t="101149" x="2408238" y="5303838"/>
          <p14:tracePt t="101160" x="2403475" y="5303838"/>
          <p14:tracePt t="101171" x="2400300" y="5303838"/>
          <p14:tracePt t="101183" x="2397125" y="5303838"/>
          <p14:tracePt t="101197" x="2392363" y="5299075"/>
          <p14:tracePt t="101214" x="2389188" y="5295900"/>
          <p14:tracePt t="101231" x="2378075" y="5284788"/>
          <p14:tracePt t="101247" x="2373313" y="5280025"/>
          <p14:tracePt t="101264" x="2365375" y="5273675"/>
          <p14:tracePt t="101281" x="2362200" y="5273675"/>
          <p14:tracePt t="101297" x="2351088" y="5268913"/>
          <p14:tracePt t="101314" x="2346325" y="5268913"/>
          <p14:tracePt t="101331" x="2339975" y="5265738"/>
          <p14:tracePt t="101347" x="2335213" y="5265738"/>
          <p14:tracePt t="101588" x="2339975" y="5265738"/>
          <p14:tracePt t="101599" x="2343150" y="5265738"/>
          <p14:tracePt t="101631" x="2362200" y="5265738"/>
          <p14:tracePt t="101647" x="2381250" y="5265738"/>
          <p14:tracePt t="101664" x="2400300" y="5265738"/>
          <p14:tracePt t="101681" x="2427288" y="5276850"/>
          <p14:tracePt t="101697" x="2441575" y="5284788"/>
          <p14:tracePt t="101714" x="2476500" y="5292725"/>
          <p14:tracePt t="101731" x="2492375" y="5292725"/>
          <p14:tracePt t="101747" x="2525713" y="5292725"/>
          <p14:tracePt t="101764" x="2541588" y="5299075"/>
          <p14:tracePt t="101781" x="2574925" y="5303838"/>
          <p14:tracePt t="101797" x="2590800" y="5303838"/>
          <p14:tracePt t="101814" x="2613025" y="5311775"/>
          <p14:tracePt t="101831" x="2620963" y="5314950"/>
          <p14:tracePt t="101847" x="2640013" y="5314950"/>
          <p14:tracePt t="101864" x="2647950" y="5314950"/>
          <p14:tracePt t="101881" x="2655888" y="5314950"/>
          <p14:tracePt t="101897" x="2659063" y="5314950"/>
          <p14:tracePt t="101914" x="2667000" y="5314950"/>
          <p14:tracePt t="101931" x="2670175" y="5314950"/>
          <p14:tracePt t="101947" x="2682875" y="5314950"/>
          <p14:tracePt t="101964" x="2686050" y="5314950"/>
          <p14:tracePt t="101981" x="2705100" y="5314950"/>
          <p14:tracePt t="101997" x="2713038" y="5314950"/>
          <p14:tracePt t="102014" x="2724150" y="5314950"/>
          <p14:tracePt t="102031" x="2740025" y="5314950"/>
          <p14:tracePt t="102047" x="2743200" y="5314950"/>
          <p14:tracePt t="102064" x="2751138" y="5314950"/>
          <p14:tracePt t="102081" x="2754313" y="5314950"/>
          <p14:tracePt t="102083" x="2759075" y="5314950"/>
          <p14:tracePt t="102097" x="2762250" y="5314950"/>
          <p14:tracePt t="102114" x="2770188" y="5314950"/>
          <p14:tracePt t="102131" x="2778125" y="5314950"/>
          <p14:tracePt t="102147" x="2781300" y="5314950"/>
          <p14:tracePt t="102164" x="2789238" y="5314950"/>
          <p14:tracePt t="102181" x="2800350" y="5314950"/>
          <p14:tracePt t="102197" x="2819400" y="5314950"/>
          <p14:tracePt t="102214" x="2827338" y="5314950"/>
          <p14:tracePt t="102231" x="2854325" y="5322888"/>
          <p14:tracePt t="102247" x="2873375" y="5322888"/>
          <p14:tracePt t="102264" x="2903538" y="5322888"/>
          <p14:tracePt t="102281" x="2917825" y="5322888"/>
          <p14:tracePt t="102297" x="2952750" y="5322888"/>
          <p14:tracePt t="102314" x="2968625" y="5322888"/>
          <p14:tracePt t="102331" x="3001963" y="5322888"/>
          <p14:tracePt t="102347" x="3017838" y="5322888"/>
          <p14:tracePt t="102364" x="3044825" y="5322888"/>
          <p14:tracePt t="102381" x="3051175" y="5322888"/>
          <p14:tracePt t="102397" x="3063875" y="5322888"/>
          <p14:tracePt t="102414" x="3067050" y="5322888"/>
          <p14:tracePt t="102431" x="3074988" y="5318125"/>
          <p14:tracePt t="102447" x="3078163" y="5318125"/>
          <p14:tracePt t="102464" x="3082925" y="5314950"/>
          <p14:tracePt t="102481" x="3094038" y="5307013"/>
          <p14:tracePt t="102497" x="3097213" y="5303838"/>
          <p14:tracePt t="102514" x="3105150" y="5295900"/>
          <p14:tracePt t="102531" x="3116263" y="5287963"/>
          <p14:tracePt t="102547" x="3127375" y="5280025"/>
          <p14:tracePt t="102564" x="3135313" y="5276850"/>
          <p14:tracePt t="102581" x="3143250" y="5265738"/>
          <p14:tracePt t="102597" x="3151188" y="5260975"/>
          <p14:tracePt t="102614" x="3162300" y="5254625"/>
          <p14:tracePt t="102631" x="3165475" y="5254625"/>
          <p14:tracePt t="102647" x="3173413" y="5246688"/>
          <p14:tracePt t="102664" x="3178175" y="5238750"/>
          <p14:tracePt t="102681" x="3189288" y="5230813"/>
          <p14:tracePt t="102697" x="3192463" y="5227638"/>
          <p14:tracePt t="102714" x="3200400" y="5219700"/>
          <p14:tracePt t="102731" x="3203575" y="5216525"/>
          <p14:tracePt t="102747" x="3211513" y="5208588"/>
          <p14:tracePt t="102764" x="3216275" y="5203825"/>
          <p14:tracePt t="102837" x="3222625" y="5203825"/>
          <p14:tracePt t="102848" x="3227388" y="5203825"/>
          <p14:tracePt t="102860" x="3230563" y="5203825"/>
          <p14:tracePt t="102871" x="3235325" y="5203825"/>
          <p14:tracePt t="102882" x="3238500" y="5203825"/>
          <p14:tracePt t="102897" x="3241675" y="5203825"/>
          <p14:tracePt t="102914" x="3246438" y="5203825"/>
          <p14:tracePt t="103265" x="3257550" y="5203825"/>
          <p14:tracePt t="103365" x="3257550" y="5211763"/>
          <p14:tracePt t="103376" x="3257550" y="5216525"/>
          <p14:tracePt t="103613" x="3249613" y="5216525"/>
          <p14:tracePt t="103615" x="3246438" y="5219700"/>
          <p14:tracePt t="103647" x="3216275" y="5235575"/>
          <p14:tracePt t="103664" x="3211513" y="5238750"/>
          <p14:tracePt t="103681" x="3192463" y="5249863"/>
          <p14:tracePt t="103697" x="3181350" y="5254625"/>
          <p14:tracePt t="103714" x="3162300" y="5265738"/>
          <p14:tracePt t="103731" x="3143250" y="5265738"/>
          <p14:tracePt t="103747" x="3113088" y="5276850"/>
          <p14:tracePt t="103764" x="3094038" y="5276850"/>
          <p14:tracePt t="103781" x="3067050" y="5280025"/>
          <p14:tracePt t="103797" x="3059113" y="5280025"/>
          <p14:tracePt t="103814" x="3048000" y="5280025"/>
          <p14:tracePt t="103831" x="3040063" y="5280025"/>
          <p14:tracePt t="103847" x="3036888" y="5280025"/>
          <p14:tracePt t="103864" x="3021013" y="5280025"/>
          <p14:tracePt t="103881" x="3017838" y="5280025"/>
          <p14:tracePt t="103897" x="3013075" y="5280025"/>
          <p14:tracePt t="103961" x="3009900" y="5280025"/>
          <p14:tracePt t="103973" x="3006725" y="5280025"/>
          <p14:tracePt t="103984" x="3001963" y="5280025"/>
          <p14:tracePt t="103995" x="2998788" y="5280025"/>
          <p14:tracePt t="104018" x="2990850" y="5280025"/>
          <p14:tracePt t="104051" x="2987675" y="5280025"/>
          <p14:tracePt t="104085" x="2982913" y="5280025"/>
          <p14:tracePt t="104209" x="2979738" y="5276850"/>
          <p14:tracePt t="104220" x="2974975" y="5276850"/>
          <p14:tracePt t="104232" x="2971800" y="5276850"/>
          <p14:tracePt t="104243" x="2968625" y="5276850"/>
          <p14:tracePt t="104254" x="2960688" y="5273675"/>
          <p14:tracePt t="104265" x="2955925" y="5268913"/>
          <p14:tracePt t="104281" x="2952750" y="5268913"/>
          <p14:tracePt t="104297" x="2949575" y="5260975"/>
          <p14:tracePt t="104314" x="2941638" y="5257800"/>
          <p14:tracePt t="104331" x="2936875" y="5257800"/>
          <p14:tracePt t="104347" x="2925763" y="5257800"/>
          <p14:tracePt t="104381" x="2917825" y="5254625"/>
          <p14:tracePt t="104397" x="2914650" y="5254625"/>
          <p14:tracePt t="104414" x="2906713" y="5254625"/>
          <p14:tracePt t="104431" x="2903538" y="5254625"/>
          <p14:tracePt t="104447" x="2895600" y="5254625"/>
          <p14:tracePt t="104464" x="2895600" y="5249863"/>
          <p14:tracePt t="104547" x="2892425" y="5249863"/>
          <p14:tracePt t="104558" x="2887663" y="5249863"/>
          <p14:tracePt t="104569" x="2884488" y="5249863"/>
          <p14:tracePt t="104581" x="2879725" y="5249863"/>
          <p14:tracePt t="104597" x="2876550" y="5249863"/>
          <p14:tracePt t="104614" x="2873375" y="5249863"/>
          <p14:tracePt t="104929" x="2865438" y="5249863"/>
          <p14:tracePt t="104931" x="2860675" y="5249863"/>
          <p14:tracePt t="104947" x="2857500" y="5254625"/>
          <p14:tracePt t="104964" x="2849563" y="5254625"/>
          <p14:tracePt t="104981" x="2846388" y="5254625"/>
          <p14:tracePt t="104997" x="2830513" y="5254625"/>
          <p14:tracePt t="105014" x="2827338" y="5254625"/>
          <p14:tracePt t="105031" x="2811463" y="5254625"/>
          <p14:tracePt t="105047" x="2808288" y="5254625"/>
          <p14:tracePt t="105064" x="2800350" y="5254625"/>
          <p14:tracePt t="106460" x="2797175" y="5249863"/>
          <p14:tracePt t="107708" x="2797175" y="5246688"/>
          <p14:tracePt t="107710" x="2797175" y="5241925"/>
          <p14:tracePt t="108462" x="2800350" y="5238750"/>
          <p14:tracePt t="108463" x="2803525" y="5230813"/>
          <p14:tracePt t="108480" x="2816225" y="5222875"/>
          <p14:tracePt t="108497" x="2819400" y="5216525"/>
          <p14:tracePt t="108514" x="2822575" y="5211763"/>
          <p14:tracePt t="108530" x="2830513" y="5200650"/>
          <p14:tracePt t="108547" x="2835275" y="5197475"/>
          <p14:tracePt t="108564" x="2838450" y="5197475"/>
          <p14:tracePt t="108608" x="2846388" y="5197475"/>
          <p14:tracePt t="108619" x="2846388" y="5192713"/>
          <p14:tracePt t="108653" x="2849563" y="5192713"/>
          <p14:tracePt t="108833" x="2854325" y="5192713"/>
          <p14:tracePt t="108844" x="2857500" y="5192713"/>
          <p14:tracePt t="108957" x="2860675" y="5200650"/>
          <p14:tracePt t="108968" x="2865438" y="5203825"/>
          <p14:tracePt t="108979" x="2865438" y="5208588"/>
          <p14:tracePt t="108990" x="2865438" y="5211763"/>
          <p14:tracePt t="109002" x="2865438" y="5216525"/>
          <p14:tracePt t="109035" x="2865438" y="5219700"/>
          <p14:tracePt t="109046" x="2865438" y="5227638"/>
          <p14:tracePt t="109058" x="2860675" y="5227638"/>
          <p14:tracePt t="109069" x="2857500" y="5230813"/>
          <p14:tracePt t="109081" x="2854325" y="5235575"/>
          <p14:tracePt t="109097" x="2849563" y="5238750"/>
          <p14:tracePt t="109114" x="2838450" y="5241925"/>
          <p14:tracePt t="109130" x="2835275" y="5241925"/>
          <p14:tracePt t="109147" x="2827338" y="5241925"/>
          <p14:tracePt t="109164" x="2822575" y="5241925"/>
          <p14:tracePt t="109181" x="2803525" y="5246688"/>
          <p14:tracePt t="109197" x="2792413" y="5254625"/>
          <p14:tracePt t="109214" x="2781300" y="5257800"/>
          <p14:tracePt t="109231" x="2762250" y="5257800"/>
          <p14:tracePt t="109247" x="2754313" y="5257800"/>
          <p14:tracePt t="109264" x="2727325" y="5257800"/>
          <p14:tracePt t="109280" x="2716213" y="5257800"/>
          <p14:tracePt t="109297" x="2678113" y="5249863"/>
          <p14:tracePt t="109314" x="2655888" y="5246688"/>
          <p14:tracePt t="109330" x="2625725" y="5235575"/>
          <p14:tracePt t="109347" x="2617788" y="5227638"/>
          <p14:tracePt t="109364" x="2593975" y="5219700"/>
          <p14:tracePt t="109380" x="2587625" y="5211763"/>
          <p14:tracePt t="109397" x="2555875" y="5200650"/>
          <p14:tracePt t="109414" x="2541588" y="5197475"/>
          <p14:tracePt t="109430" x="2514600" y="5184775"/>
          <p14:tracePt t="109447" x="2503488" y="5181600"/>
          <p14:tracePt t="109464" x="2484438" y="5170488"/>
          <p14:tracePt t="109480" x="2473325" y="5165725"/>
          <p14:tracePt t="109497" x="2446338" y="5154613"/>
          <p14:tracePt t="109514" x="2427288" y="5146675"/>
          <p14:tracePt t="109530" x="2408238" y="5143500"/>
          <p14:tracePt t="109547" x="2400300" y="5143500"/>
          <p14:tracePt t="109564" x="2384425" y="5143500"/>
          <p14:tracePt t="109580" x="2373313" y="5143500"/>
          <p14:tracePt t="109597" x="2365375" y="5143500"/>
          <p14:tracePt t="109614" x="2362200" y="5143500"/>
          <p14:tracePt t="109631" x="2354263" y="5146675"/>
          <p14:tracePt t="109647" x="2351088" y="5151438"/>
          <p14:tracePt t="109664" x="2343150" y="5159375"/>
          <p14:tracePt t="109680" x="2339975" y="5165725"/>
          <p14:tracePt t="109697" x="2339975" y="5170488"/>
          <p14:tracePt t="109714" x="2339975" y="5178425"/>
          <p14:tracePt t="109730" x="2346325" y="5181600"/>
          <p14:tracePt t="109747" x="2359025" y="5192713"/>
          <p14:tracePt t="109764" x="2370138" y="5197475"/>
          <p14:tracePt t="109780" x="2397125" y="5208588"/>
          <p14:tracePt t="109797" x="2411413" y="5211763"/>
          <p14:tracePt t="109814" x="2446338" y="5219700"/>
          <p14:tracePt t="109830" x="2460625" y="5219700"/>
          <p14:tracePt t="109847" x="2495550" y="5219700"/>
          <p14:tracePt t="109864" x="2511425" y="5219700"/>
          <p14:tracePt t="109880" x="2536825" y="5216525"/>
          <p14:tracePt t="109897" x="2549525" y="5211763"/>
          <p14:tracePt t="109914" x="2555875" y="5211763"/>
          <p14:tracePt t="110172" x="2560638" y="5211763"/>
          <p14:tracePt t="114615" x="2560638" y="5216525"/>
          <p14:tracePt t="114626" x="2560638" y="5219700"/>
          <p14:tracePt t="114638" x="2560638" y="5222875"/>
          <p14:tracePt t="114795" x="2560638" y="5230813"/>
          <p14:tracePt t="114806" x="2560638" y="5235575"/>
          <p14:tracePt t="114818" x="2560638" y="5238750"/>
          <p14:tracePt t="114830" x="2560638" y="5241925"/>
          <p14:tracePt t="114847" x="2560638" y="5246688"/>
          <p14:tracePt t="114864" x="2560638" y="5254625"/>
          <p14:tracePt t="114880" x="2560638" y="5260975"/>
          <p14:tracePt t="114897" x="2560638" y="5268913"/>
          <p14:tracePt t="114930" x="2560638" y="5273675"/>
          <p14:tracePt t="114975" x="2560638" y="5276850"/>
          <p14:tracePt t="114987" x="2560638" y="5280025"/>
          <p14:tracePt t="114998" x="2560638" y="5284788"/>
          <p14:tracePt t="115009" x="2560638" y="5292725"/>
          <p14:tracePt t="115020" x="2560638" y="5295900"/>
          <p14:tracePt t="115078" x="2560638" y="5299075"/>
          <p14:tracePt t="115088" x="2560638" y="5303838"/>
          <p14:tracePt t="115099" x="2560638" y="5307013"/>
          <p14:tracePt t="115110" x="2560638" y="5311775"/>
          <p14:tracePt t="115121" x="2560638" y="5314950"/>
          <p14:tracePt t="115133" x="2560638" y="5322888"/>
          <p14:tracePt t="115147" x="2560638" y="5326063"/>
          <p14:tracePt t="115164" x="2560638" y="5330825"/>
          <p14:tracePt t="115180" x="2563813" y="5337175"/>
          <p14:tracePt t="115197" x="2568575" y="5341938"/>
          <p14:tracePt t="115214" x="2579688" y="5349875"/>
          <p14:tracePt t="115230" x="2582863" y="5356225"/>
          <p14:tracePt t="115247" x="2590800" y="5364163"/>
          <p14:tracePt t="115264" x="2593975" y="5368925"/>
          <p14:tracePt t="115280" x="2606675" y="5372100"/>
          <p14:tracePt t="115297" x="2606675" y="5375275"/>
          <p14:tracePt t="115403" x="2609850" y="5375275"/>
          <p14:tracePt t="115414" x="2613025" y="5375275"/>
          <p14:tracePt t="115425" x="2620963" y="5375275"/>
          <p14:tracePt t="115437" x="2632075" y="5383213"/>
          <p14:tracePt t="115448" x="2644775" y="5383213"/>
          <p14:tracePt t="115464" x="2659063" y="5383213"/>
          <p14:tracePt t="115481" x="2686050" y="5383213"/>
          <p14:tracePt t="115497" x="2701925" y="5383213"/>
          <p14:tracePt t="115514" x="2716213" y="5383213"/>
          <p14:tracePt t="115530" x="2751138" y="5383213"/>
          <p14:tracePt t="115547" x="2765425" y="5383213"/>
          <p14:tracePt t="115564" x="2792413" y="5380038"/>
          <p14:tracePt t="115580" x="2797175" y="5375275"/>
          <p14:tracePt t="115582" x="2800350" y="5375275"/>
          <p14:tracePt t="115718" x="2800350" y="5380038"/>
          <p14:tracePt t="115740" x="2800350" y="5383213"/>
          <p14:tracePt t="115751" x="2803525" y="5391150"/>
          <p14:tracePt t="115763" x="2808288" y="5394325"/>
          <p14:tracePt t="115774" x="2819400" y="5399088"/>
          <p14:tracePt t="115785" x="2830513" y="5402263"/>
          <p14:tracePt t="115797" x="2846388" y="5410200"/>
          <p14:tracePt t="115814" x="2865438" y="5413375"/>
          <p14:tracePt t="115830" x="2895600" y="5426075"/>
          <p14:tracePt t="115847" x="2914650" y="5432425"/>
          <p14:tracePt t="115864" x="2944813" y="5445125"/>
          <p14:tracePt t="115880" x="2963863" y="5448300"/>
          <p14:tracePt t="115897" x="2998788" y="5459413"/>
          <p14:tracePt t="115914" x="3028950" y="5467350"/>
          <p14:tracePt t="115931" x="3097213" y="5486400"/>
          <p14:tracePt t="115947" x="3121025" y="5494338"/>
          <p14:tracePt t="115964" x="3135313" y="5497513"/>
          <p14:tracePt t="115980" x="3170238" y="5508625"/>
          <p14:tracePt t="115997" x="3184525" y="5513388"/>
          <p14:tracePt t="116014" x="3227388" y="5532438"/>
          <p14:tracePt t="116030" x="3254375" y="5543550"/>
          <p14:tracePt t="116047" x="3303588" y="5570538"/>
          <p14:tracePt t="116064" x="3317875" y="5573713"/>
          <p14:tracePt t="116080" x="3344863" y="5584825"/>
          <p14:tracePt t="116097" x="3355975" y="5592763"/>
          <p14:tracePt t="116114" x="3379788" y="5600700"/>
          <p14:tracePt t="116130" x="3387725" y="5608638"/>
          <p14:tracePt t="116147" x="3409950" y="5616575"/>
          <p14:tracePt t="116164" x="3413125" y="5622925"/>
          <p14:tracePt t="116180" x="3429000" y="5630863"/>
          <p14:tracePt t="116197" x="3432175" y="5635625"/>
          <p14:tracePt t="116214" x="3451225" y="5646738"/>
          <p14:tracePt t="116230" x="3463925" y="5657850"/>
          <p14:tracePt t="116247" x="3482975" y="5665788"/>
          <p14:tracePt t="116264" x="3494088" y="5673725"/>
          <p14:tracePt t="116280" x="3516313" y="5680075"/>
          <p14:tracePt t="116297" x="3521075" y="5688013"/>
          <p14:tracePt t="116314" x="3540125" y="5695950"/>
          <p14:tracePt t="116330" x="3551238" y="5703888"/>
          <p14:tracePt t="116347" x="3570288" y="5711825"/>
          <p14:tracePt t="116364" x="3581400" y="5718175"/>
          <p14:tracePt t="116381" x="3600450" y="5726113"/>
          <p14:tracePt t="116397" x="3611563" y="5734050"/>
          <p14:tracePt t="116414" x="3622675" y="5737225"/>
          <p14:tracePt t="116430" x="3657600" y="5756275"/>
          <p14:tracePt t="116447" x="3673475" y="5768975"/>
          <p14:tracePt t="116464" x="3695700" y="5788025"/>
          <p14:tracePt t="116481" x="3706813" y="5794375"/>
          <p14:tracePt t="116497" x="3714750" y="5802313"/>
          <p14:tracePt t="116618" x="3714750" y="5799138"/>
          <p14:tracePt t="116629" x="3714750" y="5775325"/>
          <p14:tracePt t="116641" x="3714750" y="5745163"/>
          <p14:tracePt t="116651" x="3714750" y="5722938"/>
          <p14:tracePt t="116664" x="3717925" y="5688013"/>
          <p14:tracePt t="116680" x="3725863" y="5657850"/>
          <p14:tracePt t="116697" x="3733800" y="5592763"/>
          <p14:tracePt t="116714" x="3741738" y="5546725"/>
          <p14:tracePt t="116730" x="3752850" y="5464175"/>
          <p14:tracePt t="116747" x="3768725" y="5418138"/>
          <p14:tracePt t="116764" x="3794125" y="5349875"/>
          <p14:tracePt t="116780" x="3810000" y="5307013"/>
          <p14:tracePt t="116797" x="3840163" y="5208588"/>
          <p14:tracePt t="116814" x="3856038" y="5154613"/>
          <p14:tracePt t="116831" x="3886200" y="5059363"/>
          <p14:tracePt t="116847" x="3894138" y="5026025"/>
          <p14:tracePt t="116864" x="3902075" y="4972050"/>
          <p14:tracePt t="116880" x="3916363" y="4868863"/>
          <p14:tracePt t="116897" x="3916363" y="4816475"/>
          <p14:tracePt t="116914" x="3913188" y="4724400"/>
          <p14:tracePt t="116930" x="3905250" y="4689475"/>
          <p14:tracePt t="116947" x="3878263" y="4610100"/>
          <p14:tracePt t="116964" x="3863975" y="4587875"/>
          <p14:tracePt t="116980" x="3832225" y="4533900"/>
          <p14:tracePt t="116997" x="3806825" y="4506913"/>
          <p14:tracePt t="117014" x="3749675" y="4457700"/>
          <p14:tracePt t="117030" x="3722688" y="4438650"/>
          <p14:tracePt t="117047" x="3673475" y="4400550"/>
          <p14:tracePt t="117064" x="3646488" y="4381500"/>
          <p14:tracePt t="117080" x="3584575" y="4346575"/>
          <p14:tracePt t="117097" x="3551238" y="4332288"/>
          <p14:tracePt t="117114" x="3470275" y="4305300"/>
          <p14:tracePt t="117130" x="3425825" y="4289425"/>
          <p14:tracePt t="117147" x="3341688" y="4267200"/>
          <p14:tracePt t="117164" x="3306763" y="4259263"/>
          <p14:tracePt t="117180" x="3235325" y="4259263"/>
          <p14:tracePt t="117197" x="3192463" y="4264025"/>
          <p14:tracePt t="117214" x="3101975" y="4302125"/>
          <p14:tracePt t="117230" x="3048000" y="4324350"/>
          <p14:tracePt t="117247" x="2936875" y="4389438"/>
          <p14:tracePt t="117264" x="2879725" y="4427538"/>
          <p14:tracePt t="117280" x="2827338" y="4476750"/>
          <p14:tracePt t="117297" x="2732088" y="4572000"/>
          <p14:tracePt t="117314" x="2701925" y="4618038"/>
          <p14:tracePt t="117330" x="2647950" y="4697413"/>
          <p14:tracePt t="117347" x="2625725" y="4735513"/>
          <p14:tracePt t="117364" x="2590800" y="4803775"/>
          <p14:tracePt t="117380" x="2579688" y="4838700"/>
          <p14:tracePt t="117397" x="2555875" y="4895850"/>
          <p14:tracePt t="117414" x="2552700" y="4918075"/>
          <p14:tracePt t="117430" x="2544763" y="4968875"/>
          <p14:tracePt t="117447" x="2544763" y="4991100"/>
          <p14:tracePt t="117464" x="2552700" y="5037138"/>
          <p14:tracePt t="117480" x="2560638" y="5059363"/>
          <p14:tracePt t="117497" x="2587625" y="5121275"/>
          <p14:tracePt t="117514" x="2601913" y="5154613"/>
          <p14:tracePt t="117530" x="2625725" y="5211763"/>
          <p14:tracePt t="117547" x="2640013" y="5238750"/>
          <p14:tracePt t="117564" x="2663825" y="5273675"/>
          <p14:tracePt t="117580" x="2674938" y="5287963"/>
          <p14:tracePt t="117597" x="2697163" y="5322888"/>
          <p14:tracePt t="117614" x="2708275" y="5334000"/>
          <p14:tracePt t="117630" x="2727325" y="5356225"/>
          <p14:tracePt t="117647" x="2740025" y="5368925"/>
          <p14:tracePt t="117664" x="2762250" y="5387975"/>
          <p14:tracePt t="117680" x="2773363" y="5399088"/>
          <p14:tracePt t="117697" x="2792413" y="5421313"/>
          <p14:tracePt t="117714" x="2803525" y="5426075"/>
          <p14:tracePt t="117731" x="2819400" y="5437188"/>
          <p14:tracePt t="117747" x="2822575" y="5440363"/>
          <p14:tracePt t="117780" x="2827338" y="5445125"/>
          <p14:tracePt t="118069" x="2827338" y="5448300"/>
          <p14:tracePt t="118080" x="2830513" y="5451475"/>
          <p14:tracePt t="118091" x="2835275" y="5459413"/>
          <p14:tracePt t="118103" x="2841625" y="5464175"/>
          <p14:tracePt t="118115" x="2846388" y="5467350"/>
          <p14:tracePt t="118130" x="2849563" y="5470525"/>
          <p14:tracePt t="118147" x="2857500" y="5478463"/>
          <p14:tracePt t="118164" x="2860675" y="5483225"/>
          <p14:tracePt t="118180" x="2865438" y="5489575"/>
          <p14:tracePt t="118197" x="2876550" y="5497513"/>
          <p14:tracePt t="118214" x="2879725" y="5502275"/>
          <p14:tracePt t="118230" x="2887663" y="5508625"/>
          <p14:tracePt t="118271" x="2887663" y="5513388"/>
          <p14:tracePt t="118283" x="2892425" y="5521325"/>
          <p14:tracePt t="118297" x="2895600" y="5524500"/>
          <p14:tracePt t="118314" x="2903538" y="5527675"/>
          <p14:tracePt t="118330" x="2911475" y="5535613"/>
          <p14:tracePt t="118347" x="2914650" y="5540375"/>
          <p14:tracePt t="118364" x="2922588" y="5546725"/>
          <p14:tracePt t="118380" x="2925763" y="5554663"/>
          <p14:tracePt t="118397" x="2936875" y="5562600"/>
          <p14:tracePt t="118414" x="2941638" y="5565775"/>
          <p14:tracePt t="118430" x="2949575" y="5573713"/>
          <p14:tracePt t="118447" x="2952750" y="5578475"/>
          <p14:tracePt t="118464" x="2960688" y="5589588"/>
          <p14:tracePt t="118480" x="2968625" y="5592763"/>
          <p14:tracePt t="118497" x="2974975" y="5597525"/>
          <p14:tracePt t="118514" x="2979738" y="5600700"/>
          <p14:tracePt t="118530" x="2987675" y="5603875"/>
          <p14:tracePt t="118547" x="2990850" y="5603875"/>
          <p14:tracePt t="118580" x="2998788" y="5603875"/>
          <p14:tracePt t="118597" x="3006725" y="5608638"/>
          <p14:tracePt t="118614" x="3009900" y="5616575"/>
          <p14:tracePt t="118630" x="3013075" y="5616575"/>
          <p14:tracePt t="118647" x="3021013" y="5616575"/>
          <p14:tracePt t="118664" x="3028950" y="5619750"/>
          <p14:tracePt t="118680" x="3036888" y="5619750"/>
          <p14:tracePt t="118697" x="3040063" y="5619750"/>
          <p14:tracePt t="120501" x="3040063" y="5608638"/>
          <p14:tracePt t="120510" x="3036888" y="5592763"/>
          <p14:tracePt t="120521" x="3032125" y="5581650"/>
          <p14:tracePt t="120533" x="3028950" y="5570538"/>
          <p14:tracePt t="120547" x="3021013" y="5562600"/>
          <p14:tracePt t="120564" x="3021013" y="5551488"/>
          <p14:tracePt t="120580" x="3021013" y="5532438"/>
          <p14:tracePt t="120597" x="3017838" y="5521325"/>
          <p14:tracePt t="120614" x="3001963" y="5486400"/>
          <p14:tracePt t="120630" x="2990850" y="5470525"/>
          <p14:tracePt t="120647" x="2963863" y="5421313"/>
          <p14:tracePt t="120664" x="2952750" y="5394325"/>
          <p14:tracePt t="120680" x="2941638" y="5349875"/>
          <p14:tracePt t="120697" x="2933700" y="5330825"/>
          <p14:tracePt t="120714" x="2922588" y="5303838"/>
          <p14:tracePt t="120730" x="2917825" y="5287963"/>
          <p14:tracePt t="120747" x="2906713" y="5254625"/>
          <p14:tracePt t="120764" x="2903538" y="5238750"/>
          <p14:tracePt t="120780" x="2892425" y="5197475"/>
          <p14:tracePt t="120797" x="2884488" y="5173663"/>
          <p14:tracePt t="120814" x="2884488" y="5135563"/>
          <p14:tracePt t="120830" x="2884488" y="5113338"/>
          <p14:tracePt t="120847" x="2884488" y="5067300"/>
          <p14:tracePt t="120864" x="2876550" y="5045075"/>
          <p14:tracePt t="120880" x="2873375" y="5026025"/>
          <p14:tracePt t="120897" x="2860675" y="4979988"/>
          <p14:tracePt t="120914" x="2860675" y="4956175"/>
          <p14:tracePt t="120930" x="2860675" y="4911725"/>
          <p14:tracePt t="120947" x="2860675" y="4887913"/>
          <p14:tracePt t="120964" x="2841625" y="4822825"/>
          <p14:tracePt t="120980" x="2827338" y="4789488"/>
          <p14:tracePt t="120997" x="2800350" y="4727575"/>
          <p14:tracePt t="121014" x="2797175" y="4705350"/>
          <p14:tracePt t="121030" x="2784475" y="4670425"/>
          <p14:tracePt t="121047" x="2778125" y="4656138"/>
          <p14:tracePt t="121063" x="2773363" y="4621213"/>
          <p14:tracePt t="121080" x="2765425" y="4610100"/>
          <p14:tracePt t="121097" x="2762250" y="4591050"/>
          <p14:tracePt t="121113" x="2762250" y="4583113"/>
          <p14:tracePt t="121130" x="2770188" y="4560888"/>
          <p14:tracePt t="121147" x="2773363" y="4556125"/>
          <p14:tracePt t="121163" x="2778125" y="4537075"/>
          <p14:tracePt t="121180" x="2778125" y="4533900"/>
          <p14:tracePt t="121197" x="2770188" y="4518025"/>
          <p14:tracePt t="121213" x="2759075" y="4506913"/>
          <p14:tracePt t="121230" x="2746375" y="4498975"/>
          <p14:tracePt t="121247" x="2743200" y="4495800"/>
          <p14:tracePt t="121264" x="2735263" y="4487863"/>
          <p14:tracePt t="121280" x="2735263" y="4479925"/>
          <p14:tracePt t="121297" x="2727325" y="4473575"/>
          <p14:tracePt t="121314" x="2724150" y="4468813"/>
          <p14:tracePt t="121330" x="2720975" y="4465638"/>
          <p14:tracePt t="121433" x="2724150" y="4460875"/>
          <p14:tracePt t="121444" x="2727325" y="4460875"/>
          <p14:tracePt t="121456" x="2735263" y="4460875"/>
          <p14:tracePt t="121466" x="2746375" y="4460875"/>
          <p14:tracePt t="121480" x="2754313" y="4460875"/>
          <p14:tracePt t="121497" x="2765425" y="4460875"/>
          <p14:tracePt t="121514" x="2784475" y="4454525"/>
          <p14:tracePt t="121530" x="2797175" y="4449763"/>
          <p14:tracePt t="121547" x="2816225" y="4449763"/>
          <p14:tracePt t="121564" x="2830513" y="4449763"/>
          <p14:tracePt t="121580" x="2865438" y="4457700"/>
          <p14:tracePt t="121597" x="2884488" y="4457700"/>
          <p14:tracePt t="121613" x="2914650" y="4457700"/>
          <p14:tracePt t="121630" x="2930525" y="4457700"/>
          <p14:tracePt t="121647" x="2963863" y="4457700"/>
          <p14:tracePt t="121664" x="2979738" y="4457700"/>
          <p14:tracePt t="121680" x="3006725" y="4457700"/>
          <p14:tracePt t="121697" x="3017838" y="4457700"/>
          <p14:tracePt t="121714" x="3028950" y="4457700"/>
          <p14:tracePt t="121770" x="3021013" y="4457700"/>
          <p14:tracePt t="121781" x="3009900" y="4457700"/>
          <p14:tracePt t="121793" x="2994025" y="4449763"/>
          <p14:tracePt t="121804" x="2974975" y="4446588"/>
          <p14:tracePt t="121815" x="2960688" y="4438650"/>
          <p14:tracePt t="121830" x="2936875" y="4435475"/>
          <p14:tracePt t="121847" x="2914650" y="4435475"/>
          <p14:tracePt t="121863" x="2887663" y="4435475"/>
          <p14:tracePt t="121880" x="2876550" y="4438650"/>
          <p14:tracePt t="121897" x="2868613" y="4438650"/>
          <p14:tracePt t="121913" x="2860675" y="4438650"/>
          <p14:tracePt t="121930" x="2865438" y="4438650"/>
          <p14:tracePt t="121947" x="2868613" y="4438650"/>
          <p14:tracePt t="121963" x="2887663" y="4446588"/>
          <p14:tracePt t="121980" x="2898775" y="4449763"/>
          <p14:tracePt t="121997" x="2917825" y="4454525"/>
          <p14:tracePt t="122014" x="2922588" y="4454525"/>
          <p14:tracePt t="122030" x="2925763" y="4454525"/>
          <p14:tracePt t="122063" x="2906713" y="4454525"/>
          <p14:tracePt t="122080" x="2892425" y="4454525"/>
          <p14:tracePt t="122097" x="2857500" y="4460875"/>
          <p14:tracePt t="122113" x="2841625" y="4460875"/>
          <p14:tracePt t="122130" x="2827338" y="4465638"/>
          <p14:tracePt t="122147" x="2827338" y="4468813"/>
          <p14:tracePt t="122163" x="2827338" y="4479925"/>
          <p14:tracePt t="122180" x="2830513" y="4479925"/>
          <p14:tracePt t="122197" x="2838450" y="4484688"/>
          <p14:tracePt t="122243" x="2835275" y="4484688"/>
          <p14:tracePt t="122254" x="2830513" y="4484688"/>
          <p14:tracePt t="122265" x="2827338" y="4484688"/>
          <p14:tracePt t="122280" x="2816225" y="4479925"/>
          <p14:tracePt t="122297" x="2808288" y="4476750"/>
          <p14:tracePt t="122313" x="2784475" y="4465638"/>
          <p14:tracePt t="122330" x="2773363" y="4460875"/>
          <p14:tracePt t="122347" x="2743200" y="4449763"/>
          <p14:tracePt t="122363" x="2732088" y="4446588"/>
          <p14:tracePt t="122380" x="2716213" y="4446588"/>
          <p14:tracePt t="122397" x="2713038" y="4446588"/>
          <p14:tracePt t="122413" x="2705100" y="4446588"/>
          <p14:tracePt t="122430" x="2701925" y="4446588"/>
          <p14:tracePt t="122447" x="2689225" y="4446588"/>
          <p14:tracePt t="122463" x="2686050" y="4446588"/>
          <p14:tracePt t="122481" x="2678113" y="4441825"/>
          <p14:tracePt t="122558" x="2678113" y="4435475"/>
          <p14:tracePt t="122569" x="2678113" y="4430713"/>
          <p14:tracePt t="122580" x="2682875" y="4427538"/>
          <p14:tracePt t="122591" x="2693988" y="4422775"/>
          <p14:tracePt t="122603" x="2705100" y="4419600"/>
          <p14:tracePt t="122614" x="2713038" y="4411663"/>
          <p14:tracePt t="122630" x="2724150" y="4408488"/>
          <p14:tracePt t="122647" x="2743200" y="4397375"/>
          <p14:tracePt t="122663" x="2754313" y="4392613"/>
          <p14:tracePt t="122680" x="2759075" y="4389438"/>
          <p14:tracePt t="122697" x="2770188" y="4381500"/>
          <p14:tracePt t="122713" x="2773363" y="4381500"/>
          <p14:tracePt t="122850" x="2778125" y="4381500"/>
          <p14:tracePt t="122861" x="2784475" y="4381500"/>
          <p14:tracePt t="122873" x="2797175" y="4384675"/>
          <p14:tracePt t="122884" x="2800350" y="4384675"/>
          <p14:tracePt t="122897" x="2811463" y="4384675"/>
          <p14:tracePt t="122913" x="2816225" y="4384675"/>
          <p14:tracePt t="122930" x="2819400" y="4384675"/>
          <p14:tracePt t="122963" x="2819400" y="4389438"/>
          <p14:tracePt t="122974" x="2808288" y="4392613"/>
          <p14:tracePt t="122985" x="2800350" y="4392613"/>
          <p14:tracePt t="122997" x="2781300" y="4400550"/>
          <p14:tracePt t="123014" x="2773363" y="4400550"/>
          <p14:tracePt t="123030" x="2759075" y="4403725"/>
          <p14:tracePt t="123047" x="2754313" y="4403725"/>
          <p14:tracePt t="123098" x="2759075" y="4403725"/>
          <p14:tracePt t="123109" x="2762250" y="4403725"/>
          <p14:tracePt t="123120" x="2765425" y="4403725"/>
          <p14:tracePt t="123131" x="2773363" y="4408488"/>
          <p14:tracePt t="123147" x="2778125" y="4408488"/>
          <p14:tracePt t="123163" x="2781300" y="4411663"/>
          <p14:tracePt t="123180" x="2789238" y="4419600"/>
          <p14:tracePt t="123197" x="2792413" y="4427538"/>
          <p14:tracePt t="123213" x="2797175" y="4435475"/>
          <p14:tracePt t="123230" x="2797175" y="4438650"/>
          <p14:tracePt t="123247" x="2797175" y="4446588"/>
          <p14:tracePt t="123264" x="2797175" y="4449763"/>
          <p14:tracePt t="123280" x="2803525" y="4465638"/>
          <p14:tracePt t="123297" x="2808288" y="4468813"/>
          <p14:tracePt t="123313" x="2811463" y="4476750"/>
          <p14:tracePt t="123330" x="2811463" y="4479925"/>
          <p14:tracePt t="123347" x="2811463" y="4492625"/>
          <p14:tracePt t="123363" x="2816225" y="4495800"/>
          <p14:tracePt t="123380" x="2816225" y="4503738"/>
          <p14:tracePt t="123397" x="2816225" y="4506913"/>
          <p14:tracePt t="123413" x="2819400" y="4518025"/>
          <p14:tracePt t="123430" x="2822575" y="4525963"/>
          <p14:tracePt t="123447" x="2830513" y="4545013"/>
          <p14:tracePt t="123463" x="2835275" y="4556125"/>
          <p14:tracePt t="123480" x="2838450" y="4575175"/>
          <p14:tracePt t="123497" x="2846388" y="4587875"/>
          <p14:tracePt t="123514" x="2857500" y="4610100"/>
          <p14:tracePt t="123530" x="2860675" y="4618038"/>
          <p14:tracePt t="123547" x="2873375" y="4640263"/>
          <p14:tracePt t="123563" x="2873375" y="4648200"/>
          <p14:tracePt t="123580" x="2876550" y="4659313"/>
          <p14:tracePt t="123583" x="2879725" y="4670425"/>
          <p14:tracePt t="123597" x="2887663" y="4675188"/>
          <p14:tracePt t="123613" x="2887663" y="4678363"/>
          <p14:tracePt t="123630" x="2892425" y="4686300"/>
          <p14:tracePt t="123647" x="2895600" y="4689475"/>
          <p14:tracePt t="123663" x="2895600" y="4702175"/>
          <p14:tracePt t="123680" x="2895600" y="4708525"/>
          <p14:tracePt t="123697" x="2895600" y="4716463"/>
          <p14:tracePt t="123713" x="2895600" y="4724400"/>
          <p14:tracePt t="123730" x="2898775" y="4735513"/>
          <p14:tracePt t="123747" x="2898775" y="4740275"/>
          <p14:tracePt t="123763" x="2898775" y="4751388"/>
          <p14:tracePt t="123780" x="2898775" y="4754563"/>
          <p14:tracePt t="123797" x="2903538" y="4773613"/>
          <p14:tracePt t="123813" x="2911475" y="4781550"/>
          <p14:tracePt t="123830" x="2911475" y="4803775"/>
          <p14:tracePt t="123847" x="2911475" y="4811713"/>
          <p14:tracePt t="123863" x="2911475" y="4830763"/>
          <p14:tracePt t="123880" x="2911475" y="4841875"/>
          <p14:tracePt t="123897" x="2911475" y="4860925"/>
          <p14:tracePt t="123913" x="2906713" y="4873625"/>
          <p14:tracePt t="123930" x="2903538" y="4892675"/>
          <p14:tracePt t="123947" x="2895600" y="4903788"/>
          <p14:tracePt t="123963" x="2887663" y="4922838"/>
          <p14:tracePt t="123980" x="2887663" y="4933950"/>
          <p14:tracePt t="123997" x="2879725" y="4949825"/>
          <p14:tracePt t="124014" x="2879725" y="4956175"/>
          <p14:tracePt t="124030" x="2876550" y="4968875"/>
          <p14:tracePt t="124047" x="2873375" y="4975225"/>
          <p14:tracePt t="124064" x="2868613" y="4987925"/>
          <p14:tracePt t="124080" x="2857500" y="4999038"/>
          <p14:tracePt t="124097" x="2854325" y="5010150"/>
          <p14:tracePt t="124113" x="2841625" y="5029200"/>
          <p14:tracePt t="124130" x="2841625" y="5048250"/>
          <p14:tracePt t="124147" x="2841625" y="5078413"/>
          <p14:tracePt t="124163" x="2838450" y="5097463"/>
          <p14:tracePt t="124180" x="2827338" y="5127625"/>
          <p14:tracePt t="124197" x="2827338" y="5140325"/>
          <p14:tracePt t="124213" x="2827338" y="5159375"/>
          <p14:tracePt t="124230" x="2827338" y="5170488"/>
          <p14:tracePt t="124247" x="2827338" y="5189538"/>
          <p14:tracePt t="124264" x="2827338" y="5197475"/>
          <p14:tracePt t="124280" x="2827338" y="5211763"/>
          <p14:tracePt t="124297" x="2827338" y="5216525"/>
          <p14:tracePt t="124313" x="2827338" y="5227638"/>
          <p14:tracePt t="124330" x="2827338" y="5230813"/>
          <p14:tracePt t="124347" x="2827338" y="5238750"/>
          <p14:tracePt t="124363" x="2830513" y="5241925"/>
          <p14:tracePt t="124380" x="2835275" y="5257800"/>
          <p14:tracePt t="124397" x="2835275" y="5260975"/>
          <p14:tracePt t="124413" x="2841625" y="5268913"/>
          <p14:tracePt t="124430" x="2841625" y="5273675"/>
          <p14:tracePt t="124447" x="2841625" y="5284788"/>
          <p14:tracePt t="124463" x="2841625" y="5287963"/>
          <p14:tracePt t="124480" x="2841625" y="5292725"/>
          <p14:tracePt t="124497" x="2841625" y="5299075"/>
          <p14:tracePt t="124514" x="2846388" y="5303838"/>
          <p14:tracePt t="124530" x="2846388" y="5314950"/>
          <p14:tracePt t="124547" x="2846388" y="5318125"/>
          <p14:tracePt t="124563" x="2846388" y="5326063"/>
          <p14:tracePt t="124580" x="2846388" y="5330825"/>
          <p14:tracePt t="124582" x="2846388" y="5334000"/>
          <p14:tracePt t="124597" x="2846388" y="5337175"/>
          <p14:tracePt t="124613" x="2849563" y="5337175"/>
          <p14:tracePt t="124718" x="2849563" y="5345113"/>
          <p14:tracePt t="124729" x="2849563" y="5349875"/>
          <p14:tracePt t="124740" x="2854325" y="5353050"/>
          <p14:tracePt t="124751" x="2854325" y="5356225"/>
          <p14:tracePt t="124763" x="2854325" y="5360988"/>
          <p14:tracePt t="124780" x="2857500" y="5364163"/>
          <p14:tracePt t="124797" x="2857500" y="5372100"/>
          <p14:tracePt t="124813" x="2860675" y="5380038"/>
          <p14:tracePt t="124830" x="2865438" y="5387975"/>
          <p14:tracePt t="124847" x="2865438" y="5391150"/>
          <p14:tracePt t="124863" x="2876550" y="5399088"/>
          <p14:tracePt t="124880" x="2879725" y="5402263"/>
          <p14:tracePt t="124897" x="2887663" y="5418138"/>
          <p14:tracePt t="124913" x="2892425" y="5421313"/>
          <p14:tracePt t="124930" x="2898775" y="5426075"/>
          <p14:tracePt t="124947" x="2906713" y="5437188"/>
          <p14:tracePt t="124963" x="2911475" y="5440363"/>
          <p14:tracePt t="125033" x="2914650" y="5445125"/>
          <p14:tracePt t="125044" x="2917825" y="5448300"/>
          <p14:tracePt t="125055" x="2917825" y="5451475"/>
          <p14:tracePt t="125224" x="2922588" y="5451475"/>
          <p14:tracePt t="125235" x="2925763" y="5456238"/>
          <p14:tracePt t="125246" x="2933700" y="5459413"/>
          <p14:tracePt t="125258" x="2936875" y="5467350"/>
          <p14:tracePt t="125269" x="2941638" y="5470525"/>
          <p14:tracePt t="125281" x="2944813" y="5475288"/>
          <p14:tracePt t="125297" x="2955925" y="5478463"/>
          <p14:tracePt t="125314" x="2974975" y="5489575"/>
          <p14:tracePt t="125330" x="2987675" y="5494338"/>
          <p14:tracePt t="125347" x="3006725" y="5516563"/>
          <p14:tracePt t="125363" x="3017838" y="5527675"/>
          <p14:tracePt t="125380" x="3028950" y="5540375"/>
          <p14:tracePt t="125397" x="3055938" y="5559425"/>
          <p14:tracePt t="125413" x="3067050" y="5570538"/>
          <p14:tracePt t="125430" x="3082925" y="5584825"/>
          <p14:tracePt t="125447" x="3086100" y="5589588"/>
          <p14:tracePt t="125463" x="3097213" y="5600700"/>
          <p14:tracePt t="125480" x="3101975" y="5603875"/>
          <p14:tracePt t="125497" x="3113088" y="5611813"/>
          <p14:tracePt t="125514" x="3121025" y="5611813"/>
          <p14:tracePt t="125530" x="3124200" y="5611813"/>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946150"/>
            <a:ext cx="8425180" cy="57404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sz="1800" dirty="0"/>
              <a:t>驱动程序编写</a:t>
            </a:r>
          </a:p>
          <a:p>
            <a:pPr marL="0" indent="0">
              <a:buNone/>
            </a:pPr>
            <a:r>
              <a:rPr lang="zh-CN" sz="1800" dirty="0">
                <a:solidFill>
                  <a:schemeClr val="tx1"/>
                </a:solidFill>
              </a:rPr>
              <a:t>分析上面的</a:t>
            </a:r>
            <a:r>
              <a:rPr sz="1800" dirty="0">
                <a:solidFill>
                  <a:schemeClr val="tx1"/>
                </a:solidFill>
              </a:rPr>
              <a:t>代码</a:t>
            </a:r>
            <a:r>
              <a:rPr lang="zh-CN" altLang="en-US" sz="1800" dirty="0">
                <a:solidFill>
                  <a:schemeClr val="tx1"/>
                </a:solidFill>
              </a:rPr>
              <a:t>：</a:t>
            </a:r>
            <a:r>
              <a:rPr sz="1800" dirty="0">
                <a:solidFill>
                  <a:schemeClr val="tx1"/>
                </a:solidFill>
              </a:rPr>
              <a:t>当需要从磁盘的指定位置读取一个sector 时，需要调用read_sector函数来将磁盘中对应sector 的数据读到设备缓冲区中。所有的地址操作都需要</a:t>
            </a:r>
            <a:r>
              <a:rPr sz="1800" dirty="0">
                <a:solidFill>
                  <a:srgbClr val="FF0000"/>
                </a:solidFill>
              </a:rPr>
              <a:t>将物理地址转换成内核虚拟地址</a:t>
            </a:r>
            <a:r>
              <a:rPr sz="1800" dirty="0">
                <a:solidFill>
                  <a:schemeClr val="tx1"/>
                </a:solidFill>
              </a:rPr>
              <a:t>。这里的设备基地址对应的kseg1 的内核虚拟地址是0xB3000000。</a:t>
            </a:r>
          </a:p>
          <a:p>
            <a:pPr marL="0" indent="0">
              <a:buNone/>
            </a:pPr>
            <a:r>
              <a:rPr sz="1800" dirty="0">
                <a:solidFill>
                  <a:schemeClr val="tx1"/>
                </a:solidFill>
              </a:rPr>
              <a:t>    根据Gxemul 提供的与IDE disk 相关的数据表格，</a:t>
            </a:r>
            <a:r>
              <a:rPr sz="1800" dirty="0">
                <a:solidFill>
                  <a:srgbClr val="FF0000"/>
                </a:solidFill>
              </a:rPr>
              <a:t>首先，设置IDE disk 的ID</a:t>
            </a:r>
            <a:r>
              <a:rPr sz="1800" dirty="0">
                <a:solidFill>
                  <a:schemeClr val="tx1"/>
                </a:solidFill>
              </a:rPr>
              <a:t>，从read_sector 函数的声明extern int read_sector(int diskno, int offset)中可以看出，diskno 是第一个参数，对应的就是$a0 寄存器的值，因此，将其写入到0xB3000010 处，这样就表示我们将使用编号为$a0 的磁盘。我们的试验中，只使用了一块simulated IDE disk, 因此，这个值应该为0。</a:t>
            </a:r>
            <a:endParaRPr lang="en-US" sz="1800" dirty="0">
              <a:solidFill>
                <a:schemeClr val="tx1"/>
              </a:solidFill>
            </a:endParaRPr>
          </a:p>
          <a:p>
            <a:pPr marL="0" indent="0">
              <a:buNone/>
            </a:pPr>
            <a:r>
              <a:rPr sz="1800" dirty="0">
                <a:solidFill>
                  <a:schemeClr val="tx1"/>
                </a:solidFill>
              </a:rPr>
              <a:t>接下来，将</a:t>
            </a:r>
            <a:r>
              <a:rPr sz="1800" dirty="0">
                <a:solidFill>
                  <a:srgbClr val="FF0000"/>
                </a:solidFill>
              </a:rPr>
              <a:t>相对于磁盘起始位置的offset</a:t>
            </a:r>
            <a:r>
              <a:rPr sz="1800" dirty="0">
                <a:solidFill>
                  <a:schemeClr val="tx1"/>
                </a:solidFill>
              </a:rPr>
              <a:t>写入到0xB3000000 位置，表示在距离磁盘起始处offset 的位置开始进行磁盘操作。</a:t>
            </a:r>
            <a:endParaRPr lang="en-US" sz="1800" dirty="0">
              <a:solidFill>
                <a:schemeClr val="tx1"/>
              </a:solidFill>
            </a:endParaRPr>
          </a:p>
          <a:p>
            <a:pPr marL="0" indent="0">
              <a:buNone/>
            </a:pPr>
            <a:r>
              <a:rPr sz="1800" dirty="0">
                <a:solidFill>
                  <a:schemeClr val="tx1"/>
                </a:solidFill>
              </a:rPr>
              <a:t>然后，根据Gxemul 的data sheet，向内存0xB3000020 处写入0 来</a:t>
            </a:r>
            <a:r>
              <a:rPr sz="1800" dirty="0">
                <a:solidFill>
                  <a:srgbClr val="FF0000"/>
                </a:solidFill>
              </a:rPr>
              <a:t>开始读磁盘</a:t>
            </a:r>
            <a:r>
              <a:rPr sz="1800" dirty="0">
                <a:solidFill>
                  <a:schemeClr val="tx1"/>
                </a:solidFill>
              </a:rPr>
              <a:t>（如果是写磁盘，则写入1）。</a:t>
            </a:r>
            <a:endParaRPr lang="en-US" sz="1800" dirty="0">
              <a:solidFill>
                <a:schemeClr val="tx1"/>
              </a:solidFill>
            </a:endParaRPr>
          </a:p>
          <a:p>
            <a:pPr marL="0" indent="0">
              <a:buNone/>
            </a:pPr>
            <a:r>
              <a:rPr sz="1800" dirty="0">
                <a:solidFill>
                  <a:schemeClr val="tx1"/>
                </a:solidFill>
              </a:rPr>
              <a:t>最后，将</a:t>
            </a:r>
            <a:r>
              <a:rPr sz="1800" dirty="0">
                <a:solidFill>
                  <a:srgbClr val="FF0000"/>
                </a:solidFill>
              </a:rPr>
              <a:t>磁盘操作的状态码放入$v0</a:t>
            </a:r>
            <a:r>
              <a:rPr sz="1800" dirty="0">
                <a:solidFill>
                  <a:schemeClr val="tx1"/>
                </a:solidFill>
              </a:rPr>
              <a:t> 中，作为结果返回。在外层的函数中，通过判断read_sector 函数的返回值，就可以知道读取磁盘的操作是否成功。如果成功，将这个sector 的数据(512 bytes) 从设备缓冲区(offset 0x4000-0x41ff)中拷贝到目的位置。至此，我们就完成了对磁盘的读操作。</a:t>
            </a:r>
          </a:p>
          <a:p>
            <a:pPr marL="0" indent="0">
              <a:buNone/>
            </a:pPr>
            <a:r>
              <a:rPr sz="1800" dirty="0">
                <a:solidFill>
                  <a:schemeClr val="tx1"/>
                </a:solidFill>
              </a:rPr>
              <a:t>    写磁盘的操作与读磁盘的一个区别在于</a:t>
            </a:r>
            <a:r>
              <a:rPr lang="zh-CN" altLang="en-US" sz="1800" dirty="0">
                <a:solidFill>
                  <a:schemeClr val="tx1"/>
                </a:solidFill>
              </a:rPr>
              <a:t>：</a:t>
            </a:r>
            <a:r>
              <a:rPr sz="1800" dirty="0">
                <a:solidFill>
                  <a:schemeClr val="tx1"/>
                </a:solidFill>
              </a:rPr>
              <a:t>写磁盘需要先将要写入对应sector 的512bytes 的数据放入设备缓冲中，然后向地址0xB3000020 处写入1 来启动操作，并从0xB3000030 处获取写磁盘操作的返回值。</a:t>
            </a:r>
          </a:p>
        </p:txBody>
      </p:sp>
    </p:spTree>
  </p:cSld>
  <p:clrMapOvr>
    <a:masterClrMapping/>
  </p:clrMapOvr>
  <p:transition advTm="18391">
    <p:wipe dir="r"/>
  </p:transition>
  <p:extLst>
    <p:ext uri="{3A86A75C-4F4B-4683-9AE1-C65F6400EC91}">
      <p14:laserTraceLst xmlns:p14="http://schemas.microsoft.com/office/powerpoint/2010/main">
        <p14:tracePtLst>
          <p14:tracePt t="1829" x="3127375" y="5611813"/>
          <p14:tracePt t="1831" x="3135313" y="5608638"/>
          <p14:tracePt t="1849" x="3162300" y="5589588"/>
          <p14:tracePt t="1866" x="3197225" y="5570538"/>
          <p14:tracePt t="1883" x="3208338" y="5565775"/>
          <p14:tracePt t="1899" x="3222625" y="5554663"/>
          <p14:tracePt t="1916" x="3222625" y="5546725"/>
          <p14:tracePt t="1933" x="3216275" y="5527675"/>
          <p14:tracePt t="1949" x="3208338" y="5516563"/>
          <p14:tracePt t="1966" x="3203575" y="5497513"/>
          <p14:tracePt t="1983" x="3203575" y="5478463"/>
          <p14:tracePt t="1999" x="3203575" y="5459413"/>
          <p14:tracePt t="2016" x="3203575" y="5451475"/>
          <p14:tracePt t="2033" x="3203575" y="5437188"/>
          <p14:tracePt t="2049" x="3203575" y="5426075"/>
          <p14:tracePt t="2066" x="3192463" y="5399088"/>
          <p14:tracePt t="2083" x="3189288" y="5375275"/>
          <p14:tracePt t="2099" x="3189288" y="5337175"/>
          <p14:tracePt t="2116" x="3189288" y="5314950"/>
          <p14:tracePt t="2133" x="3189288" y="5276850"/>
          <p14:tracePt t="2150" x="3189288" y="5254625"/>
          <p14:tracePt t="2166" x="3189288" y="5211763"/>
          <p14:tracePt t="2183" x="3189288" y="5197475"/>
          <p14:tracePt t="2199" x="3189288" y="5165725"/>
          <p14:tracePt t="2216" x="3189288" y="5086350"/>
          <p14:tracePt t="2233" x="3181350" y="5040313"/>
          <p14:tracePt t="2249" x="3165475" y="4945063"/>
          <p14:tracePt t="2266" x="3159125" y="4903788"/>
          <p14:tracePt t="2283" x="3159125" y="4800600"/>
          <p14:tracePt t="2299" x="3159125" y="4740275"/>
          <p14:tracePt t="2316" x="3159125" y="4618038"/>
          <p14:tracePt t="2333" x="3151188" y="4545013"/>
          <p14:tracePt t="2349" x="3151188" y="4422775"/>
          <p14:tracePt t="2366" x="3151188" y="4351338"/>
          <p14:tracePt t="2383" x="3151188" y="4210050"/>
          <p14:tracePt t="2399" x="3143250" y="4137025"/>
          <p14:tracePt t="2416" x="3113088" y="4003675"/>
          <p14:tracePt t="2433" x="3094038" y="3927475"/>
          <p14:tracePt t="2449" x="3063875" y="3802063"/>
          <p14:tracePt t="2466" x="3048000" y="3749675"/>
          <p14:tracePt t="2483" x="3017838" y="3641725"/>
          <p14:tracePt t="2499" x="3001963" y="3608388"/>
          <p14:tracePt t="2516" x="2974975" y="3521075"/>
          <p14:tracePt t="2533" x="2960688" y="3475038"/>
          <p14:tracePt t="2549" x="2930525" y="3398838"/>
          <p14:tracePt t="2566" x="2917825" y="3363913"/>
          <p14:tracePt t="2583" x="2879725" y="3284538"/>
          <p14:tracePt t="2599" x="2857500" y="3238500"/>
          <p14:tracePt t="2616" x="2830513" y="3151188"/>
          <p14:tracePt t="2633" x="2816225" y="3108325"/>
          <p14:tracePt t="2649" x="2800350" y="3063875"/>
          <p14:tracePt t="2666" x="2773363" y="3013075"/>
          <p14:tracePt t="2683" x="2762250" y="2987675"/>
          <p14:tracePt t="2699" x="2735263" y="2936875"/>
          <p14:tracePt t="2716" x="2724150" y="2914650"/>
          <p14:tracePt t="2733" x="2697163" y="2854325"/>
          <p14:tracePt t="2749" x="2686050" y="2819400"/>
          <p14:tracePt t="2766" x="2678113" y="2773363"/>
          <p14:tracePt t="2783" x="2678113" y="2754313"/>
          <p14:tracePt t="2799" x="2678113" y="2732088"/>
          <p14:tracePt t="2816" x="2674938" y="2720975"/>
          <p14:tracePt t="2833" x="2663825" y="2705100"/>
          <p14:tracePt t="2849" x="2659063" y="2701925"/>
          <p14:tracePt t="2866" x="2659063" y="2697163"/>
          <p14:tracePt t="2977" x="2655888" y="2697163"/>
          <p14:tracePt t="2988" x="2651125" y="2697163"/>
          <p14:tracePt t="2999" x="2647950" y="2705100"/>
          <p14:tracePt t="3011" x="2640013" y="2716213"/>
          <p14:tracePt t="3023" x="2636838" y="2732088"/>
          <p14:tracePt t="3034" x="2628900" y="2751138"/>
          <p14:tracePt t="3049" x="2625725" y="2765425"/>
          <p14:tracePt t="3066" x="2598738" y="2816225"/>
          <p14:tracePt t="3083" x="2587625" y="2841625"/>
          <p14:tracePt t="3099" x="2574925" y="2865438"/>
          <p14:tracePt t="3116" x="2549525" y="2917825"/>
          <p14:tracePt t="3133" x="2544763" y="2933700"/>
          <p14:tracePt t="3149" x="2533650" y="2974975"/>
          <p14:tracePt t="3166" x="2525713" y="2990850"/>
          <p14:tracePt t="3183" x="2514600" y="3025775"/>
          <p14:tracePt t="3199" x="2511425" y="3040063"/>
          <p14:tracePt t="3216" x="2492375" y="3082925"/>
          <p14:tracePt t="3233" x="2487613" y="3105150"/>
          <p14:tracePt t="3249" x="2473325" y="3151188"/>
          <p14:tracePt t="3266" x="2468563" y="3170238"/>
          <p14:tracePt t="3283" x="2457450" y="3203575"/>
          <p14:tracePt t="3299" x="2454275" y="3219450"/>
          <p14:tracePt t="3316" x="2441575" y="3260725"/>
          <p14:tracePt t="3333" x="2435225" y="3284538"/>
          <p14:tracePt t="3349" x="2422525" y="3330575"/>
          <p14:tracePt t="3366" x="2419350" y="3344863"/>
          <p14:tracePt t="3383" x="2408238" y="3379788"/>
          <p14:tracePt t="3399" x="2400300" y="3398838"/>
          <p14:tracePt t="3416" x="2389188" y="3429000"/>
          <p14:tracePt t="3433" x="2384425" y="3448050"/>
          <p14:tracePt t="3449" x="2373313" y="3475038"/>
          <p14:tracePt t="3466" x="2365375" y="3489325"/>
          <p14:tracePt t="3483" x="2359025" y="3516313"/>
          <p14:tracePt t="3499" x="2351088" y="3527425"/>
          <p14:tracePt t="3516" x="2339975" y="3551238"/>
          <p14:tracePt t="3533" x="2335213" y="3559175"/>
          <p14:tracePt t="3549" x="2332038" y="3570288"/>
          <p14:tracePt t="3566" x="2320925" y="3603625"/>
          <p14:tracePt t="3583" x="2312988" y="3619500"/>
          <p14:tracePt t="3599" x="2305050" y="3646488"/>
          <p14:tracePt t="3616" x="2305050" y="3665538"/>
          <p14:tracePt t="3633" x="2297113" y="3692525"/>
          <p14:tracePt t="3649" x="2297113" y="3698875"/>
          <p14:tracePt t="3666" x="2286000" y="3733800"/>
          <p14:tracePt t="3683" x="2282825" y="3749675"/>
          <p14:tracePt t="3699" x="2270125" y="3783013"/>
          <p14:tracePt t="3716" x="2263775" y="3802063"/>
          <p14:tracePt t="3733" x="2255838" y="3829050"/>
          <p14:tracePt t="3749" x="2255838" y="3836988"/>
          <p14:tracePt t="3766" x="2255838" y="3851275"/>
          <p14:tracePt t="3783" x="2247900" y="3863975"/>
          <p14:tracePt t="3800" x="2236788" y="3883025"/>
          <p14:tracePt t="3816" x="2232025" y="3894138"/>
          <p14:tracePt t="3833" x="2228850" y="3913188"/>
          <p14:tracePt t="3849" x="2228850" y="3924300"/>
          <p14:tracePt t="3866" x="2228850" y="3943350"/>
          <p14:tracePt t="3883" x="2228850" y="3951288"/>
          <p14:tracePt t="3899" x="2228850" y="3973513"/>
          <p14:tracePt t="3916" x="2228850" y="3981450"/>
          <p14:tracePt t="3933" x="2228850" y="4000500"/>
          <p14:tracePt t="3949" x="2228850" y="4011613"/>
          <p14:tracePt t="3966" x="2228850" y="4030663"/>
          <p14:tracePt t="3983" x="2228850" y="4035425"/>
          <p14:tracePt t="3999" x="2228850" y="4038600"/>
          <p14:tracePt t="4016" x="2228850" y="4057650"/>
          <p14:tracePt t="4033" x="2228850" y="4068763"/>
          <p14:tracePt t="4049" x="2228850" y="4087813"/>
          <p14:tracePt t="4066" x="2228850" y="4095750"/>
          <p14:tracePt t="4083" x="2228850" y="4117975"/>
          <p14:tracePt t="4099" x="2228850" y="4125913"/>
          <p14:tracePt t="4116" x="2228850" y="4144963"/>
          <p14:tracePt t="4133" x="2228850" y="4156075"/>
          <p14:tracePt t="4149" x="2232025" y="4175125"/>
          <p14:tracePt t="4166" x="2232025" y="4187825"/>
          <p14:tracePt t="4183" x="2239963" y="4206875"/>
          <p14:tracePt t="4199" x="2239963" y="4217988"/>
          <p14:tracePt t="4216" x="2244725" y="4237038"/>
          <p14:tracePt t="4233" x="2244725" y="4244975"/>
          <p14:tracePt t="4249" x="2244725" y="4267200"/>
          <p14:tracePt t="4266" x="2244725" y="4275138"/>
          <p14:tracePt t="4283" x="2251075" y="4294188"/>
          <p14:tracePt t="4299" x="2251075" y="4305300"/>
          <p14:tracePt t="4316" x="2255838" y="4316413"/>
          <p14:tracePt t="4333" x="2255838" y="4324350"/>
          <p14:tracePt t="4349" x="2259013" y="4343400"/>
          <p14:tracePt t="4366" x="2259013" y="4346575"/>
          <p14:tracePt t="4383" x="2263775" y="4359275"/>
          <p14:tracePt t="4399" x="2266950" y="4365625"/>
          <p14:tracePt t="4416" x="2278063" y="4384675"/>
          <p14:tracePt t="4433" x="2282825" y="4397375"/>
          <p14:tracePt t="4449" x="2289175" y="4403725"/>
          <p14:tracePt t="4466" x="2297113" y="4427538"/>
          <p14:tracePt t="4483" x="2305050" y="4438650"/>
          <p14:tracePt t="4499" x="2305050" y="4457700"/>
          <p14:tracePt t="4516" x="2305050" y="4465638"/>
          <p14:tracePt t="4533" x="2308225" y="4484688"/>
          <p14:tracePt t="4549" x="2308225" y="4492625"/>
          <p14:tracePt t="4566" x="2316163" y="4511675"/>
          <p14:tracePt t="4583" x="2316163" y="4518025"/>
          <p14:tracePt t="4599" x="2316163" y="4537075"/>
          <p14:tracePt t="4616" x="2316163" y="4545013"/>
          <p14:tracePt t="4633" x="2320925" y="4552950"/>
          <p14:tracePt t="4710" x="2320925" y="4560888"/>
          <p14:tracePt t="4721" x="2320925" y="4564063"/>
          <p14:tracePt t="4732" x="2320925" y="4572000"/>
          <p14:tracePt t="4743" x="2320925" y="4575175"/>
          <p14:tracePt t="4755" x="2320925" y="4579938"/>
          <p14:tracePt t="4766" x="2320925" y="4583113"/>
          <p14:tracePt t="4783" x="2320925" y="4587875"/>
          <p14:tracePt t="4799" x="2320925" y="4594225"/>
          <p14:tracePt t="4816" x="2320925" y="4602163"/>
          <p14:tracePt t="4833" x="2320925" y="4610100"/>
          <p14:tracePt t="4849" x="2320925" y="4613275"/>
          <p14:tracePt t="4866" x="2320925" y="4621213"/>
          <p14:tracePt t="4883" x="2320925" y="4625975"/>
          <p14:tracePt t="4899" x="2320925" y="4629150"/>
          <p14:tracePt t="4902" x="2320925" y="4637088"/>
          <p14:tracePt t="4916" x="2320925" y="4640263"/>
          <p14:tracePt t="4933" x="2320925" y="4645025"/>
          <p14:tracePt t="4949" x="2320925" y="4651375"/>
          <p14:tracePt t="4966" x="2320925" y="4656138"/>
          <p14:tracePt t="4983" x="2320925" y="4667250"/>
          <p14:tracePt t="4999" x="2324100" y="4670425"/>
          <p14:tracePt t="5016" x="2324100" y="4675188"/>
          <p14:tracePt t="5033" x="2324100" y="4678363"/>
          <p14:tracePt t="5126" x="2327275" y="4683125"/>
          <p14:tracePt t="5137" x="2327275" y="4686300"/>
          <p14:tracePt t="5149" x="2327275" y="4689475"/>
          <p14:tracePt t="5238" x="2327275" y="4697413"/>
          <p14:tracePt t="5250" x="2327275" y="4702175"/>
          <p14:tracePt t="5576" x="2327275" y="4705350"/>
          <p14:tracePt t="5588" x="2327275" y="4708525"/>
          <p14:tracePt t="5599" x="2327275" y="4713288"/>
          <p14:tracePt t="5616" x="2327275" y="4716463"/>
          <p14:tracePt t="5633" x="2327275" y="4721225"/>
          <p14:tracePt t="12910" x="2332038" y="4727575"/>
          <p14:tracePt t="12912" x="2343150" y="4740275"/>
          <p14:tracePt t="12922" x="2359025" y="4759325"/>
          <p14:tracePt t="12933" x="2365375" y="4770438"/>
          <p14:tracePt t="12949" x="2370138" y="4773613"/>
          <p14:tracePt t="12966" x="2373313" y="4778375"/>
          <p14:tracePt t="12982" x="2381250" y="4784725"/>
          <p14:tracePt t="12999" x="2384425" y="4789488"/>
          <p14:tracePt t="13016" x="2397125" y="4800600"/>
          <p14:tracePt t="13032" x="2400300" y="4803775"/>
          <p14:tracePt t="13049" x="2408238" y="4811713"/>
          <p14:tracePt t="13066" x="2408238" y="4816475"/>
          <p14:tracePt t="13083" x="2411413" y="4816475"/>
          <p14:tracePt t="13116" x="2422525" y="4830763"/>
          <p14:tracePt t="13132" x="2430463" y="4841875"/>
          <p14:tracePt t="13149" x="2449513" y="4860925"/>
          <p14:tracePt t="13166" x="2457450" y="4873625"/>
          <p14:tracePt t="13182" x="2468563" y="4887913"/>
          <p14:tracePt t="13199" x="2473325" y="4892675"/>
          <p14:tracePt t="13216" x="2476500" y="4903788"/>
          <p14:tracePt t="13232" x="2479675" y="4906963"/>
          <p14:tracePt t="13249" x="2492375" y="4914900"/>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946150"/>
            <a:ext cx="43129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sz="2400" dirty="0"/>
              <a:t>驱动程序编写</a:t>
            </a:r>
            <a:endParaRPr sz="1800" dirty="0"/>
          </a:p>
          <a:p>
            <a:pPr marL="0" indent="0">
              <a:buNone/>
            </a:pPr>
            <a:r>
              <a:rPr sz="1800" dirty="0"/>
              <a:t>   </a:t>
            </a:r>
            <a:r>
              <a:rPr sz="2000" dirty="0"/>
              <a:t> </a:t>
            </a:r>
            <a:r>
              <a:rPr sz="2000" dirty="0">
                <a:solidFill>
                  <a:srgbClr val="FF0000"/>
                </a:solidFill>
              </a:rPr>
              <a:t> </a:t>
            </a:r>
            <a:r>
              <a:rPr sz="2000" dirty="0">
                <a:solidFill>
                  <a:schemeClr val="tx1"/>
                </a:solidFill>
              </a:rPr>
              <a:t>相应的，用户态磁盘驱动</a:t>
            </a:r>
            <a:r>
              <a:rPr sz="2000" dirty="0">
                <a:solidFill>
                  <a:srgbClr val="FF0000"/>
                </a:solidFill>
              </a:rPr>
              <a:t>使用系统调用代替直接对物理地址的读写</a:t>
            </a:r>
            <a:r>
              <a:rPr sz="2000" dirty="0">
                <a:solidFill>
                  <a:schemeClr val="tx1"/>
                </a:solidFill>
              </a:rPr>
              <a:t>，完成寄存器配置和数据拷贝等功能。</a:t>
            </a: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p:txBody>
      </p:sp>
      <p:sp>
        <p:nvSpPr>
          <p:cNvPr id="8" name="内容占位符 7"/>
          <p:cNvSpPr>
            <a:spLocks noGrp="1"/>
          </p:cNvSpPr>
          <p:nvPr>
            <p:ph sz="half" idx="2"/>
          </p:nvPr>
        </p:nvSpPr>
        <p:spPr>
          <a:xfrm>
            <a:off x="4646613" y="946150"/>
            <a:ext cx="4219575" cy="5245100"/>
          </a:xfrm>
        </p:spPr>
        <p:txBody>
          <a:bodyPr/>
          <a:lstStyle/>
          <a:p>
            <a:r>
              <a:rPr lang="zh-CN" altLang="en-US" dirty="0"/>
              <a:t>Exercise 5.2 </a:t>
            </a:r>
          </a:p>
          <a:p>
            <a:r>
              <a:rPr lang="zh-CN" altLang="en-US" sz="2400" dirty="0">
                <a:solidFill>
                  <a:srgbClr val="7030A0"/>
                </a:solidFill>
              </a:rPr>
              <a:t>参考前面的内核态驱动，完成fs/ide.c 中的ide_write 函数，以及ide_read函数，实现在用户态对磁盘的读写操作。</a:t>
            </a:r>
          </a:p>
          <a:p>
            <a:r>
              <a:rPr kumimoji="1" lang="en-US" altLang="zh-CN" sz="3600" dirty="0"/>
              <a:t>fs/</a:t>
            </a:r>
            <a:r>
              <a:rPr kumimoji="1" lang="en-US" altLang="zh-CN" sz="3600" dirty="0" err="1"/>
              <a:t>ide.c</a:t>
            </a:r>
            <a:endParaRPr kumimoji="1" lang="en-US" altLang="zh-CN" sz="3600" dirty="0"/>
          </a:p>
          <a:p>
            <a:pPr lvl="1"/>
            <a:r>
              <a:rPr kumimoji="1" lang="en-US" altLang="zh-CN" sz="3200" b="0" dirty="0" err="1"/>
              <a:t>ide_write</a:t>
            </a:r>
            <a:r>
              <a:rPr kumimoji="1" lang="en-US" altLang="zh-CN" sz="3200" b="0" dirty="0"/>
              <a:t>: </a:t>
            </a:r>
            <a:r>
              <a:rPr kumimoji="1" lang="zh-CN" altLang="en-US" sz="3200" b="0" dirty="0"/>
              <a:t>写磁盘</a:t>
            </a:r>
            <a:endParaRPr kumimoji="1" lang="en-US" altLang="zh-CN" sz="3200" b="0" dirty="0"/>
          </a:p>
          <a:p>
            <a:pPr lvl="1"/>
            <a:r>
              <a:rPr kumimoji="1" lang="en-US" altLang="zh-CN" sz="3200" b="0" dirty="0" err="1"/>
              <a:t>ide_read</a:t>
            </a:r>
            <a:r>
              <a:rPr kumimoji="1" lang="en-US" altLang="zh-CN" sz="3200" b="0" dirty="0"/>
              <a:t>:</a:t>
            </a:r>
            <a:r>
              <a:rPr kumimoji="1" lang="zh-CN" altLang="en-US" sz="3200" b="0" dirty="0"/>
              <a:t> 读磁盘</a:t>
            </a:r>
            <a:endParaRPr lang="en-US" altLang="zh-CN" sz="2400" dirty="0"/>
          </a:p>
          <a:p>
            <a:r>
              <a:rPr lang="zh-CN" altLang="en-US" sz="2400" dirty="0"/>
              <a:t>提示：参考上页的内核态驱动使用</a:t>
            </a:r>
            <a:r>
              <a:rPr lang="en-US" altLang="zh-CN" sz="2400" dirty="0" err="1"/>
              <a:t>syscall_write_dev</a:t>
            </a:r>
            <a:r>
              <a:rPr lang="zh-CN" altLang="en-US" sz="2400" dirty="0"/>
              <a:t>和</a:t>
            </a:r>
            <a:r>
              <a:rPr lang="en-US" altLang="zh-CN" sz="2400" dirty="0" err="1"/>
              <a:t>syscall_read_dev</a:t>
            </a:r>
            <a:r>
              <a:rPr lang="zh-CN" altLang="en-US" sz="2400" dirty="0"/>
              <a:t>读写操作寄存器完成对磁盘的读写。</a:t>
            </a:r>
          </a:p>
        </p:txBody>
      </p:sp>
      <p:grpSp>
        <p:nvGrpSpPr>
          <p:cNvPr id="5" name="组合 4"/>
          <p:cNvGrpSpPr/>
          <p:nvPr/>
        </p:nvGrpSpPr>
        <p:grpSpPr>
          <a:xfrm>
            <a:off x="346638" y="2934130"/>
            <a:ext cx="4079312" cy="1042780"/>
            <a:chOff x="3605" y="5160"/>
            <a:chExt cx="7332" cy="984"/>
          </a:xfrm>
        </p:grpSpPr>
        <p:pic>
          <p:nvPicPr>
            <p:cNvPr id="3" name="图片 2"/>
            <p:cNvPicPr>
              <a:picLocks noChangeAspect="1"/>
            </p:cNvPicPr>
            <p:nvPr/>
          </p:nvPicPr>
          <p:blipFill>
            <a:blip r:embed="rId2"/>
            <a:stretch>
              <a:fillRect/>
            </a:stretch>
          </p:blipFill>
          <p:spPr>
            <a:xfrm>
              <a:off x="3605" y="5160"/>
              <a:ext cx="7189" cy="480"/>
            </a:xfrm>
            <a:prstGeom prst="rect">
              <a:avLst/>
            </a:prstGeom>
          </p:spPr>
        </p:pic>
        <p:pic>
          <p:nvPicPr>
            <p:cNvPr id="4" name="图片 3"/>
            <p:cNvPicPr>
              <a:picLocks noChangeAspect="1"/>
            </p:cNvPicPr>
            <p:nvPr/>
          </p:nvPicPr>
          <p:blipFill>
            <a:blip r:embed="rId3"/>
            <a:stretch>
              <a:fillRect/>
            </a:stretch>
          </p:blipFill>
          <p:spPr>
            <a:xfrm>
              <a:off x="3605" y="5640"/>
              <a:ext cx="7333" cy="504"/>
            </a:xfrm>
            <a:prstGeom prst="rect">
              <a:avLst/>
            </a:prstGeom>
          </p:spPr>
        </p:pic>
      </p:grpSp>
      <p:sp>
        <p:nvSpPr>
          <p:cNvPr id="9" name="矩形 3">
            <a:extLst>
              <a:ext uri="{FF2B5EF4-FFF2-40B4-BE49-F238E27FC236}">
                <a16:creationId xmlns:a16="http://schemas.microsoft.com/office/drawing/2014/main" id="{2685F677-0156-964F-9153-DC82FEF9938B}"/>
              </a:ext>
            </a:extLst>
          </p:cNvPr>
          <p:cNvSpPr/>
          <p:nvPr/>
        </p:nvSpPr>
        <p:spPr bwMode="auto">
          <a:xfrm>
            <a:off x="839354" y="4166150"/>
            <a:ext cx="3020993" cy="578734"/>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zh-CN" altLang="en-US" sz="2200" dirty="0">
                <a:solidFill>
                  <a:schemeClr val="tx1"/>
                </a:solidFill>
                <a:latin typeface="Times New Roman" pitchFamily="18" charset="0"/>
              </a:rPr>
              <a:t>设置</a:t>
            </a:r>
            <a:r>
              <a:rPr lang="en-US" altLang="zh-CN" sz="2200" dirty="0">
                <a:solidFill>
                  <a:schemeClr val="tx1"/>
                </a:solidFill>
                <a:latin typeface="Times New Roman" pitchFamily="18" charset="0"/>
              </a:rPr>
              <a:t>IDE disk </a:t>
            </a:r>
            <a:r>
              <a:rPr lang="zh-CN" altLang="en-US" sz="2200" dirty="0">
                <a:solidFill>
                  <a:schemeClr val="tx1"/>
                </a:solidFill>
                <a:latin typeface="Times New Roman" pitchFamily="18" charset="0"/>
              </a:rPr>
              <a:t>的</a:t>
            </a:r>
            <a:r>
              <a:rPr lang="en-US" altLang="zh-CN" sz="2200" dirty="0">
                <a:solidFill>
                  <a:schemeClr val="tx1"/>
                </a:solidFill>
                <a:latin typeface="Times New Roman" pitchFamily="18" charset="0"/>
              </a:rPr>
              <a:t>ID</a:t>
            </a:r>
            <a:endParaRPr kumimoji="0" lang="zh-CN" altLang="en-US" sz="2200" b="0" i="0" u="none" strike="noStrike" cap="none" normalizeH="0" baseline="0" dirty="0">
              <a:ln>
                <a:noFill/>
              </a:ln>
              <a:solidFill>
                <a:schemeClr val="tx1"/>
              </a:solidFill>
              <a:effectLst/>
              <a:latin typeface="Times New Roman" pitchFamily="18" charset="0"/>
            </a:endParaRPr>
          </a:p>
        </p:txBody>
      </p:sp>
      <p:sp>
        <p:nvSpPr>
          <p:cNvPr id="10" name="矩形 4">
            <a:extLst>
              <a:ext uri="{FF2B5EF4-FFF2-40B4-BE49-F238E27FC236}">
                <a16:creationId xmlns:a16="http://schemas.microsoft.com/office/drawing/2014/main" id="{D87943B5-B25D-ED46-B86F-0CA3F0FA6BDA}"/>
              </a:ext>
            </a:extLst>
          </p:cNvPr>
          <p:cNvSpPr/>
          <p:nvPr/>
        </p:nvSpPr>
        <p:spPr bwMode="auto">
          <a:xfrm>
            <a:off x="350324" y="5022860"/>
            <a:ext cx="3999054" cy="578734"/>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zh-CN" altLang="en-US" sz="2200" dirty="0">
                <a:solidFill>
                  <a:schemeClr val="tx1"/>
                </a:solidFill>
                <a:latin typeface="Times New Roman" pitchFamily="18" charset="0"/>
              </a:rPr>
              <a:t>向内存特定处写入，开始读</a:t>
            </a:r>
            <a:r>
              <a:rPr lang="en-US" altLang="zh-CN" sz="2200" dirty="0">
                <a:solidFill>
                  <a:schemeClr val="tx1"/>
                </a:solidFill>
                <a:latin typeface="Times New Roman" pitchFamily="18" charset="0"/>
              </a:rPr>
              <a:t>/</a:t>
            </a:r>
            <a:r>
              <a:rPr lang="zh-CN" altLang="en-US" sz="2200" dirty="0">
                <a:solidFill>
                  <a:schemeClr val="tx1"/>
                </a:solidFill>
                <a:latin typeface="Times New Roman" pitchFamily="18" charset="0"/>
              </a:rPr>
              <a:t>写</a:t>
            </a:r>
            <a:endParaRPr kumimoji="0" lang="zh-CN" altLang="en-US" sz="2200" b="0" i="0" u="none" strike="noStrike" cap="none" normalizeH="0" baseline="0" dirty="0">
              <a:ln>
                <a:noFill/>
              </a:ln>
              <a:solidFill>
                <a:schemeClr val="tx1"/>
              </a:solidFill>
              <a:effectLst/>
              <a:latin typeface="Times New Roman" pitchFamily="18" charset="0"/>
            </a:endParaRPr>
          </a:p>
        </p:txBody>
      </p:sp>
      <p:sp>
        <p:nvSpPr>
          <p:cNvPr id="11" name="矩形 5">
            <a:extLst>
              <a:ext uri="{FF2B5EF4-FFF2-40B4-BE49-F238E27FC236}">
                <a16:creationId xmlns:a16="http://schemas.microsoft.com/office/drawing/2014/main" id="{13F379EF-6D63-0D49-821C-DA886CFE7C2B}"/>
              </a:ext>
            </a:extLst>
          </p:cNvPr>
          <p:cNvSpPr/>
          <p:nvPr/>
        </p:nvSpPr>
        <p:spPr bwMode="auto">
          <a:xfrm>
            <a:off x="839354" y="5879570"/>
            <a:ext cx="3020993" cy="578734"/>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zh-CN" altLang="en-US" sz="2200" dirty="0">
                <a:solidFill>
                  <a:schemeClr val="tx1"/>
                </a:solidFill>
                <a:latin typeface="Times New Roman" pitchFamily="18" charset="0"/>
              </a:rPr>
              <a:t>返回磁盘操作状态码</a:t>
            </a:r>
            <a:endParaRPr kumimoji="0" lang="zh-CN" altLang="en-US" sz="2200" b="0" i="0" u="none" strike="noStrike" cap="none" normalizeH="0" baseline="0" dirty="0">
              <a:ln>
                <a:noFill/>
              </a:ln>
              <a:solidFill>
                <a:schemeClr val="tx1"/>
              </a:solidFill>
              <a:effectLst/>
              <a:latin typeface="Times New Roman" pitchFamily="18" charset="0"/>
            </a:endParaRPr>
          </a:p>
        </p:txBody>
      </p:sp>
      <p:cxnSp>
        <p:nvCxnSpPr>
          <p:cNvPr id="12" name="直接箭头连接符 7">
            <a:extLst>
              <a:ext uri="{FF2B5EF4-FFF2-40B4-BE49-F238E27FC236}">
                <a16:creationId xmlns:a16="http://schemas.microsoft.com/office/drawing/2014/main" id="{A1CB323E-69F1-7340-8668-C2E04CFF64E6}"/>
              </a:ext>
            </a:extLst>
          </p:cNvPr>
          <p:cNvCxnSpPr>
            <a:stCxn id="9" idx="2"/>
            <a:endCxn id="10" idx="0"/>
          </p:cNvCxnSpPr>
          <p:nvPr/>
        </p:nvCxnSpPr>
        <p:spPr bwMode="auto">
          <a:xfrm>
            <a:off x="2349851" y="4744884"/>
            <a:ext cx="0" cy="277976"/>
          </a:xfrm>
          <a:prstGeom prst="straightConnector1">
            <a:avLst/>
          </a:prstGeom>
          <a:gradFill rotWithShape="1">
            <a:gsLst>
              <a:gs pos="0">
                <a:srgbClr val="FFCC00">
                  <a:gamma/>
                  <a:shade val="46275"/>
                  <a:invGamma/>
                </a:srgbClr>
              </a:gs>
              <a:gs pos="50000">
                <a:srgbClr val="FFCC00"/>
              </a:gs>
              <a:gs pos="100000">
                <a:srgbClr val="FFCC00">
                  <a:gamma/>
                  <a:shade val="46275"/>
                  <a:invGamma/>
                </a:srgbClr>
              </a:gs>
            </a:gsLst>
            <a:lin ang="0" scaled="1"/>
          </a:gradFill>
          <a:ln w="9525" cap="flat" cmpd="sng" algn="ctr">
            <a:noFill/>
            <a:prstDash val="solid"/>
            <a:round/>
            <a:headEnd type="none" w="med" len="med"/>
            <a:tailEnd type="triangle"/>
          </a:ln>
          <a:effectLst>
            <a:outerShdw dist="74053" dir="7257825" algn="ctr" rotWithShape="0">
              <a:schemeClr val="bg2">
                <a:alpha val="50000"/>
              </a:schemeClr>
            </a:outerShdw>
          </a:effectLst>
        </p:spPr>
      </p:cxnSp>
      <p:cxnSp>
        <p:nvCxnSpPr>
          <p:cNvPr id="13" name="直接箭头连接符 9">
            <a:extLst>
              <a:ext uri="{FF2B5EF4-FFF2-40B4-BE49-F238E27FC236}">
                <a16:creationId xmlns:a16="http://schemas.microsoft.com/office/drawing/2014/main" id="{449D5EE2-DDBF-6949-AC70-00FB2DDC10FD}"/>
              </a:ext>
            </a:extLst>
          </p:cNvPr>
          <p:cNvCxnSpPr>
            <a:stCxn id="9" idx="2"/>
            <a:endCxn id="10" idx="0"/>
          </p:cNvCxnSpPr>
          <p:nvPr/>
        </p:nvCxnSpPr>
        <p:spPr bwMode="auto">
          <a:xfrm>
            <a:off x="2349851" y="4744884"/>
            <a:ext cx="0" cy="277976"/>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cxnSp>
        <p:nvCxnSpPr>
          <p:cNvPr id="14" name="直接箭头连接符 10">
            <a:extLst>
              <a:ext uri="{FF2B5EF4-FFF2-40B4-BE49-F238E27FC236}">
                <a16:creationId xmlns:a16="http://schemas.microsoft.com/office/drawing/2014/main" id="{EDF08274-F128-0047-B9FE-66935BB56C3B}"/>
              </a:ext>
            </a:extLst>
          </p:cNvPr>
          <p:cNvCxnSpPr>
            <a:cxnSpLocks/>
            <a:stCxn id="10" idx="2"/>
            <a:endCxn id="11" idx="0"/>
          </p:cNvCxnSpPr>
          <p:nvPr/>
        </p:nvCxnSpPr>
        <p:spPr bwMode="auto">
          <a:xfrm>
            <a:off x="2349851" y="5601594"/>
            <a:ext cx="0" cy="277976"/>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spTree>
  </p:cSld>
  <p:clrMapOvr>
    <a:masterClrMapping/>
  </p:clrMapOvr>
  <p:transition advTm="82520">
    <p:wipe dir="r"/>
  </p:transition>
  <p:extLst>
    <p:ext uri="{3A86A75C-4F4B-4683-9AE1-C65F6400EC91}">
      <p14:laserTraceLst xmlns:p14="http://schemas.microsoft.com/office/powerpoint/2010/main">
        <p14:tracePtLst>
          <p14:tracePt t="3985" x="2495550" y="4892675"/>
          <p14:tracePt t="3996" x="2511425" y="4808538"/>
          <p14:tracePt t="4016" x="2517775" y="4754563"/>
          <p14:tracePt t="4033" x="2533650" y="4659313"/>
          <p14:tracePt t="4049" x="2541588" y="4598988"/>
          <p14:tracePt t="4066" x="2552700" y="4503738"/>
          <p14:tracePt t="4083" x="2568575" y="4449763"/>
          <p14:tracePt t="4099" x="2598738" y="4370388"/>
          <p14:tracePt t="4116" x="2613025" y="4316413"/>
          <p14:tracePt t="4133" x="2628900" y="4194175"/>
          <p14:tracePt t="4149" x="2628900" y="4111625"/>
          <p14:tracePt t="4166" x="2644775" y="3989388"/>
          <p14:tracePt t="4183" x="2659063" y="3924300"/>
          <p14:tracePt t="4199" x="2697163" y="3817938"/>
          <p14:tracePt t="4216" x="2713038" y="3763963"/>
          <p14:tracePt t="4233" x="2727325" y="3668713"/>
          <p14:tracePt t="4249" x="2727325" y="3616325"/>
          <p14:tracePt t="4266" x="2708275" y="3502025"/>
          <p14:tracePt t="4283" x="2693988" y="3448050"/>
          <p14:tracePt t="4299" x="2678113" y="3333750"/>
          <p14:tracePt t="4316" x="2678113" y="3303588"/>
          <p14:tracePt t="4333" x="2670175" y="3238500"/>
          <p14:tracePt t="4349" x="2667000" y="3211513"/>
          <p14:tracePt t="4366" x="2651125" y="3127375"/>
          <p14:tracePt t="4383" x="2636838" y="3094038"/>
          <p14:tracePt t="4400" x="2606675" y="2987675"/>
          <p14:tracePt t="4416" x="2593975" y="2952750"/>
          <p14:tracePt t="4433" x="2571750" y="2917825"/>
          <p14:tracePt t="4449" x="2530475" y="2854325"/>
          <p14:tracePt t="4466" x="2517775" y="2838450"/>
          <p14:tracePt t="4483" x="2487613" y="2784475"/>
          <p14:tracePt t="4499" x="2476500" y="2762250"/>
          <p14:tracePt t="4516" x="2427288" y="2697163"/>
          <p14:tracePt t="4533" x="2408238" y="2682875"/>
          <p14:tracePt t="4549" x="2354263" y="2625725"/>
          <p14:tracePt t="4566" x="2335213" y="2609850"/>
          <p14:tracePt t="4583" x="2312988" y="2574925"/>
          <p14:tracePt t="4599" x="2301875" y="2555875"/>
          <p14:tracePt t="4616" x="2266950" y="2522538"/>
          <p14:tracePt t="4633" x="2247900" y="2503488"/>
          <p14:tracePt t="4649" x="2212975" y="2468563"/>
          <p14:tracePt t="4666" x="2187575" y="2449513"/>
          <p14:tracePt t="4683" x="2141538" y="2411413"/>
          <p14:tracePt t="4699" x="2125663" y="2392363"/>
          <p14:tracePt t="4716" x="2111375" y="2373313"/>
          <p14:tracePt t="4733" x="2103438" y="2362200"/>
          <p14:tracePt t="4749" x="2092325" y="2339975"/>
          <p14:tracePt t="4766" x="2084388" y="2332038"/>
          <p14:tracePt t="4783" x="2060575" y="2297113"/>
          <p14:tracePt t="4799" x="2049463" y="2278063"/>
          <p14:tracePt t="4816" x="2027238" y="2251075"/>
          <p14:tracePt t="4833" x="2019300" y="2239963"/>
          <p14:tracePt t="4850" x="2011363" y="2225675"/>
          <p14:tracePt t="4866" x="2008188" y="2220913"/>
          <p14:tracePt t="4883" x="2003425" y="2212975"/>
          <p14:tracePt t="4899" x="1973263" y="2182813"/>
          <p14:tracePt t="4916" x="1958975" y="2171700"/>
          <p14:tracePt t="4933" x="1924050" y="2144713"/>
          <p14:tracePt t="4949" x="1912938" y="2133600"/>
          <p14:tracePt t="4966" x="1893888" y="2111375"/>
          <p14:tracePt t="4983" x="1889125" y="2106613"/>
          <p14:tracePt t="4985" x="1885950" y="2103438"/>
          <p14:tracePt t="4999" x="1878013" y="2098675"/>
          <p14:tracePt t="5016" x="1866900" y="2087563"/>
          <p14:tracePt t="5033" x="1831975" y="2065338"/>
          <p14:tracePt t="5049" x="1820863" y="2054225"/>
          <p14:tracePt t="5066" x="1798638" y="2030413"/>
          <p14:tracePt t="5083" x="1787525" y="2019300"/>
          <p14:tracePt t="5099" x="1768475" y="2000250"/>
          <p14:tracePt t="5116" x="1755775" y="1992313"/>
          <p14:tracePt t="5133" x="1733550" y="1978025"/>
          <p14:tracePt t="5149" x="1725613" y="1965325"/>
          <p14:tracePt t="5166" x="1703388" y="1946275"/>
          <p14:tracePt t="5183" x="1698625" y="1939925"/>
          <p14:tracePt t="5199" x="1687513" y="1927225"/>
          <p14:tracePt t="5216" x="1684338" y="1924050"/>
          <p14:tracePt t="5233" x="1676400" y="1912938"/>
          <p14:tracePt t="5249" x="1673225" y="1908175"/>
          <p14:tracePt t="5266" x="1668463" y="1901825"/>
          <p14:tracePt t="5283" x="1665288" y="1897063"/>
          <p14:tracePt t="6538" x="1657350" y="1893888"/>
          <p14:tracePt t="6549" x="1649413" y="1885950"/>
          <p14:tracePt t="6561" x="1627188" y="1882775"/>
          <p14:tracePt t="6572" x="1608138" y="1874838"/>
          <p14:tracePt t="6583" x="1592263" y="1863725"/>
          <p14:tracePt t="6599" x="1577975" y="1858963"/>
          <p14:tracePt t="6616" x="1546225" y="1847850"/>
          <p14:tracePt t="6633" x="1539875" y="1844675"/>
          <p14:tracePt t="6649" x="1527175" y="1836738"/>
          <p14:tracePt t="6666" x="1501775" y="1828800"/>
          <p14:tracePt t="6683" x="1482725" y="1820863"/>
          <p14:tracePt t="6699" x="1450975" y="1809750"/>
          <p14:tracePt t="6716" x="1431925" y="1806575"/>
          <p14:tracePt t="6733" x="1417638" y="1793875"/>
          <p14:tracePt t="6749" x="1412875" y="1790700"/>
          <p14:tracePt t="6766" x="1406525" y="1782763"/>
          <p14:tracePt t="6783" x="1401763" y="1779588"/>
          <p14:tracePt t="6799" x="1387475" y="1768475"/>
          <p14:tracePt t="6816" x="1374775" y="1763713"/>
          <p14:tracePt t="6833" x="1355725" y="1752600"/>
          <p14:tracePt t="6849" x="1352550" y="1752600"/>
          <p14:tracePt t="6866" x="1344613" y="1752600"/>
          <p14:tracePt t="6883" x="1336675" y="1752600"/>
          <p14:tracePt t="6899" x="1330325" y="1752600"/>
          <p14:tracePt t="6916" x="1325563" y="1752600"/>
          <p14:tracePt t="6933" x="1306513" y="1752600"/>
          <p14:tracePt t="6949" x="1295400" y="1749425"/>
          <p14:tracePt t="6966" x="1287463" y="1744663"/>
          <p14:tracePt t="6983" x="1284288" y="1741488"/>
          <p14:tracePt t="6999" x="1268413" y="1733550"/>
          <p14:tracePt t="7016" x="1260475" y="1730375"/>
          <p14:tracePt t="7033" x="1238250" y="1730375"/>
          <p14:tracePt t="7049" x="1230313" y="1730375"/>
          <p14:tracePt t="7066" x="1211263" y="1725613"/>
          <p14:tracePt t="7083" x="1200150" y="1725613"/>
          <p14:tracePt t="7100" x="1196975" y="1722438"/>
          <p14:tracePt t="7116" x="1192213" y="1722438"/>
          <p14:tracePt t="7179" x="1189038" y="1722438"/>
          <p14:tracePt t="7191" x="1184275" y="1722438"/>
          <p14:tracePt t="7202" x="1177925" y="1714500"/>
          <p14:tracePt t="7214" x="1173163" y="1714500"/>
          <p14:tracePt t="7224" x="1169988" y="1714500"/>
          <p14:tracePt t="7236" x="1165225" y="1714500"/>
          <p14:tracePt t="7250" x="1162050" y="1714500"/>
          <p14:tracePt t="7266" x="1158875" y="1714500"/>
          <p14:tracePt t="7283" x="1139825" y="1714500"/>
          <p14:tracePt t="7299" x="1127125" y="1714500"/>
          <p14:tracePt t="7316" x="1108075" y="1711325"/>
          <p14:tracePt t="7333" x="1096963" y="1711325"/>
          <p14:tracePt t="7349" x="1089025" y="1706563"/>
          <p14:tracePt t="7366" x="1085850" y="1706563"/>
          <p14:tracePt t="7383" x="1082675" y="1706563"/>
          <p14:tracePt t="7416" x="1077913" y="1706563"/>
          <p14:tracePt t="7584" x="1082675" y="1706563"/>
          <p14:tracePt t="7596" x="1085850" y="1706563"/>
          <p14:tracePt t="7607" x="1089025" y="1703388"/>
          <p14:tracePt t="7618" x="1093788" y="1703388"/>
          <p14:tracePt t="7633" x="1096963" y="1703388"/>
          <p14:tracePt t="7649" x="1104900" y="1703388"/>
          <p14:tracePt t="7666" x="1123950" y="1703388"/>
          <p14:tracePt t="7683" x="1131888" y="1703388"/>
          <p14:tracePt t="7699" x="1150938" y="1703388"/>
          <p14:tracePt t="7716" x="1162050" y="1695450"/>
          <p14:tracePt t="7733" x="1181100" y="1695450"/>
          <p14:tracePt t="7749" x="1192213" y="1695450"/>
          <p14:tracePt t="7766" x="1208088" y="1692275"/>
          <p14:tracePt t="7783" x="1216025" y="1692275"/>
          <p14:tracePt t="7799" x="1235075" y="1692275"/>
          <p14:tracePt t="7816" x="1246188" y="1692275"/>
          <p14:tracePt t="7832" x="1265238" y="1692275"/>
          <p14:tracePt t="7849" x="1273175" y="1692275"/>
          <p14:tracePt t="7866" x="1298575" y="1687513"/>
          <p14:tracePt t="7883" x="1311275" y="1687513"/>
          <p14:tracePt t="7899" x="1330325" y="1679575"/>
          <p14:tracePt t="7916" x="1341438" y="1679575"/>
          <p14:tracePt t="7933" x="1352550" y="1679575"/>
          <p14:tracePt t="7949" x="1363663" y="1679575"/>
          <p14:tracePt t="7967" x="1371600" y="1679575"/>
          <p14:tracePt t="7983" x="1382713" y="1679575"/>
          <p14:tracePt t="7999" x="1387475" y="1679575"/>
          <p14:tracePt t="8016" x="1393825" y="1679575"/>
          <p14:tracePt t="8033" x="1398588" y="1679575"/>
          <p14:tracePt t="8049" x="1401763" y="1679575"/>
          <p14:tracePt t="8270" x="1406525" y="1679575"/>
          <p14:tracePt t="8765" x="1409700" y="1679575"/>
          <p14:tracePt t="8768" x="1420813" y="1676400"/>
          <p14:tracePt t="8799" x="1474788" y="1676400"/>
          <p14:tracePt t="8816" x="1482725" y="1676400"/>
          <p14:tracePt t="8833" x="1516063" y="1676400"/>
          <p14:tracePt t="8849" x="1531938" y="1676400"/>
          <p14:tracePt t="8866" x="1565275" y="1676400"/>
          <p14:tracePt t="8882" x="1581150" y="1679575"/>
          <p14:tracePt t="8899" x="1597025" y="1679575"/>
          <p14:tracePt t="8916" x="1630363" y="1684338"/>
          <p14:tracePt t="8933" x="1646238" y="1684338"/>
          <p14:tracePt t="8949" x="1673225" y="1687513"/>
          <p14:tracePt t="8966" x="1687513" y="1687513"/>
          <p14:tracePt t="8983" x="1722438" y="1695450"/>
          <p14:tracePt t="8999" x="1736725" y="1695450"/>
          <p14:tracePt t="9016" x="1771650" y="1698625"/>
          <p14:tracePt t="9032" x="1787525" y="1706563"/>
          <p14:tracePt t="9049" x="1836738" y="1717675"/>
          <p14:tracePt t="9066" x="1858963" y="1717675"/>
          <p14:tracePt t="9082" x="1897063" y="1717675"/>
          <p14:tracePt t="9099" x="1912938" y="1717675"/>
          <p14:tracePt t="9116" x="1931988" y="1717675"/>
          <p14:tracePt t="9132" x="1943100" y="1717675"/>
          <p14:tracePt t="9149" x="1951038" y="1717675"/>
          <p14:tracePt t="9166" x="1954213" y="1717675"/>
          <p14:tracePt t="9238" x="1958975" y="1722438"/>
          <p14:tracePt t="9249" x="1965325" y="1725613"/>
          <p14:tracePt t="9260" x="1970088" y="1730375"/>
          <p14:tracePt t="9272" x="1970088" y="1733550"/>
          <p14:tracePt t="9283" x="1962150" y="1741488"/>
          <p14:tracePt t="9299" x="1958975" y="1741488"/>
          <p14:tracePt t="9316" x="1943100" y="1736725"/>
          <p14:tracePt t="9332" x="1943100" y="1741488"/>
          <p14:tracePt t="9847" x="1951038" y="1763713"/>
          <p14:tracePt t="9857" x="1954213" y="1768475"/>
          <p14:tracePt t="9913" x="1954213" y="1771650"/>
          <p14:tracePt t="9915" x="1962150" y="1771650"/>
          <p14:tracePt t="9924" x="1965325" y="1771650"/>
          <p14:tracePt t="9935" x="1973263" y="1768475"/>
          <p14:tracePt t="9949" x="1984375" y="1768475"/>
          <p14:tracePt t="9966" x="1992313" y="1768475"/>
          <p14:tracePt t="9982" x="2000250" y="1771650"/>
          <p14:tracePt t="9999" x="2003425" y="1771650"/>
          <p14:tracePt t="10016" x="2008188" y="1771650"/>
          <p14:tracePt t="10037" x="2011363" y="1771650"/>
          <p14:tracePt t="10049" x="2019300" y="1782763"/>
          <p14:tracePt t="10066" x="2022475" y="1787525"/>
          <p14:tracePt t="10082" x="2022475" y="1790700"/>
          <p14:tracePt t="10487" x="2030413" y="1793875"/>
          <p14:tracePt t="10488" x="2030413" y="1806575"/>
          <p14:tracePt t="10499" x="2035175" y="1812925"/>
          <p14:tracePt t="10516" x="2035175" y="1825625"/>
          <p14:tracePt t="10532" x="2035175" y="1844675"/>
          <p14:tracePt t="10549" x="2035175" y="1855788"/>
          <p14:tracePt t="10566" x="2038350" y="1874838"/>
          <p14:tracePt t="10582" x="2038350" y="1882775"/>
          <p14:tracePt t="10599" x="2046288" y="1905000"/>
          <p14:tracePt t="10616" x="2046288" y="1912938"/>
          <p14:tracePt t="10632" x="2046288" y="1927225"/>
          <p14:tracePt t="10649" x="2046288" y="1931988"/>
          <p14:tracePt t="10666" x="2046288" y="1935163"/>
          <p14:tracePt t="10683" x="2046288" y="1939925"/>
          <p14:tracePt t="10716" x="2046288" y="1951038"/>
          <p14:tracePt t="10733" x="2046288" y="1954213"/>
          <p14:tracePt t="10749" x="2046288" y="1962150"/>
          <p14:tracePt t="10766" x="2046288" y="1965325"/>
          <p14:tracePt t="10782" x="2046288" y="1973263"/>
          <p14:tracePt t="10892" x="2046288" y="1981200"/>
          <p14:tracePt t="10903" x="2046288" y="1984375"/>
          <p14:tracePt t="10914" x="2046288" y="1989138"/>
          <p14:tracePt t="10925" x="2046288" y="1992313"/>
          <p14:tracePt t="11015" x="2046288" y="1997075"/>
          <p14:tracePt t="11173" x="2046288" y="2000250"/>
          <p14:tracePt t="11184" x="2046288" y="2003425"/>
          <p14:tracePt t="11196" x="2046288" y="2011363"/>
          <p14:tracePt t="11207" x="2041525" y="2016125"/>
          <p14:tracePt t="11218" x="2041525" y="2019300"/>
          <p14:tracePt t="11232" x="2041525" y="2022475"/>
          <p14:tracePt t="11249" x="2038350" y="2027238"/>
          <p14:tracePt t="11266" x="2038350" y="2030413"/>
          <p14:tracePt t="18789" x="2065338" y="2038350"/>
          <p14:tracePt t="18801" x="2117725" y="2054225"/>
          <p14:tracePt t="18812" x="2160588" y="2060575"/>
          <p14:tracePt t="18823" x="2232025" y="2068513"/>
          <p14:tracePt t="18834" x="2312988" y="2076450"/>
          <p14:tracePt t="18849" x="2384425" y="2084388"/>
          <p14:tracePt t="18866" x="2487613" y="2092325"/>
          <p14:tracePt t="18882" x="2689225" y="2111375"/>
          <p14:tracePt t="18899" x="2770188" y="2117725"/>
          <p14:tracePt t="18916" x="2952750" y="2125663"/>
          <p14:tracePt t="18932" x="3013075" y="2125663"/>
          <p14:tracePt t="18949" x="3159125" y="2125663"/>
          <p14:tracePt t="18966" x="3208338" y="2125663"/>
          <p14:tracePt t="18982" x="3311525" y="2125663"/>
          <p14:tracePt t="18999" x="3341688" y="2125663"/>
          <p14:tracePt t="19016" x="3406775" y="2125663"/>
          <p14:tracePt t="19032" x="3429000" y="2125663"/>
          <p14:tracePt t="19049" x="3467100" y="2125663"/>
          <p14:tracePt t="19066" x="3482975" y="2125663"/>
          <p14:tracePt t="19082" x="3516313" y="2125663"/>
          <p14:tracePt t="19099" x="3540125" y="2125663"/>
          <p14:tracePt t="19116" x="3570288" y="2125663"/>
          <p14:tracePt t="19132" x="3589338" y="2122488"/>
          <p14:tracePt t="19149" x="3622675" y="2114550"/>
          <p14:tracePt t="19166" x="3638550" y="2106613"/>
          <p14:tracePt t="19182" x="3673475" y="2095500"/>
          <p14:tracePt t="19199" x="3687763" y="2092325"/>
          <p14:tracePt t="19216" x="3722688" y="2079625"/>
          <p14:tracePt t="19232" x="3736975" y="2073275"/>
          <p14:tracePt t="19249" x="3756025" y="2068513"/>
          <p14:tracePt t="19266" x="3787775" y="2060575"/>
          <p14:tracePt t="19282" x="3806825" y="2060575"/>
          <p14:tracePt t="19299" x="3832225" y="2060575"/>
          <p14:tracePt t="19316" x="3848100" y="2060575"/>
          <p14:tracePt t="19332" x="3878263" y="2057400"/>
          <p14:tracePt t="19349" x="3897313" y="2057400"/>
          <p14:tracePt t="19366" x="3924300" y="2057400"/>
          <p14:tracePt t="19382" x="3932238" y="2057400"/>
          <p14:tracePt t="19399" x="3959225" y="2068513"/>
          <p14:tracePt t="19416" x="3978275" y="2068513"/>
          <p14:tracePt t="19432" x="4008438" y="2079625"/>
          <p14:tracePt t="19449" x="4027488" y="2079625"/>
          <p14:tracePt t="19466" x="4057650" y="2084388"/>
          <p14:tracePt t="19482" x="4076700" y="2084388"/>
          <p14:tracePt t="19499" x="4095750" y="2092325"/>
          <p14:tracePt t="19516" x="4106863" y="2095500"/>
          <p14:tracePt t="19532" x="4117975" y="2095500"/>
          <p14:tracePt t="19549" x="4122738" y="2095500"/>
          <p14:tracePt t="19566" x="4133850" y="2095500"/>
          <p14:tracePt t="19667" x="4137025" y="2098675"/>
          <p14:tracePt t="19678" x="4141788" y="2103438"/>
          <p14:tracePt t="19689" x="4149725" y="2111375"/>
          <p14:tracePt t="19700" x="4156075" y="2114550"/>
          <p14:tracePt t="19716" x="4160838" y="2117725"/>
          <p14:tracePt t="19732" x="4164013" y="2122488"/>
          <p14:tracePt t="19749" x="4183063" y="2125663"/>
          <p14:tracePt t="19766" x="4187825" y="2125663"/>
          <p14:tracePt t="19782" x="4191000" y="2133600"/>
          <p14:tracePt t="20186" x="4187825" y="2133600"/>
          <p14:tracePt t="20195" x="4175125" y="2136775"/>
          <p14:tracePt t="20206" x="4168775" y="2141538"/>
          <p14:tracePt t="20218" x="4156075" y="2144713"/>
          <p14:tracePt t="20232" x="4152900" y="2152650"/>
          <p14:tracePt t="20249" x="4149725" y="2152650"/>
          <p14:tracePt t="20266" x="4137025" y="2155825"/>
          <p14:tracePt t="20282" x="4133850" y="2155825"/>
          <p14:tracePt t="22952" x="4130675" y="2160588"/>
          <p14:tracePt t="22963" x="4114800" y="2163763"/>
          <p14:tracePt t="22974" x="4098925" y="2171700"/>
          <p14:tracePt t="22985" x="4079875" y="2174875"/>
          <p14:tracePt t="22999" x="4057650" y="2182813"/>
          <p14:tracePt t="23016" x="4035425" y="2187575"/>
          <p14:tracePt t="23032" x="4000500" y="2193925"/>
          <p14:tracePt t="23049" x="3984625" y="2198688"/>
          <p14:tracePt t="23066" x="3954463" y="2198688"/>
          <p14:tracePt t="23082" x="3935413" y="2206625"/>
          <p14:tracePt t="23099" x="3916363" y="2206625"/>
          <p14:tracePt t="23115" x="3905250" y="2206625"/>
          <p14:tracePt t="23132" x="3886200" y="2206625"/>
          <p14:tracePt t="23149" x="3878263" y="2206625"/>
          <p14:tracePt t="23166" x="3856038" y="2209800"/>
          <p14:tracePt t="23182" x="3840163" y="2212975"/>
          <p14:tracePt t="23199" x="3783013" y="2228850"/>
          <p14:tracePt t="23216" x="3741738" y="2236788"/>
          <p14:tracePt t="23232" x="3665538" y="2247900"/>
          <p14:tracePt t="23249" x="3630613" y="2255838"/>
          <p14:tracePt t="23266" x="3578225" y="2266950"/>
          <p14:tracePt t="23282" x="3532188" y="2274888"/>
          <p14:tracePt t="23299" x="3494088" y="2274888"/>
          <p14:tracePt t="23316" x="3409950" y="2282825"/>
          <p14:tracePt t="23332" x="3368675" y="2282825"/>
          <p14:tracePt t="23349" x="3292475" y="2297113"/>
          <p14:tracePt t="23366" x="3257550" y="2301875"/>
          <p14:tracePt t="23382" x="3211513" y="2312988"/>
          <p14:tracePt t="23399" x="3189288" y="2320925"/>
          <p14:tracePt t="23416" x="3140075" y="2332038"/>
          <p14:tracePt t="23432" x="3124200" y="2335213"/>
          <p14:tracePt t="23449" x="3074988" y="2351088"/>
          <p14:tracePt t="23465" x="3051175" y="2354263"/>
          <p14:tracePt t="23482" x="3006725" y="2365375"/>
          <p14:tracePt t="23499" x="2982913" y="2373313"/>
          <p14:tracePt t="23516" x="2944813" y="2373313"/>
          <p14:tracePt t="23532" x="2922588" y="2373313"/>
          <p14:tracePt t="23549" x="2857500" y="2373313"/>
          <p14:tracePt t="23566" x="2827338" y="2373313"/>
          <p14:tracePt t="23582" x="2773363" y="2373313"/>
          <p14:tracePt t="23599" x="2751138" y="2373313"/>
          <p14:tracePt t="23616" x="2705100" y="2373313"/>
          <p14:tracePt t="23632" x="2686050" y="2370138"/>
          <p14:tracePt t="23649" x="2636838" y="2370138"/>
          <p14:tracePt t="23666" x="2590800" y="2362200"/>
          <p14:tracePt t="23682" x="2514600" y="2351088"/>
          <p14:tracePt t="23699" x="2476500" y="2351088"/>
          <p14:tracePt t="23716" x="2400300" y="2343150"/>
          <p14:tracePt t="23732" x="2365375" y="2335213"/>
          <p14:tracePt t="23749" x="2343150" y="2332038"/>
          <p14:tracePt t="23766" x="2259013" y="2316163"/>
          <p14:tracePt t="23782" x="2206625" y="2308225"/>
          <p14:tracePt t="23799" x="2079625" y="2293938"/>
          <p14:tracePt t="23815" x="2030413" y="2286000"/>
          <p14:tracePt t="23832" x="1962150" y="2274888"/>
          <p14:tracePt t="23849" x="1939925" y="2266950"/>
          <p14:tracePt t="23865" x="1882775" y="2255838"/>
          <p14:tracePt t="23882" x="1858963" y="2247900"/>
          <p14:tracePt t="23899" x="1801813" y="2236788"/>
          <p14:tracePt t="23916" x="1787525" y="2228850"/>
          <p14:tracePt t="23932" x="1744663" y="2217738"/>
          <p14:tracePt t="23949" x="1730375" y="2212975"/>
          <p14:tracePt t="23965" x="1714500" y="2212975"/>
          <p14:tracePt t="23982" x="1711325" y="2217738"/>
          <p14:tracePt t="23999" x="1706563" y="2228850"/>
          <p14:tracePt t="24016" x="1703388" y="2232025"/>
          <p14:tracePt t="24088" x="1706563" y="2232025"/>
          <p14:tracePt t="24099" x="1711325" y="2232025"/>
          <p14:tracePt t="24110" x="1714500" y="2232025"/>
          <p14:tracePt t="24121" x="1717675" y="2232025"/>
          <p14:tracePt t="24133" x="1722438" y="2232025"/>
          <p14:tracePt t="24149" x="1730375" y="2232025"/>
          <p14:tracePt t="24166" x="1741488" y="2232025"/>
          <p14:tracePt t="24182" x="1752600" y="2232025"/>
          <p14:tracePt t="24199" x="1768475" y="2232025"/>
          <p14:tracePt t="24215" x="1812925" y="2239963"/>
          <p14:tracePt t="24232" x="1839913" y="2244725"/>
          <p14:tracePt t="24249" x="1905000" y="2259013"/>
          <p14:tracePt t="24266" x="1946275" y="2266950"/>
          <p14:tracePt t="24282" x="2030413" y="2270125"/>
          <p14:tracePt t="24299" x="2073275" y="2270125"/>
          <p14:tracePt t="24316" x="2136775" y="2278063"/>
          <p14:tracePt t="24332" x="2160588" y="2278063"/>
          <p14:tracePt t="24349" x="2198688" y="2278063"/>
          <p14:tracePt t="24366" x="2209800" y="2286000"/>
          <p14:tracePt t="24382" x="2217738" y="2286000"/>
          <p14:tracePt t="24399" x="2220913" y="2286000"/>
          <p14:tracePt t="24416" x="2225675" y="2286000"/>
          <p14:tracePt t="24493" x="2232025" y="2286000"/>
          <p14:tracePt t="24504" x="2239963" y="2286000"/>
          <p14:tracePt t="24515" x="2251075" y="2289175"/>
          <p14:tracePt t="24526" x="2259013" y="2293938"/>
          <p14:tracePt t="24538" x="2270125" y="2301875"/>
          <p14:tracePt t="24549" x="2274888" y="2305050"/>
          <p14:tracePt t="24566" x="2286000" y="2308225"/>
          <p14:tracePt t="24582" x="2320925" y="2320925"/>
          <p14:tracePt t="24599" x="2335213" y="2324100"/>
          <p14:tracePt t="24616" x="2370138" y="2343150"/>
          <p14:tracePt t="24632" x="2392363" y="2354263"/>
          <p14:tracePt t="24649" x="2411413" y="2365375"/>
          <p14:tracePt t="24666" x="2446338" y="2389188"/>
          <p14:tracePt t="24682" x="2460625" y="2392363"/>
          <p14:tracePt t="24699" x="2487613" y="2403475"/>
          <p14:tracePt t="24716" x="2498725" y="2411413"/>
          <p14:tracePt t="24732" x="2517775" y="2419350"/>
          <p14:tracePt t="24749" x="2530475" y="2427288"/>
          <p14:tracePt t="24766" x="2544763" y="2427288"/>
          <p14:tracePt t="24799" x="2549525" y="2427288"/>
          <p14:tracePt t="25111" x="2560638" y="2419350"/>
          <p14:tracePt t="25113" x="2563813" y="2416175"/>
          <p14:tracePt t="25132" x="2568575" y="2416175"/>
          <p14:tracePt t="25416" x="2571750" y="2416175"/>
          <p14:tracePt t="25426" x="2587625" y="2416175"/>
          <p14:tracePt t="25438" x="2609850" y="2416175"/>
          <p14:tracePt t="25449" x="2632075" y="2416175"/>
          <p14:tracePt t="25465" x="2655888" y="2411413"/>
          <p14:tracePt t="25482" x="2701925" y="2397125"/>
          <p14:tracePt t="25499" x="2724150" y="2392363"/>
          <p14:tracePt t="25516" x="2781300" y="2381250"/>
          <p14:tracePt t="25532" x="2822575" y="2381250"/>
          <p14:tracePt t="25549" x="2865438" y="2373313"/>
          <p14:tracePt t="25566" x="3001963" y="2359025"/>
          <p14:tracePt t="25582" x="3051175" y="2351088"/>
          <p14:tracePt t="25599" x="3200400" y="2316163"/>
          <p14:tracePt t="25616" x="3279775" y="2301875"/>
          <p14:tracePt t="25632" x="3429000" y="2266950"/>
          <p14:tracePt t="25649" x="3502025" y="2251075"/>
          <p14:tracePt t="25666" x="3646488" y="2220913"/>
          <p14:tracePt t="25682" x="3730625" y="2201863"/>
          <p14:tracePt t="25699" x="3894138" y="2171700"/>
          <p14:tracePt t="25715" x="3978275" y="2152650"/>
          <p14:tracePt t="25732" x="4122738" y="2130425"/>
          <p14:tracePt t="25749" x="4202113" y="2114550"/>
          <p14:tracePt t="25765" x="4370388" y="2079625"/>
          <p14:tracePt t="25782" x="4441825" y="2065338"/>
          <p14:tracePt t="25799" x="4568825" y="2030413"/>
          <p14:tracePt t="25815" x="4613275" y="2016125"/>
          <p14:tracePt t="25832" x="4708525" y="1989138"/>
          <p14:tracePt t="25849" x="4754563" y="1973263"/>
          <p14:tracePt t="25865" x="4835525" y="1935163"/>
          <p14:tracePt t="25882" x="4868863" y="1916113"/>
          <p14:tracePt t="25899" x="4922838" y="1874838"/>
          <p14:tracePt t="25916" x="4949825" y="1855788"/>
          <p14:tracePt t="25932" x="5002213" y="1817688"/>
          <p14:tracePt t="25949" x="5018088" y="1798638"/>
          <p14:tracePt t="25966" x="5051425" y="1768475"/>
          <p14:tracePt t="25982" x="5078413" y="1755775"/>
          <p14:tracePt t="25999" x="5102225" y="1744663"/>
          <p14:tracePt t="26015" x="5154613" y="1717675"/>
          <p14:tracePt t="26032" x="5189538" y="1706563"/>
          <p14:tracePt t="26049" x="5230813" y="1687513"/>
          <p14:tracePt t="26065" x="5254625" y="1676400"/>
          <p14:tracePt t="26082" x="5287963" y="1665288"/>
          <p14:tracePt t="26099" x="5303838" y="1657350"/>
          <p14:tracePt t="26115" x="5326063" y="1649413"/>
          <p14:tracePt t="26132" x="5334000" y="1641475"/>
          <p14:tracePt t="26149" x="5356225" y="1627188"/>
          <p14:tracePt t="26166" x="5360988" y="1616075"/>
          <p14:tracePt t="26182" x="5383213" y="1597025"/>
          <p14:tracePt t="26199" x="5394325" y="1584325"/>
          <p14:tracePt t="26215" x="5402263" y="1570038"/>
          <p14:tracePt t="26232" x="5410200" y="1558925"/>
          <p14:tracePt t="26249" x="5418138" y="1550988"/>
          <p14:tracePt t="26265" x="5421313" y="1546225"/>
          <p14:tracePt t="26282" x="5429250" y="1539875"/>
          <p14:tracePt t="26299" x="5432425" y="1535113"/>
          <p14:tracePt t="26315" x="5451475" y="1527175"/>
          <p14:tracePt t="26332" x="5464175" y="1527175"/>
          <p14:tracePt t="26349" x="5483225" y="1524000"/>
          <p14:tracePt t="26365" x="5494338" y="1524000"/>
          <p14:tracePt t="26382" x="5532438" y="1524000"/>
          <p14:tracePt t="26399" x="5562600" y="1524000"/>
          <p14:tracePt t="26416" x="5635625" y="1524000"/>
          <p14:tracePt t="26432" x="5676900" y="1524000"/>
          <p14:tracePt t="26449" x="5707063" y="1524000"/>
          <p14:tracePt t="26466" x="5791200" y="1524000"/>
          <p14:tracePt t="26482" x="5832475" y="1524000"/>
          <p14:tracePt t="26485" x="5875338" y="1524000"/>
          <p14:tracePt t="26499" x="5916613" y="1524000"/>
          <p14:tracePt t="26516" x="5954713" y="1524000"/>
          <p14:tracePt t="26532" x="6019800" y="1527175"/>
          <p14:tracePt t="26549" x="6042025" y="1527175"/>
          <p14:tracePt t="26565" x="6084888" y="1527175"/>
          <p14:tracePt t="26582" x="6099175" y="1527175"/>
          <p14:tracePt t="26599" x="6126163" y="1527175"/>
          <p14:tracePt t="26615" x="6142038" y="1527175"/>
          <p14:tracePt t="26632" x="6161088" y="1527175"/>
          <p14:tracePt t="26649" x="6172200" y="1527175"/>
          <p14:tracePt t="26666" x="6191250" y="1531938"/>
          <p14:tracePt t="26682" x="6194425" y="1531938"/>
          <p14:tracePt t="26699" x="6202363" y="1531938"/>
          <p14:tracePt t="27238" x="6202363" y="1535113"/>
          <p14:tracePt t="27249" x="6202363" y="1550988"/>
          <p14:tracePt t="27260" x="6202363" y="1573213"/>
          <p14:tracePt t="27271" x="6191250" y="1592263"/>
          <p14:tracePt t="27283" x="6156325" y="1603375"/>
          <p14:tracePt t="27299" x="6107113" y="1611313"/>
          <p14:tracePt t="27316" x="6030913" y="1627188"/>
          <p14:tracePt t="27332" x="6027738" y="1630363"/>
          <p14:tracePt t="27365" x="6030913" y="1630363"/>
          <p14:tracePt t="27667" x="6042025" y="1630363"/>
          <p14:tracePt t="27676" x="6054725" y="1635125"/>
          <p14:tracePt t="27722" x="6069013" y="1646238"/>
          <p14:tracePt t="27733" x="6088063" y="1657350"/>
          <p14:tracePt t="27744" x="6096000" y="1668463"/>
          <p14:tracePt t="27755" x="6107113" y="1679575"/>
          <p14:tracePt t="27767" x="6111875" y="1679575"/>
          <p14:tracePt t="27789" x="6111875" y="1684338"/>
          <p14:tracePt t="27800" x="6111875" y="1687513"/>
          <p14:tracePt t="27827" x="6111875" y="1692275"/>
          <p14:tracePt t="27834" x="6115050" y="1695450"/>
          <p14:tracePt t="27849" x="6115050" y="1703388"/>
          <p14:tracePt t="27865" x="6122988" y="1706563"/>
          <p14:tracePt t="27882" x="6126163" y="1725613"/>
          <p14:tracePt t="27899" x="6126163" y="1733550"/>
          <p14:tracePt t="27916" x="6137275" y="1755775"/>
          <p14:tracePt t="27932" x="6142038" y="1768475"/>
          <p14:tracePt t="27949" x="6153150" y="1782763"/>
          <p14:tracePt t="27965" x="6156325" y="1787525"/>
          <p14:tracePt t="27982" x="6161088" y="1806575"/>
          <p14:tracePt t="27999" x="6164263" y="1809750"/>
          <p14:tracePt t="28015" x="6175375" y="1825625"/>
          <p14:tracePt t="28032" x="6180138" y="1828800"/>
          <p14:tracePt t="28049" x="6180138" y="1831975"/>
          <p14:tracePt t="28082" x="6180138" y="1839913"/>
          <p14:tracePt t="28099" x="6180138" y="1844675"/>
          <p14:tracePt t="28115" x="6183313" y="1851025"/>
          <p14:tracePt t="28132" x="6183313" y="1858963"/>
          <p14:tracePt t="28149" x="6183313" y="1863725"/>
          <p14:tracePt t="28166" x="6183313" y="1866900"/>
          <p14:tracePt t="28182" x="6188075" y="1870075"/>
          <p14:tracePt t="28611" x="6191250" y="1870075"/>
          <p14:tracePt t="28622" x="6199188" y="1870075"/>
          <p14:tracePt t="28633" x="6210300" y="1870075"/>
          <p14:tracePt t="28644" x="6221413" y="1870075"/>
          <p14:tracePt t="28655" x="6229350" y="1870075"/>
          <p14:tracePt t="28667" x="6248400" y="1870075"/>
          <p14:tracePt t="28682" x="6264275" y="1870075"/>
          <p14:tracePt t="28699" x="6286500" y="1870075"/>
          <p14:tracePt t="28715" x="6324600" y="1863725"/>
          <p14:tracePt t="28732" x="6343650" y="1858963"/>
          <p14:tracePt t="28749" x="6373813" y="1847850"/>
          <p14:tracePt t="28765" x="6392863" y="1839913"/>
          <p14:tracePt t="28782" x="6430963" y="1836738"/>
          <p14:tracePt t="28799" x="6446838" y="1836738"/>
          <p14:tracePt t="28815" x="6480175" y="1828800"/>
          <p14:tracePt t="28832" x="6496050" y="1828800"/>
          <p14:tracePt t="28849" x="6530975" y="1817688"/>
          <p14:tracePt t="28865" x="6545263" y="1817688"/>
          <p14:tracePt t="28882" x="6588125" y="1817688"/>
          <p14:tracePt t="28899" x="6610350" y="1817688"/>
          <p14:tracePt t="28916" x="6656388" y="1817688"/>
          <p14:tracePt t="28932" x="6678613" y="1817688"/>
          <p14:tracePt t="28949" x="6716713" y="1812925"/>
          <p14:tracePt t="28966" x="6732588" y="1812925"/>
          <p14:tracePt t="28982" x="6759575" y="1812925"/>
          <p14:tracePt t="28999" x="6770688" y="1812925"/>
          <p14:tracePt t="29015" x="6781800" y="1812925"/>
          <p14:tracePt t="29032" x="6792913" y="1812925"/>
          <p14:tracePt t="29049" x="6800850" y="1812925"/>
          <p14:tracePt t="29065" x="6804025" y="1812925"/>
          <p14:tracePt t="29082" x="6816725" y="1812925"/>
          <p14:tracePt t="29099" x="6819900" y="1817688"/>
          <p14:tracePt t="29116" x="6838950" y="1828800"/>
          <p14:tracePt t="29132" x="6850063" y="1831975"/>
          <p14:tracePt t="29149" x="6858000" y="1839913"/>
          <p14:tracePt t="29165" x="6880225" y="1847850"/>
          <p14:tracePt t="29182" x="6892925" y="1855788"/>
          <p14:tracePt t="29199" x="6923088" y="1866900"/>
          <p14:tracePt t="29215" x="6942138" y="1870075"/>
          <p14:tracePt t="29232" x="6975475" y="1882775"/>
          <p14:tracePt t="29249" x="6983413" y="1882775"/>
          <p14:tracePt t="29265" x="7002463" y="1885950"/>
          <p14:tracePt t="29282" x="7013575" y="1893888"/>
          <p14:tracePt t="29299" x="7029450" y="1893888"/>
          <p14:tracePt t="29315" x="7037388" y="1897063"/>
          <p14:tracePt t="29332" x="7059613" y="1908175"/>
          <p14:tracePt t="29349" x="7070725" y="1912938"/>
          <p14:tracePt t="29365" x="7083425" y="1912938"/>
          <p14:tracePt t="29382" x="7086600" y="1912938"/>
          <p14:tracePt t="29399" x="7102475" y="1916113"/>
          <p14:tracePt t="29415" x="7113588" y="1916113"/>
          <p14:tracePt t="29432" x="7132638" y="1927225"/>
          <p14:tracePt t="29449" x="7143750" y="1931988"/>
          <p14:tracePt t="29465" x="7159625" y="1943100"/>
          <p14:tracePt t="29482" x="7162800" y="1943100"/>
          <p14:tracePt t="29611" x="7165975" y="1943100"/>
          <p14:tracePt t="29623" x="7170738" y="1943100"/>
          <p14:tracePt t="29634" x="7181850" y="1946275"/>
          <p14:tracePt t="29646" x="7189788" y="1954213"/>
          <p14:tracePt t="29656" x="7200900" y="1958975"/>
          <p14:tracePt t="29667" x="7216775" y="1962150"/>
          <p14:tracePt t="29682" x="7235825" y="1970088"/>
          <p14:tracePt t="29699" x="7250113" y="1973263"/>
          <p14:tracePt t="29716" x="7277100" y="1973263"/>
          <p14:tracePt t="29732" x="7280275" y="1973263"/>
          <p14:tracePt t="29749" x="7288213" y="1973263"/>
          <p14:tracePt t="29971" x="7296150" y="1973263"/>
          <p14:tracePt t="29973" x="7299325" y="1973263"/>
          <p14:tracePt t="29999" x="7318375" y="1973263"/>
          <p14:tracePt t="30015" x="7323138" y="1973263"/>
          <p14:tracePt t="30032" x="7342188" y="1973263"/>
          <p14:tracePt t="30049" x="7350125" y="1973263"/>
          <p14:tracePt t="30065" x="7364413" y="1973263"/>
          <p14:tracePt t="30984" x="7369175" y="1973263"/>
          <p14:tracePt t="30986" x="7380288" y="1970088"/>
          <p14:tracePt t="30999" x="7407275" y="1958975"/>
          <p14:tracePt t="31015" x="7418388" y="1954213"/>
          <p14:tracePt t="31032" x="7445375" y="1943100"/>
          <p14:tracePt t="31049" x="7451725" y="1935163"/>
          <p14:tracePt t="31065" x="7475538" y="1927225"/>
          <p14:tracePt t="31082" x="7478713" y="1920875"/>
          <p14:tracePt t="31099" x="7486650" y="1920875"/>
          <p14:tracePt t="31115" x="7489825" y="1920875"/>
          <p14:tracePt t="31132" x="7502525" y="1920875"/>
          <p14:tracePt t="31149" x="7505700" y="1920875"/>
          <p14:tracePt t="31165" x="7508875" y="1920875"/>
          <p14:tracePt t="31199" x="7516813" y="1920875"/>
          <p14:tracePt t="31215" x="7521575" y="1920875"/>
          <p14:tracePt t="31232" x="7535863" y="1920875"/>
          <p14:tracePt t="31249" x="7546975" y="1920875"/>
          <p14:tracePt t="31265" x="7566025" y="1920875"/>
          <p14:tracePt t="31282" x="7573963" y="1924050"/>
          <p14:tracePt t="31299" x="7597775" y="1924050"/>
          <p14:tracePt t="31315" x="7604125" y="1924050"/>
          <p14:tracePt t="31332" x="7639050" y="1924050"/>
          <p14:tracePt t="31349" x="7654925" y="1924050"/>
          <p14:tracePt t="31366" x="7680325" y="1924050"/>
          <p14:tracePt t="31382" x="7696200" y="1924050"/>
          <p14:tracePt t="31399" x="7712075" y="1924050"/>
          <p14:tracePt t="31415" x="7745413" y="1924050"/>
          <p14:tracePt t="31432" x="7761288" y="1924050"/>
          <p14:tracePt t="31449" x="7788275" y="1920875"/>
          <p14:tracePt t="31465" x="7799388" y="1920875"/>
          <p14:tracePt t="31482" x="7829550" y="1920875"/>
          <p14:tracePt t="31499" x="7848600" y="1916113"/>
          <p14:tracePt t="31515" x="7867650" y="1916113"/>
          <p14:tracePt t="31532" x="7875588" y="1912938"/>
          <p14:tracePt t="31549" x="7897813" y="1912938"/>
          <p14:tracePt t="31565" x="7905750" y="1912938"/>
          <p14:tracePt t="31582" x="7913688" y="1912938"/>
          <p14:tracePt t="31599" x="7921625" y="1912938"/>
          <p14:tracePt t="31974" x="7924800" y="1912938"/>
          <p14:tracePt t="32143" x="7927975" y="1912938"/>
          <p14:tracePt t="32144" x="7935913" y="1912938"/>
          <p14:tracePt t="32154" x="7947025" y="1916113"/>
          <p14:tracePt t="32165" x="7966075" y="1924050"/>
          <p14:tracePt t="32182" x="7978775" y="1924050"/>
          <p14:tracePt t="32199" x="7993063" y="1924050"/>
          <p14:tracePt t="32215" x="8001000" y="1924050"/>
          <p14:tracePt t="32232" x="8008938" y="1924050"/>
          <p14:tracePt t="32249" x="8020050" y="1924050"/>
          <p14:tracePt t="32266" x="8039100" y="1931988"/>
          <p14:tracePt t="32282" x="8050213" y="1939925"/>
          <p14:tracePt t="32299" x="8061325" y="1943100"/>
          <p14:tracePt t="32315" x="8080375" y="1954213"/>
          <p14:tracePt t="32332" x="8085138" y="1958975"/>
          <p14:tracePt t="32349" x="8096250" y="1962150"/>
          <p14:tracePt t="32413" x="8096250" y="1965325"/>
          <p14:tracePt t="32424" x="8093075" y="1970088"/>
          <p14:tracePt t="32435" x="8088313" y="1978025"/>
          <p14:tracePt t="32447" x="8085138" y="1981200"/>
          <p14:tracePt t="32458" x="8080375" y="1984375"/>
          <p14:tracePt t="32469" x="8069263" y="1992313"/>
          <p14:tracePt t="32482" x="8061325" y="2003425"/>
          <p14:tracePt t="32499" x="8042275" y="2016125"/>
          <p14:tracePt t="32515" x="8008938" y="2038350"/>
          <p14:tracePt t="32532" x="7985125" y="2049463"/>
          <p14:tracePt t="32549" x="7924800" y="2076450"/>
          <p14:tracePt t="32565" x="7889875" y="2084388"/>
          <p14:tracePt t="32582" x="7826375" y="2095500"/>
          <p14:tracePt t="32599" x="7802563" y="2103438"/>
          <p14:tracePt t="32615" x="7734300" y="2117725"/>
          <p14:tracePt t="32632" x="7704138" y="2122488"/>
          <p14:tracePt t="32649" x="7635875" y="2136775"/>
          <p14:tracePt t="32665" x="7612063" y="2141538"/>
          <p14:tracePt t="32682" x="7554913" y="2155825"/>
          <p14:tracePt t="32699" x="7524750" y="2160588"/>
          <p14:tracePt t="32716" x="7437438" y="2174875"/>
          <p14:tracePt t="32732" x="7394575" y="2182813"/>
          <p14:tracePt t="32749" x="7353300" y="2190750"/>
          <p14:tracePt t="32765" x="7277100" y="2201863"/>
          <p14:tracePt t="32782" x="7223125" y="2217738"/>
          <p14:tracePt t="32799" x="7116763" y="2247900"/>
          <p14:tracePt t="32815" x="7064375" y="2263775"/>
          <p14:tracePt t="32832" x="6964363" y="2293938"/>
          <p14:tracePt t="32849" x="6911975" y="2308225"/>
          <p14:tracePt t="32865" x="6804025" y="2339975"/>
          <p14:tracePt t="32882" x="6751638" y="2346325"/>
          <p14:tracePt t="32899" x="6648450" y="2362200"/>
          <p14:tracePt t="32916" x="6583363" y="2370138"/>
          <p14:tracePt t="32932" x="6480175" y="2378075"/>
          <p14:tracePt t="32949" x="6438900" y="2384425"/>
          <p14:tracePt t="32965" x="6354763" y="2392363"/>
          <p14:tracePt t="32982" x="6324600" y="2392363"/>
          <p14:tracePt t="32999" x="6240463" y="2392363"/>
          <p14:tracePt t="33015" x="6199188" y="2392363"/>
          <p14:tracePt t="33032" x="6115050" y="2392363"/>
          <p14:tracePt t="33049" x="6092825" y="2392363"/>
          <p14:tracePt t="33065" x="6054725" y="2397125"/>
          <p14:tracePt t="33082" x="6038850" y="2403475"/>
          <p14:tracePt t="33099" x="6003925" y="2416175"/>
          <p14:tracePt t="33115" x="5989638" y="2416175"/>
          <p14:tracePt t="33132" x="5946775" y="2416175"/>
          <p14:tracePt t="33149" x="5932488" y="2416175"/>
          <p14:tracePt t="33166" x="5897563" y="2419350"/>
          <p14:tracePt t="33182" x="5889625" y="2419350"/>
          <p14:tracePt t="33199" x="5878513" y="2419350"/>
          <p14:tracePt t="33215" x="5859463" y="2419350"/>
          <p14:tracePt t="33232" x="5851525" y="2419350"/>
          <p14:tracePt t="33249" x="5829300" y="2416175"/>
          <p14:tracePt t="33265" x="5818188" y="2408238"/>
          <p14:tracePt t="33282" x="5799138" y="2400300"/>
          <p14:tracePt t="33299" x="5794375" y="2400300"/>
          <p14:tracePt t="33315" x="5791200" y="2400300"/>
          <p14:tracePt t="33332" x="5791200" y="2392363"/>
          <p14:tracePt t="33349" x="5780088" y="2384425"/>
          <p14:tracePt t="33365" x="5775325" y="2381250"/>
          <p14:tracePt t="33382" x="5768975" y="2373313"/>
          <p14:tracePt t="33399" x="5764213" y="2370138"/>
          <p14:tracePt t="33415" x="5764213" y="2359025"/>
          <p14:tracePt t="33432" x="5764213" y="2354263"/>
          <p14:tracePt t="33449" x="5768975" y="2346325"/>
          <p14:tracePt t="33465" x="5772150" y="2343150"/>
          <p14:tracePt t="33482" x="5783263" y="2332038"/>
          <p14:tracePt t="33499" x="5783263" y="2327275"/>
          <p14:tracePt t="33515" x="5791200" y="2320925"/>
          <p14:tracePt t="33532" x="5794375" y="2316163"/>
          <p14:tracePt t="33549" x="5802313" y="2308225"/>
          <p14:tracePt t="33565" x="5813425" y="2301875"/>
          <p14:tracePt t="33582" x="5821363" y="2293938"/>
          <p14:tracePt t="33599" x="5826125" y="2289175"/>
          <p14:tracePt t="33616" x="5845175" y="2278063"/>
          <p14:tracePt t="33632" x="5856288" y="2274888"/>
          <p14:tracePt t="33649" x="5867400" y="2270125"/>
          <p14:tracePt t="33665" x="5875338" y="2259013"/>
          <p14:tracePt t="33682" x="5878513" y="2255838"/>
          <p14:tracePt t="33699" x="5889625" y="2251075"/>
          <p14:tracePt t="33715" x="5894388" y="2251075"/>
          <p14:tracePt t="33732" x="5902325" y="2244725"/>
          <p14:tracePt t="33749" x="5905500" y="2239963"/>
          <p14:tracePt t="33765" x="5913438" y="2232025"/>
          <p14:tracePt t="33782" x="5921375" y="2228850"/>
          <p14:tracePt t="33799" x="5924550" y="2220913"/>
          <p14:tracePt t="34010" x="5924550" y="2217738"/>
          <p14:tracePt t="34012" x="5913438" y="2217738"/>
          <p14:tracePt t="34032" x="5889625" y="2212975"/>
          <p14:tracePt t="34049" x="5878513" y="2212975"/>
          <p14:tracePt t="34065" x="5870575" y="2212975"/>
          <p14:tracePt t="34082" x="5851525" y="2212975"/>
          <p14:tracePt t="34099" x="5840413" y="2212975"/>
          <p14:tracePt t="34115" x="5821363" y="2212975"/>
          <p14:tracePt t="34132" x="5813425" y="2212975"/>
          <p14:tracePt t="34149" x="5788025" y="2206625"/>
          <p14:tracePt t="34165" x="5775325" y="2206625"/>
          <p14:tracePt t="34182" x="5756275" y="2201863"/>
          <p14:tracePt t="34199" x="5745163" y="2201863"/>
          <p14:tracePt t="34215" x="5737225" y="2201863"/>
          <p14:tracePt t="34232" x="5726113" y="2201863"/>
          <p14:tracePt t="34249" x="5718175" y="2198688"/>
          <p14:tracePt t="34265" x="5715000" y="2198688"/>
          <p14:tracePt t="34282" x="5707063" y="2193925"/>
          <p14:tracePt t="34299" x="5703888" y="2193925"/>
          <p14:tracePt t="34332" x="5695950" y="2193925"/>
          <p14:tracePt t="34349" x="5688013" y="2187575"/>
          <p14:tracePt t="34365" x="5684838" y="2179638"/>
          <p14:tracePt t="34382" x="5676900" y="2171700"/>
          <p14:tracePt t="34399" x="5673725" y="2168525"/>
          <p14:tracePt t="34415" x="5649913" y="2155825"/>
          <p14:tracePt t="34432" x="5641975" y="2152650"/>
          <p14:tracePt t="34449" x="5611813" y="2136775"/>
          <p14:tracePt t="34465" x="5597525" y="2125663"/>
          <p14:tracePt t="34482" x="5581650" y="2111375"/>
          <p14:tracePt t="34516" x="5581650" y="2106613"/>
          <p14:tracePt t="34528" x="5584825" y="2098675"/>
          <p14:tracePt t="34539" x="5589588" y="2098675"/>
          <p14:tracePt t="34550" x="5597525" y="2095500"/>
          <p14:tracePt t="34565" x="5603875" y="2095500"/>
          <p14:tracePt t="34582" x="5616575" y="2098675"/>
          <p14:tracePt t="34599" x="5641975" y="2106613"/>
          <p14:tracePt t="34615" x="5654675" y="2114550"/>
          <p14:tracePt t="34632" x="5668963" y="2133600"/>
          <p14:tracePt t="34649" x="5673725" y="2144713"/>
          <p14:tracePt t="34665" x="5676900" y="2163763"/>
          <p14:tracePt t="34682" x="5676900" y="2174875"/>
          <p14:tracePt t="34699" x="5668963" y="2182813"/>
          <p14:tracePt t="34715" x="5665788" y="2190750"/>
          <p14:tracePt t="34732" x="5661025" y="2190750"/>
          <p14:tracePt t="34776" x="5661025" y="2187575"/>
          <p14:tracePt t="34786" x="5668963" y="2182813"/>
          <p14:tracePt t="34799" x="5688013" y="2179638"/>
          <p14:tracePt t="34815" x="5703888" y="2171700"/>
          <p14:tracePt t="34832" x="5737225" y="2149475"/>
          <p14:tracePt t="34849" x="5753100" y="2136775"/>
          <p14:tracePt t="34865" x="5807075" y="2106613"/>
          <p14:tracePt t="34882" x="5829300" y="2098675"/>
          <p14:tracePt t="34899" x="5848350" y="2095500"/>
          <p14:tracePt t="34955" x="5845175" y="2098675"/>
          <p14:tracePt t="34967" x="5840413" y="2103438"/>
          <p14:tracePt t="34979" x="5837238" y="2111375"/>
          <p14:tracePt t="34989" x="5837238" y="2114550"/>
          <p14:tracePt t="35000" x="5832475" y="2117725"/>
          <p14:tracePt t="35015" x="5832475" y="2122488"/>
          <p14:tracePt t="35034" x="5832475" y="2125663"/>
          <p14:tracePt t="35049" x="5832475" y="2130425"/>
          <p14:tracePt t="35065" x="5832475" y="2133600"/>
          <p14:tracePt t="35082" x="5845175" y="2149475"/>
          <p14:tracePt t="35099" x="5856288" y="2152650"/>
          <p14:tracePt t="35115" x="5878513" y="2163763"/>
          <p14:tracePt t="35132" x="5883275" y="2168525"/>
          <p14:tracePt t="35149" x="5889625" y="2168525"/>
          <p14:tracePt t="35165" x="5894388" y="2171700"/>
          <p14:tracePt t="35182" x="5897563" y="2171700"/>
          <p14:tracePt t="35199" x="5902325" y="2179638"/>
          <p14:tracePt t="35215" x="5916613" y="2187575"/>
          <p14:tracePt t="35232" x="5921375" y="2190750"/>
          <p14:tracePt t="35249" x="5932488" y="2193925"/>
          <p14:tracePt t="35265" x="5935663" y="2193925"/>
          <p14:tracePt t="35282" x="5943600" y="2193925"/>
          <p14:tracePt t="35299" x="5946775" y="2193925"/>
          <p14:tracePt t="35315" x="5954713" y="2193925"/>
          <p14:tracePt t="35332" x="5962650" y="2193925"/>
          <p14:tracePt t="35349" x="5970588" y="2193925"/>
          <p14:tracePt t="35365" x="5973763" y="2193925"/>
          <p14:tracePt t="35382" x="5981700" y="2193925"/>
          <p14:tracePt t="35399" x="5992813" y="2193925"/>
          <p14:tracePt t="35415" x="6000750" y="2193925"/>
          <p14:tracePt t="35432" x="6027738" y="2193925"/>
          <p14:tracePt t="35449" x="6042025" y="2193925"/>
          <p14:tracePt t="35465" x="6076950" y="2198688"/>
          <p14:tracePt t="35482" x="6099175" y="2198688"/>
          <p14:tracePt t="35484" x="6122988" y="2198688"/>
          <p14:tracePt t="35499" x="6137275" y="2198688"/>
          <p14:tracePt t="35515" x="6156325" y="2201863"/>
          <p14:tracePt t="35532" x="6188075" y="2209800"/>
          <p14:tracePt t="35549" x="6199188" y="2212975"/>
          <p14:tracePt t="35565" x="6213475" y="2212975"/>
          <p14:tracePt t="35582" x="6218238" y="2212975"/>
          <p14:tracePt t="35599" x="6221413" y="2212975"/>
          <p14:tracePt t="35698" x="6226175" y="2212975"/>
          <p14:tracePt t="35709" x="6229350" y="2212975"/>
          <p14:tracePt t="35720" x="6232525" y="2212975"/>
          <p14:tracePt t="35732" x="6240463" y="2212975"/>
          <p14:tracePt t="35749" x="6245225" y="2212975"/>
          <p14:tracePt t="35968" x="6248400" y="2217738"/>
          <p14:tracePt t="35970" x="6251575" y="2220913"/>
          <p14:tracePt t="35999" x="6264275" y="2236788"/>
          <p14:tracePt t="36015" x="6275388" y="2244725"/>
          <p14:tracePt t="36032" x="6278563" y="2247900"/>
          <p14:tracePt t="36049" x="6286500" y="2255838"/>
          <p14:tracePt t="36065" x="6289675" y="2259013"/>
          <p14:tracePt t="36082" x="6297613" y="2270125"/>
          <p14:tracePt t="36099" x="6305550" y="2270125"/>
          <p14:tracePt t="36115" x="6316663" y="2278063"/>
          <p14:tracePt t="36132" x="6327775" y="2282825"/>
          <p14:tracePt t="36149" x="6365875" y="2289175"/>
          <p14:tracePt t="36165" x="6384925" y="2293938"/>
          <p14:tracePt t="36182" x="6411913" y="2293938"/>
          <p14:tracePt t="36199" x="6419850" y="2293938"/>
          <p14:tracePt t="36215" x="6438900" y="2293938"/>
          <p14:tracePt t="36232" x="6450013" y="2293938"/>
          <p14:tracePt t="36249" x="6477000" y="2293938"/>
          <p14:tracePt t="36265" x="6492875" y="2293938"/>
          <p14:tracePt t="36282" x="6526213" y="2301875"/>
          <p14:tracePt t="36299" x="6542088" y="2301875"/>
          <p14:tracePt t="36315" x="6556375" y="2301875"/>
          <p14:tracePt t="36332" x="6580188" y="2301875"/>
          <p14:tracePt t="36349" x="6588125" y="2301875"/>
          <p14:tracePt t="36365" x="6613525" y="2301875"/>
          <p14:tracePt t="36382" x="6629400" y="2301875"/>
          <p14:tracePt t="36399" x="6664325" y="2301875"/>
          <p14:tracePt t="36415" x="6678613" y="2293938"/>
          <p14:tracePt t="36432" x="6713538" y="2289175"/>
          <p14:tracePt t="36449" x="6727825" y="2289175"/>
          <p14:tracePt t="36465" x="6754813" y="2282825"/>
          <p14:tracePt t="36482" x="6770688" y="2282825"/>
          <p14:tracePt t="36499" x="6804025" y="2282825"/>
          <p14:tracePt t="36515" x="6819900" y="2282825"/>
          <p14:tracePt t="36532" x="6854825" y="2282825"/>
          <p14:tracePt t="36549" x="6861175" y="2282825"/>
          <p14:tracePt t="36565" x="6880225" y="2282825"/>
          <p14:tracePt t="36582" x="6892925" y="2282825"/>
          <p14:tracePt t="36599" x="6911975" y="2282825"/>
          <p14:tracePt t="36615" x="6923088" y="2282825"/>
          <p14:tracePt t="36632" x="6942138" y="2282825"/>
          <p14:tracePt t="36649" x="6953250" y="2278063"/>
          <p14:tracePt t="36665" x="6972300" y="2278063"/>
          <p14:tracePt t="36682" x="6980238" y="2278063"/>
          <p14:tracePt t="36699" x="7002463" y="2270125"/>
          <p14:tracePt t="36715" x="7010400" y="2270125"/>
          <p14:tracePt t="36732" x="7029450" y="2270125"/>
          <p14:tracePt t="36749" x="7040563" y="2270125"/>
          <p14:tracePt t="36766" x="7059613" y="2274888"/>
          <p14:tracePt t="36782" x="7070725" y="2274888"/>
          <p14:tracePt t="36799" x="7086600" y="2274888"/>
          <p14:tracePt t="36815" x="7116763" y="2274888"/>
          <p14:tracePt t="36832" x="7135813" y="2274888"/>
          <p14:tracePt t="36849" x="7165975" y="2274888"/>
          <p14:tracePt t="36865" x="7178675" y="2274888"/>
          <p14:tracePt t="36882" x="7204075" y="2274888"/>
          <p14:tracePt t="36899" x="7212013" y="2274888"/>
          <p14:tracePt t="36915" x="7231063" y="2274888"/>
          <p14:tracePt t="36932" x="7242175" y="2274888"/>
          <p14:tracePt t="36949" x="7261225" y="2274888"/>
          <p14:tracePt t="36965" x="7273925" y="2278063"/>
          <p14:tracePt t="36982" x="7292975" y="2286000"/>
          <p14:tracePt t="36999" x="7304088" y="2289175"/>
          <p14:tracePt t="37015" x="7323138" y="2289175"/>
          <p14:tracePt t="37032" x="7331075" y="2289175"/>
          <p14:tracePt t="37049" x="7356475" y="2289175"/>
          <p14:tracePt t="37065" x="7369175" y="2289175"/>
          <p14:tracePt t="37082" x="7388225" y="2289175"/>
          <p14:tracePt t="37099" x="7394575" y="2289175"/>
          <p14:tracePt t="37115" x="7421563" y="2289175"/>
          <p14:tracePt t="37132" x="7440613" y="2293938"/>
          <p14:tracePt t="37149" x="7470775" y="2301875"/>
          <p14:tracePt t="37165" x="7489825" y="2301875"/>
          <p14:tracePt t="37182" x="7521575" y="2305050"/>
          <p14:tracePt t="37199" x="7540625" y="2305050"/>
          <p14:tracePt t="37216" x="7570788" y="2305050"/>
          <p14:tracePt t="37232" x="7585075" y="2305050"/>
          <p14:tracePt t="37249" x="7604125" y="2305050"/>
          <p14:tracePt t="37265" x="7631113" y="2305050"/>
          <p14:tracePt t="37282" x="7639050" y="2305050"/>
          <p14:tracePt t="37299" x="7650163" y="2305050"/>
          <p14:tracePt t="37475" x="7646988" y="2305050"/>
          <p14:tracePt t="37478" x="7642225" y="2305050"/>
          <p14:tracePt t="37487" x="7635875" y="2308225"/>
          <p14:tracePt t="37499" x="7604125" y="2332038"/>
          <p14:tracePt t="37515" x="7589838" y="2343150"/>
          <p14:tracePt t="37532" x="7546975" y="2365375"/>
          <p14:tracePt t="37549" x="7513638" y="2381250"/>
          <p14:tracePt t="37565" x="7451725" y="2408238"/>
          <p14:tracePt t="37582" x="7418388" y="2419350"/>
          <p14:tracePt t="37599" x="7334250" y="2435225"/>
          <p14:tracePt t="37615" x="7292975" y="2441575"/>
          <p14:tracePt t="37632" x="7204075" y="2457450"/>
          <p14:tracePt t="37649" x="7162800" y="2465388"/>
          <p14:tracePt t="37666" x="7078663" y="2476500"/>
          <p14:tracePt t="37682" x="7032625" y="2484438"/>
          <p14:tracePt t="37699" x="6983413" y="2492375"/>
          <p14:tracePt t="37715" x="6877050" y="2514600"/>
          <p14:tracePt t="37732" x="6804025" y="2533650"/>
          <p14:tracePt t="37749" x="6686550" y="2563813"/>
          <p14:tracePt t="37765" x="6632575" y="2579688"/>
          <p14:tracePt t="37782" x="6537325" y="2593975"/>
          <p14:tracePt t="37799" x="6496050" y="2598738"/>
          <p14:tracePt t="37815" x="6411913" y="2606675"/>
          <p14:tracePt t="37832" x="6370638" y="2606675"/>
          <p14:tracePt t="37849" x="6294438" y="2620963"/>
          <p14:tracePt t="37865" x="6270625" y="2625725"/>
          <p14:tracePt t="37882" x="6226175" y="2632075"/>
          <p14:tracePt t="37899" x="6207125" y="2632075"/>
          <p14:tracePt t="37915" x="6188075" y="2632075"/>
          <p14:tracePt t="37932" x="6180138" y="2632075"/>
          <p14:tracePt t="37949" x="6169025" y="2632075"/>
          <p14:tracePt t="38094" x="6172200" y="2632075"/>
          <p14:tracePt t="38105" x="6175375" y="2632075"/>
          <p14:tracePt t="38116" x="6183313" y="2628900"/>
          <p14:tracePt t="38128" x="6202363" y="2620963"/>
          <p14:tracePt t="38139" x="6218238" y="2617788"/>
          <p14:tracePt t="38150" x="6232525" y="2609850"/>
          <p14:tracePt t="38165" x="6251575" y="2606675"/>
          <p14:tracePt t="38182" x="6275388" y="2598738"/>
          <p14:tracePt t="38199" x="6340475" y="2587625"/>
          <p14:tracePt t="38215" x="6373813" y="2579688"/>
          <p14:tracePt t="38232" x="6450013" y="2571750"/>
          <p14:tracePt t="38249" x="6480175" y="2571750"/>
          <p14:tracePt t="38265" x="6542088" y="2571750"/>
          <p14:tracePt t="38282" x="6575425" y="2571750"/>
          <p14:tracePt t="38299" x="6637338" y="2571750"/>
          <p14:tracePt t="38315" x="6667500" y="2571750"/>
          <p14:tracePt t="38332" x="6721475" y="2568575"/>
          <p14:tracePt t="38349" x="6754813" y="2560638"/>
          <p14:tracePt t="38365" x="6800850" y="2552700"/>
          <p14:tracePt t="38382" x="6831013" y="2552700"/>
          <p14:tracePt t="38399" x="6888163" y="2555875"/>
          <p14:tracePt t="38415" x="6911975" y="2563813"/>
          <p14:tracePt t="38432" x="6945313" y="2563813"/>
          <p14:tracePt t="38449" x="6961188" y="2563813"/>
          <p14:tracePt t="38465" x="6980238" y="2560638"/>
          <p14:tracePt t="38482" x="6983413" y="2555875"/>
          <p14:tracePt t="38499" x="7002463" y="2552700"/>
          <p14:tracePt t="38515" x="7013575" y="2552700"/>
          <p14:tracePt t="38532" x="7029450" y="2544763"/>
          <p14:tracePt t="38549" x="7032625" y="2544763"/>
          <p14:tracePt t="38656" x="7037388" y="2549525"/>
          <p14:tracePt t="38668" x="7040563" y="2552700"/>
          <p14:tracePt t="38713" x="7045325" y="2552700"/>
          <p14:tracePt t="38916" x="7040563" y="2555875"/>
          <p14:tracePt t="38917" x="7029450" y="2555875"/>
          <p14:tracePt t="38949" x="6988175" y="2544763"/>
          <p14:tracePt t="38983" x="6983413" y="2541588"/>
          <p14:tracePt t="38999" x="6972300" y="2533650"/>
          <p14:tracePt t="39535" x="6972300" y="2530475"/>
          <p14:tracePt t="39546" x="6972300" y="2525713"/>
          <p14:tracePt t="39557" x="6972300" y="2533650"/>
          <p14:tracePt t="39568" x="6980238" y="2533650"/>
          <p14:tracePt t="39680" x="6983413" y="2533650"/>
          <p14:tracePt t="39691" x="6991350" y="2541588"/>
          <p14:tracePt t="39703" x="6994525" y="2541588"/>
          <p14:tracePt t="39714" x="7002463" y="2541588"/>
          <p14:tracePt t="39725" x="7007225" y="2544763"/>
          <p14:tracePt t="39736" x="7013575" y="2544763"/>
          <p14:tracePt t="39749" x="7026275" y="2544763"/>
          <p14:tracePt t="39765" x="7029450" y="2544763"/>
          <p14:tracePt t="39793" x="7029450" y="2541588"/>
          <p14:tracePt t="39804" x="7029450" y="2536825"/>
          <p14:tracePt t="39815" x="7029450" y="2533650"/>
          <p14:tracePt t="39832" x="7029450" y="2530475"/>
          <p14:tracePt t="39849" x="7029450" y="2517775"/>
          <p14:tracePt t="41885" x="7026275" y="2517775"/>
          <p14:tracePt t="41888" x="7013575" y="2530475"/>
          <p14:tracePt t="41898" x="6988175" y="2555875"/>
          <p14:tracePt t="41915" x="6975475" y="2568575"/>
          <p14:tracePt t="41932" x="6953250" y="2590800"/>
          <p14:tracePt t="41948" x="6942138" y="2601913"/>
          <p14:tracePt t="41965" x="6918325" y="2620963"/>
          <p14:tracePt t="41982" x="6904038" y="2632075"/>
          <p14:tracePt t="41999" x="6858000" y="2670175"/>
          <p14:tracePt t="42015" x="6823075" y="2686050"/>
          <p14:tracePt t="42032" x="6765925" y="2713038"/>
          <p14:tracePt t="42048" x="6746875" y="2724150"/>
          <p14:tracePt t="42065" x="6721475" y="2740025"/>
          <p14:tracePt t="42082" x="6705600" y="2751138"/>
          <p14:tracePt t="42098" x="6664325" y="2770188"/>
          <p14:tracePt t="42115" x="6637338" y="2781300"/>
          <p14:tracePt t="42132" x="6588125" y="2808288"/>
          <p14:tracePt t="42149" x="6561138" y="2819400"/>
          <p14:tracePt t="42165" x="6545263" y="2822575"/>
          <p14:tracePt t="42182" x="6511925" y="2835275"/>
          <p14:tracePt t="42198" x="6496050" y="2841625"/>
          <p14:tracePt t="42215" x="6461125" y="2846388"/>
          <p14:tracePt t="42232" x="6446838" y="2854325"/>
          <p14:tracePt t="42248" x="6411913" y="2865438"/>
          <p14:tracePt t="42265" x="6392863" y="2868613"/>
          <p14:tracePt t="42282" x="6373813" y="2879725"/>
          <p14:tracePt t="42298" x="6370638" y="2879725"/>
          <p14:tracePt t="42315" x="6362700" y="2884488"/>
          <p14:tracePt t="42332" x="6354763" y="2884488"/>
          <p14:tracePt t="42348" x="6346825" y="2887663"/>
          <p14:tracePt t="42365" x="6343650" y="2892425"/>
          <p14:tracePt t="42382" x="6340475" y="2892425"/>
          <p14:tracePt t="42398" x="6335713" y="2892425"/>
          <p14:tracePt t="42606" x="6343650" y="2892425"/>
          <p14:tracePt t="42616" x="6362700" y="2898775"/>
          <p14:tracePt t="42628" x="6378575" y="2898775"/>
          <p14:tracePt t="42639" x="6392863" y="2898775"/>
          <p14:tracePt t="42650" x="6403975" y="2898775"/>
          <p14:tracePt t="42665" x="6419850" y="2898775"/>
          <p14:tracePt t="42682" x="6435725" y="2898775"/>
          <p14:tracePt t="42698" x="6469063" y="2898775"/>
          <p14:tracePt t="42715" x="6492875" y="2898775"/>
          <p14:tracePt t="42732" x="6553200" y="2898775"/>
          <p14:tracePt t="42748" x="6594475" y="2898775"/>
          <p14:tracePt t="42765" x="6651625" y="2895600"/>
          <p14:tracePt t="42782" x="6683375" y="2895600"/>
          <p14:tracePt t="42798" x="6762750" y="2895600"/>
          <p14:tracePt t="42815" x="6804025" y="2898775"/>
          <p14:tracePt t="42832" x="6892925" y="2906713"/>
          <p14:tracePt t="42848" x="6931025" y="2906713"/>
          <p14:tracePt t="42865" x="6994525" y="2906713"/>
          <p14:tracePt t="42882" x="7029450" y="2903538"/>
          <p14:tracePt t="42898" x="7083425" y="2892425"/>
          <p14:tracePt t="42915" x="7108825" y="2884488"/>
          <p14:tracePt t="42932" x="7140575" y="2873375"/>
          <p14:tracePt t="42948" x="7159625" y="2868613"/>
          <p14:tracePt t="42965" x="7173913" y="2857500"/>
          <p14:tracePt t="42982" x="7178675" y="2857500"/>
          <p14:tracePt t="42998" x="7181850" y="2857500"/>
          <p14:tracePt t="43044" x="7185025" y="2857500"/>
          <p14:tracePt t="43055" x="7189788" y="2857500"/>
          <p14:tracePt t="43066" x="7200900" y="2857500"/>
          <p14:tracePt t="43078" x="7208838" y="2865438"/>
          <p14:tracePt t="43089" x="7227888" y="2868613"/>
          <p14:tracePt t="43100" x="7242175" y="2876550"/>
          <p14:tracePt t="43115" x="7265988" y="2879725"/>
          <p14:tracePt t="43132" x="7299325" y="2887663"/>
          <p14:tracePt t="43148" x="7375525" y="2903538"/>
          <p14:tracePt t="43165" x="7410450" y="2906713"/>
          <p14:tracePt t="43182" x="7494588" y="2922588"/>
          <p14:tracePt t="43198" x="7527925" y="2930525"/>
          <p14:tracePt t="43215" x="7612063" y="2952750"/>
          <p14:tracePt t="43232" x="7658100" y="2955925"/>
          <p14:tracePt t="43248" x="7734300" y="2971800"/>
          <p14:tracePt t="43265" x="7764463" y="2979738"/>
          <p14:tracePt t="43282" x="7821613" y="2987675"/>
          <p14:tracePt t="43298" x="7845425" y="2990850"/>
          <p14:tracePt t="43315" x="7878763" y="2990850"/>
          <p14:tracePt t="43332" x="7894638" y="2990850"/>
          <p14:tracePt t="43348" x="7913688" y="2994025"/>
          <p14:tracePt t="43365" x="7916863" y="2994025"/>
          <p14:tracePt t="45643" x="7916863" y="3006725"/>
          <p14:tracePt t="45654" x="7905750" y="3036888"/>
          <p14:tracePt t="45666" x="7883525" y="3082925"/>
          <p14:tracePt t="45676" x="7859713" y="3121025"/>
          <p14:tracePt t="45688" x="7837488" y="3173413"/>
          <p14:tracePt t="45699" x="7807325" y="3238500"/>
          <p14:tracePt t="45715" x="7780338" y="3292475"/>
          <p14:tracePt t="45732" x="7715250" y="3459163"/>
          <p14:tracePt t="45748" x="7680325" y="3535363"/>
          <p14:tracePt t="45765" x="7639050" y="3627438"/>
          <p14:tracePt t="45782" x="7562850" y="3779838"/>
          <p14:tracePt t="45798" x="7532688" y="3844925"/>
          <p14:tracePt t="45815" x="7467600" y="3943350"/>
          <p14:tracePt t="45832" x="7448550" y="3970338"/>
          <p14:tracePt t="45848" x="7407275" y="4000500"/>
          <p14:tracePt t="45865" x="7380288" y="4011613"/>
          <p14:tracePt t="45882" x="7334250" y="4030663"/>
          <p14:tracePt t="45898" x="7307263" y="4041775"/>
          <p14:tracePt t="45915" x="7258050" y="4060825"/>
          <p14:tracePt t="45932" x="7242175" y="4073525"/>
          <p14:tracePt t="45948" x="7208838" y="4103688"/>
          <p14:tracePt t="45965" x="7189788" y="4122738"/>
          <p14:tracePt t="45982" x="7135813" y="4168775"/>
          <p14:tracePt t="45998" x="7097713" y="4198938"/>
          <p14:tracePt t="46015" x="7007225" y="4259263"/>
          <p14:tracePt t="46032" x="6961188" y="4289425"/>
          <p14:tracePt t="46048" x="6869113" y="4351338"/>
          <p14:tracePt t="46065" x="6835775" y="4370388"/>
          <p14:tracePt t="46082" x="6743700" y="4416425"/>
          <p14:tracePt t="46098" x="6702425" y="4430713"/>
          <p14:tracePt t="46115" x="6613525" y="4460875"/>
          <p14:tracePt t="46132" x="6569075" y="4468813"/>
          <p14:tracePt t="46148" x="6492875" y="4479925"/>
          <p14:tracePt t="46165" x="6450013" y="4487863"/>
          <p14:tracePt t="46182" x="6370638" y="4487863"/>
          <p14:tracePt t="46198" x="6327775" y="4487863"/>
          <p14:tracePt t="46215" x="6286500" y="4487863"/>
          <p14:tracePt t="46232" x="6202363" y="4487863"/>
          <p14:tracePt t="46248" x="6161088" y="4495800"/>
          <p14:tracePt t="46265" x="6084888" y="4511675"/>
          <p14:tracePt t="46282" x="6061075" y="4514850"/>
          <p14:tracePt t="46298" x="6011863" y="4525963"/>
          <p14:tracePt t="46315" x="5997575" y="4533900"/>
          <p14:tracePt t="46332" x="5962650" y="4545013"/>
          <p14:tracePt t="46348" x="5946775" y="4549775"/>
          <p14:tracePt t="46365" x="5927725" y="4552950"/>
          <p14:tracePt t="46382" x="5921375" y="4552950"/>
          <p14:tracePt t="46398" x="5916613" y="4552950"/>
          <p14:tracePt t="46432" x="5913438" y="4552950"/>
          <p14:tracePt t="46448" x="5908675" y="4552950"/>
          <p14:tracePt t="46465" x="5905500" y="4552950"/>
          <p14:tracePt t="46509" x="5902325" y="4552950"/>
          <p14:tracePt t="46520" x="5897563" y="4552950"/>
          <p14:tracePt t="46531" x="5886450" y="4552950"/>
          <p14:tracePt t="46544" x="5878513" y="4552950"/>
          <p14:tracePt t="46554" x="5867400" y="4560888"/>
          <p14:tracePt t="46565" x="5856288" y="4564063"/>
          <p14:tracePt t="46582" x="5851525" y="4564063"/>
          <p14:tracePt t="46598" x="5845175" y="4568825"/>
          <p14:tracePt t="46632" x="5840413" y="4568825"/>
          <p14:tracePt t="46711" x="5840413" y="4572000"/>
          <p14:tracePt t="46723" x="5848350" y="4579938"/>
          <p14:tracePt t="46734" x="5859463" y="4583113"/>
          <p14:tracePt t="46745" x="5864225" y="4583113"/>
          <p14:tracePt t="46756" x="5867400" y="4583113"/>
          <p14:tracePt t="46790" x="5870575" y="4583113"/>
          <p14:tracePt t="46801" x="5878513" y="4583113"/>
          <p14:tracePt t="46813" x="5886450" y="4583113"/>
          <p14:tracePt t="46824" x="5897563" y="4583113"/>
          <p14:tracePt t="46835" x="5913438" y="4583113"/>
          <p14:tracePt t="46848" x="5935663" y="4583113"/>
          <p14:tracePt t="46865" x="5965825" y="4583113"/>
          <p14:tracePt t="46882" x="6019800" y="4583113"/>
          <p14:tracePt t="46898" x="6049963" y="4583113"/>
          <p14:tracePt t="46915" x="6134100" y="4583113"/>
          <p14:tracePt t="46932" x="6164263" y="4583113"/>
          <p14:tracePt t="46948" x="6248400" y="4583113"/>
          <p14:tracePt t="46965" x="6286500" y="4583113"/>
          <p14:tracePt t="46982" x="6370638" y="4583113"/>
          <p14:tracePt t="46998" x="6411913" y="4583113"/>
          <p14:tracePt t="47015" x="6484938" y="4583113"/>
          <p14:tracePt t="47032" x="6526213" y="4583113"/>
          <p14:tracePt t="47048" x="6599238" y="4583113"/>
          <p14:tracePt t="47065" x="6632575" y="4579938"/>
          <p14:tracePt t="47082" x="6683375" y="4568825"/>
          <p14:tracePt t="47098" x="6697663" y="4568825"/>
          <p14:tracePt t="47115" x="6713538" y="4568825"/>
          <p14:tracePt t="47132" x="6732588" y="4568825"/>
          <p14:tracePt t="47148" x="6743700" y="4568825"/>
          <p14:tracePt t="47165" x="6759575" y="4568825"/>
          <p14:tracePt t="47182" x="6762750" y="4568825"/>
          <p14:tracePt t="47198" x="6781800" y="4568825"/>
          <p14:tracePt t="47215" x="6789738" y="4568825"/>
          <p14:tracePt t="47232" x="6811963" y="4568825"/>
          <p14:tracePt t="47248" x="6816725" y="4568825"/>
          <p14:tracePt t="47265" x="6823075" y="4568825"/>
          <p14:tracePt t="47282" x="6827838" y="4568825"/>
          <p14:tracePt t="47298" x="6831013" y="4568825"/>
          <p14:tracePt t="47839" x="6831013" y="4572000"/>
          <p14:tracePt t="47848" x="6831013" y="4575175"/>
          <p14:tracePt t="47859" x="6831013" y="4583113"/>
          <p14:tracePt t="47870" x="6831013" y="4587875"/>
          <p14:tracePt t="47926" x="6831013" y="4591050"/>
          <p14:tracePt t="47938" x="6835775" y="4594225"/>
          <p14:tracePt t="47949" x="6835775" y="4598988"/>
          <p14:tracePt t="47960" x="6835775" y="4602163"/>
          <p14:tracePt t="47971" x="6835775" y="4606925"/>
          <p14:tracePt t="47983" x="6835775" y="4613275"/>
          <p14:tracePt t="47998" x="6835775" y="4618038"/>
          <p14:tracePt t="48015" x="6835775" y="4621213"/>
          <p14:tracePt t="48032" x="6835775" y="4629150"/>
          <p14:tracePt t="48065" x="6842125" y="4637088"/>
          <p14:tracePt t="48082" x="6842125" y="4645025"/>
          <p14:tracePt t="48098" x="6842125" y="4651375"/>
          <p14:tracePt t="48115" x="6842125" y="4656138"/>
          <p14:tracePt t="48208" x="6842125" y="4659313"/>
          <p14:tracePt t="48219" x="6838950" y="4664075"/>
          <p14:tracePt t="48230" x="6838950" y="4667250"/>
          <p14:tracePt t="48241" x="6835775" y="4675188"/>
          <p14:tracePt t="48253" x="6835775" y="4678363"/>
          <p14:tracePt t="48265" x="6831013" y="4683125"/>
          <p14:tracePt t="48282" x="6827838" y="4686300"/>
          <p14:tracePt t="48298" x="6827838" y="4694238"/>
          <p14:tracePt t="48315" x="6823075" y="4697413"/>
          <p14:tracePt t="48332" x="6823075" y="4708525"/>
          <p14:tracePt t="48348" x="6823075" y="4713288"/>
          <p14:tracePt t="48365" x="6819900" y="4721225"/>
          <p14:tracePt t="48382" x="6819900" y="4724400"/>
          <p14:tracePt t="48399" x="6819900" y="4727575"/>
          <p14:tracePt t="48748" x="6819900" y="4732338"/>
          <p14:tracePt t="48749" x="6816725" y="4740275"/>
          <p14:tracePt t="48782" x="6804025" y="4754563"/>
          <p14:tracePt t="48798" x="6800850" y="4759325"/>
          <p14:tracePt t="48815" x="6797675" y="4770438"/>
          <p14:tracePt t="48832" x="6792913" y="4773613"/>
          <p14:tracePt t="48848" x="6789738" y="4781550"/>
          <p14:tracePt t="48865" x="6784975" y="4781550"/>
          <p14:tracePt t="48882" x="6778625" y="4789488"/>
          <p14:tracePt t="48898" x="6773863" y="4792663"/>
          <p14:tracePt t="48915" x="6770688" y="4800600"/>
          <p14:tracePt t="48932" x="6762750" y="4808538"/>
          <p14:tracePt t="48948" x="6762750" y="4811713"/>
          <p14:tracePt t="49220" x="6759575" y="4816475"/>
          <p14:tracePt t="49222" x="6759575" y="4819650"/>
          <p14:tracePt t="49265" x="6759575" y="4835525"/>
          <p14:tracePt t="49920" x="6765925" y="4835525"/>
          <p14:tracePt t="49929" x="6789738" y="4835525"/>
          <p14:tracePt t="49932" x="6811963" y="4838700"/>
          <p14:tracePt t="49948" x="6846888" y="4846638"/>
          <p14:tracePt t="49965" x="6934200" y="4860925"/>
          <p14:tracePt t="49982" x="6964363" y="4860925"/>
          <p14:tracePt t="49998" x="7045325" y="4860925"/>
          <p14:tracePt t="50015" x="7086600" y="4860925"/>
          <p14:tracePt t="50032" x="7170738" y="4865688"/>
          <p14:tracePt t="50048" x="7212013" y="4865688"/>
          <p14:tracePt t="50065" x="7299325" y="4879975"/>
          <p14:tracePt t="50082" x="7331075" y="4879975"/>
          <p14:tracePt t="50098" x="7369175" y="4879975"/>
          <p14:tracePt t="50115" x="7383463" y="4879975"/>
          <p14:tracePt t="50132" x="7394575" y="4879975"/>
          <p14:tracePt t="50278" x="7402513" y="4884738"/>
          <p14:tracePt t="50289" x="7413625" y="4892675"/>
          <p14:tracePt t="50300" x="7418388" y="4895850"/>
          <p14:tracePt t="50311" x="7418388" y="4899025"/>
          <p14:tracePt t="50323" x="7421563" y="4899025"/>
          <p14:tracePt t="53822" x="7418388" y="4899025"/>
          <p14:tracePt t="53832" x="7413625" y="4899025"/>
          <p14:tracePt t="53844" x="7402513" y="4899025"/>
          <p14:tracePt t="53855" x="7394575" y="4899025"/>
          <p14:tracePt t="53866" x="7383463" y="4899025"/>
          <p14:tracePt t="53882" x="7369175" y="4899025"/>
          <p14:tracePt t="53898" x="7353300" y="4899025"/>
          <p14:tracePt t="53915" x="7307263" y="4899025"/>
          <p14:tracePt t="53932" x="7288213" y="4899025"/>
          <p14:tracePt t="53948" x="7261225" y="4903788"/>
          <p14:tracePt t="53965" x="7258050" y="4903788"/>
          <p14:tracePt t="53982" x="7250113" y="4911725"/>
          <p14:tracePt t="53998" x="7246938" y="4911725"/>
          <p14:tracePt t="54015" x="7231063" y="4914900"/>
          <p14:tracePt t="54032" x="7223125" y="4914900"/>
          <p14:tracePt t="54048" x="7200900" y="4918075"/>
          <p14:tracePt t="54065" x="7192963" y="4926013"/>
          <p14:tracePt t="54082" x="7189788" y="4926013"/>
          <p14:tracePt t="54159" x="7181850" y="4926013"/>
          <p14:tracePt t="54171" x="7178675" y="4926013"/>
          <p14:tracePt t="54182" x="7170738" y="4926013"/>
          <p14:tracePt t="54193" x="7159625" y="4930775"/>
          <p14:tracePt t="54204" x="7154863" y="4930775"/>
          <p14:tracePt t="54215" x="7151688" y="4930775"/>
          <p14:tracePt t="54232" x="7146925" y="4930775"/>
          <p14:tracePt t="54248" x="7135813" y="4930775"/>
          <p14:tracePt t="54265" x="7132638" y="4930775"/>
          <p14:tracePt t="54282" x="7121525" y="4930775"/>
          <p14:tracePt t="54298" x="7108825" y="4930775"/>
          <p14:tracePt t="54315" x="7102475" y="4930775"/>
          <p14:tracePt t="54332" x="7078663" y="4930775"/>
          <p14:tracePt t="54348" x="7070725" y="4930775"/>
          <p14:tracePt t="54365" x="7064375" y="4930775"/>
          <p14:tracePt t="54382" x="7051675" y="4930775"/>
          <p14:tracePt t="54398" x="7032625" y="4930775"/>
          <p14:tracePt t="54415" x="7026275" y="4930775"/>
          <p14:tracePt t="54432" x="7002463" y="4930775"/>
          <p14:tracePt t="54448" x="6994525" y="4930775"/>
          <p14:tracePt t="54465" x="6988175" y="4930775"/>
          <p14:tracePt t="54482" x="6980238" y="4930775"/>
          <p14:tracePt t="54498" x="6972300" y="4930775"/>
          <p14:tracePt t="54515" x="6964363" y="4930775"/>
          <p14:tracePt t="54532" x="6937375" y="4930775"/>
          <p14:tracePt t="54548" x="6923088" y="4930775"/>
          <p14:tracePt t="54565" x="6896100" y="4930775"/>
          <p14:tracePt t="54582" x="6884988" y="4930775"/>
          <p14:tracePt t="54598" x="6873875" y="4930775"/>
          <p14:tracePt t="54615" x="6869113" y="4930775"/>
          <p14:tracePt t="54632" x="6850063" y="4930775"/>
          <p14:tracePt t="54648" x="6838950" y="4930775"/>
          <p14:tracePt t="54665" x="6819900" y="4930775"/>
          <p14:tracePt t="54682" x="6816725" y="4930775"/>
          <p14:tracePt t="54698" x="6808788" y="4930775"/>
          <p14:tracePt t="55689" x="6800850" y="4933950"/>
          <p14:tracePt t="55691" x="6797675" y="4937125"/>
          <p14:tracePt t="55715" x="6778625" y="4953000"/>
          <p14:tracePt t="55732" x="6770688" y="4956175"/>
          <p14:tracePt t="55748" x="6759575" y="4964113"/>
          <p14:tracePt t="55765" x="6754813" y="4972050"/>
          <p14:tracePt t="55782" x="6735763" y="4979988"/>
          <p14:tracePt t="55798" x="6724650" y="4987925"/>
          <p14:tracePt t="55815" x="6705600" y="4994275"/>
          <p14:tracePt t="55832" x="6694488" y="5002213"/>
          <p14:tracePt t="55848" x="6678613" y="5010150"/>
          <p14:tracePt t="55865" x="6675438" y="5013325"/>
          <p14:tracePt t="55882" x="6659563" y="5026025"/>
          <p14:tracePt t="55898" x="6651625" y="5029200"/>
          <p14:tracePt t="55915" x="6629400" y="5040313"/>
          <p14:tracePt t="55932" x="6618288" y="5045075"/>
          <p14:tracePt t="55948" x="6599238" y="5056188"/>
          <p14:tracePt t="55965" x="6588125" y="5059363"/>
          <p14:tracePt t="55982" x="6572250" y="5070475"/>
          <p14:tracePt t="55998" x="6569075" y="5070475"/>
          <p14:tracePt t="56015" x="6561138" y="5075238"/>
          <p14:tracePt t="56032" x="6556375" y="5078413"/>
          <p14:tracePt t="56048" x="6550025" y="5086350"/>
          <p14:tracePt t="56065" x="6542088" y="5089525"/>
          <p14:tracePt t="56082" x="6534150" y="5102225"/>
          <p14:tracePt t="56098" x="6530975" y="5105400"/>
          <p14:tracePt t="56115" x="6526213" y="5108575"/>
          <p14:tracePt t="56132" x="6518275" y="5116513"/>
          <p14:tracePt t="56148" x="6511925" y="5121275"/>
          <p14:tracePt t="56165" x="6503988" y="5127625"/>
          <p14:tracePt t="56198" x="6499225" y="5127625"/>
          <p14:tracePt t="56240" x="6496050" y="5132388"/>
          <p14:tracePt t="56251" x="6492875" y="5135563"/>
          <p14:tracePt t="56263" x="6488113" y="5140325"/>
          <p14:tracePt t="56274" x="6484938" y="5143500"/>
          <p14:tracePt t="56285" x="6477000" y="5146675"/>
          <p14:tracePt t="56298" x="6473825" y="5151438"/>
          <p14:tracePt t="56315" x="6469063" y="5159375"/>
          <p14:tracePt t="56332" x="6454775" y="5165725"/>
          <p14:tracePt t="56348" x="6450013" y="5170488"/>
          <p14:tracePt t="56365" x="6442075" y="5178425"/>
          <p14:tracePt t="56381" x="6438900" y="5181600"/>
          <p14:tracePt t="56398" x="6435725" y="5189538"/>
          <p14:tracePt t="56415" x="6430963" y="5192713"/>
          <p14:tracePt t="56432" x="6419850" y="5200650"/>
          <p14:tracePt t="56448" x="6416675" y="5203825"/>
          <p14:tracePt t="56465" x="6408738" y="5211763"/>
          <p14:tracePt t="56482" x="6403975" y="5219700"/>
          <p14:tracePt t="56825" x="6400800" y="5222875"/>
          <p14:tracePt t="56827" x="6397625" y="5227638"/>
          <p14:tracePt t="56848" x="6381750" y="5238750"/>
          <p14:tracePt t="56865" x="6378575" y="5241925"/>
          <p14:tracePt t="56882" x="6370638" y="5254625"/>
          <p14:tracePt t="56898" x="6365875" y="5254625"/>
          <p14:tracePt t="56915" x="6359525" y="5257800"/>
          <p14:tracePt t="56948" x="6354763" y="5260975"/>
          <p14:tracePt t="56965" x="6354763" y="5265738"/>
          <p14:tracePt t="56982" x="6346825" y="5268913"/>
          <p14:tracePt t="57005" x="6346825" y="5273675"/>
          <p14:tracePt t="57355" x="6343650" y="5273675"/>
          <p14:tracePt t="57356" x="6340475" y="5276850"/>
          <p14:tracePt t="57365" x="6340475" y="5284788"/>
          <p14:tracePt t="57382" x="6327775" y="5292725"/>
          <p14:tracePt t="57398" x="6324600" y="5295900"/>
          <p14:tracePt t="57432" x="6321425" y="5299075"/>
          <p14:tracePt t="57557" x="6316663" y="5299075"/>
          <p14:tracePt t="57703" x="6313488" y="5299075"/>
          <p14:tracePt t="57714" x="6308725" y="5299075"/>
          <p14:tracePt t="57736" x="6305550" y="5299075"/>
          <p14:tracePt t="57748" x="6302375" y="5299075"/>
          <p14:tracePt t="57759" x="6294438" y="5299075"/>
          <p14:tracePt t="57804" x="6289675" y="5299075"/>
          <p14:tracePt t="57815" x="6286500" y="5299075"/>
          <p14:tracePt t="57826" x="6283325" y="5299075"/>
          <p14:tracePt t="57838" x="6278563" y="5299075"/>
          <p14:tracePt t="57849" x="6275388" y="5299075"/>
          <p14:tracePt t="57865" x="6270625" y="5299075"/>
          <p14:tracePt t="57882" x="6259513" y="5299075"/>
          <p14:tracePt t="57898" x="6256338" y="5299075"/>
          <p14:tracePt t="57915" x="6251575" y="5299075"/>
          <p14:tracePt t="57932" x="6245225" y="5299075"/>
          <p14:tracePt t="57948" x="6240463" y="5299075"/>
          <p14:tracePt t="57965" x="6229350" y="5299075"/>
          <p14:tracePt t="57982" x="6226175" y="5299075"/>
          <p14:tracePt t="57985" x="6221413" y="5299075"/>
          <p14:tracePt t="57998" x="6218238" y="5299075"/>
          <p14:tracePt t="58015" x="6213475" y="5299075"/>
          <p14:tracePt t="58032" x="6202363" y="5299075"/>
          <p14:tracePt t="58048" x="6199188" y="5299075"/>
          <p14:tracePt t="58065" x="6191250" y="5299075"/>
          <p14:tracePt t="58081" x="6188075" y="5299075"/>
          <p14:tracePt t="58141" x="6183313" y="5299075"/>
          <p14:tracePt t="58152" x="6180138" y="5299075"/>
          <p14:tracePt t="58164" x="6175375" y="5295900"/>
          <p14:tracePt t="58175" x="6169025" y="5295900"/>
          <p14:tracePt t="58186" x="6164263" y="5295900"/>
          <p14:tracePt t="58198" x="6161088" y="5295900"/>
          <p14:tracePt t="58215" x="6156325" y="5295900"/>
          <p14:tracePt t="58231" x="6142038" y="5292725"/>
          <p14:tracePt t="58248" x="6134100" y="5284788"/>
          <p14:tracePt t="58265" x="6103938" y="5273675"/>
          <p14:tracePt t="58281" x="6088063" y="5268913"/>
          <p14:tracePt t="58298" x="6030913" y="5241925"/>
          <p14:tracePt t="58315" x="5997575" y="5230813"/>
          <p14:tracePt t="58332" x="5908675" y="5200650"/>
          <p14:tracePt t="58348" x="5851525" y="5178425"/>
          <p14:tracePt t="58365" x="5791200" y="5162550"/>
          <p14:tracePt t="58381" x="5630863" y="5113338"/>
          <p14:tracePt t="58398" x="5551488" y="5094288"/>
          <p14:tracePt t="58415" x="5407025" y="5064125"/>
          <p14:tracePt t="58431" x="5322888" y="5048250"/>
          <p14:tracePt t="58448" x="5178425" y="5013325"/>
          <p14:tracePt t="58465" x="5113338" y="4999038"/>
          <p14:tracePt t="58481" x="5013325" y="4968875"/>
          <p14:tracePt t="58498" x="4960938" y="4953000"/>
          <p14:tracePt t="58515" x="4873625" y="4914900"/>
          <p14:tracePt t="58531" x="4838700" y="4903788"/>
          <p14:tracePt t="58548" x="4811713" y="4892675"/>
          <p14:tracePt t="59233" x="4822825" y="4892675"/>
          <p14:tracePt t="59243" x="4822825" y="4887913"/>
          <p14:tracePt t="59322" x="4830763" y="4887913"/>
          <p14:tracePt t="59334" x="4835525" y="4887913"/>
          <p14:tracePt t="59357" x="4838700" y="4887913"/>
          <p14:tracePt t="59367" x="4838700" y="4892675"/>
          <p14:tracePt t="59379" x="4841875" y="4892675"/>
          <p14:tracePt t="59390" x="4841875" y="4895850"/>
          <p14:tracePt t="59401" x="4849813" y="4895850"/>
          <p14:tracePt t="59415" x="4854575" y="4895850"/>
          <p14:tracePt t="59432" x="4857750" y="4899025"/>
          <p14:tracePt t="59448" x="4865688" y="4899025"/>
          <p14:tracePt t="59482" x="4857750" y="4899025"/>
          <p14:tracePt t="59498" x="4849813" y="4899025"/>
          <p14:tracePt t="59515" x="4846638" y="4899025"/>
          <p14:tracePt t="59531" x="4841875" y="4899025"/>
          <p14:tracePt t="59548" x="4835525" y="4899025"/>
          <p14:tracePt t="59565" x="4830763" y="4899025"/>
          <p14:tracePt t="59581" x="4819650" y="4895850"/>
          <p14:tracePt t="59598" x="4816475" y="4892675"/>
          <p14:tracePt t="59615" x="4808538" y="4892675"/>
          <p14:tracePt t="59631" x="4803775" y="4892675"/>
          <p14:tracePt t="59648" x="4784725" y="4892675"/>
          <p14:tracePt t="59665" x="4773613" y="4892675"/>
          <p14:tracePt t="59682" x="4754563" y="4892675"/>
          <p14:tracePt t="59698" x="4743450" y="4884738"/>
          <p14:tracePt t="59715" x="4727575" y="4884738"/>
          <p14:tracePt t="59732" x="4708525" y="4876800"/>
          <p14:tracePt t="59748" x="4697413" y="4868863"/>
          <p14:tracePt t="59765" x="4678363" y="4865688"/>
          <p14:tracePt t="59781" x="4667250" y="4860925"/>
          <p14:tracePt t="59798" x="4640263" y="4849813"/>
          <p14:tracePt t="59815" x="4621213" y="4841875"/>
          <p14:tracePt t="59831" x="4602163" y="4830763"/>
          <p14:tracePt t="59848" x="4587875" y="4827588"/>
          <p14:tracePt t="59865" x="4564063" y="4816475"/>
          <p14:tracePt t="59881" x="4552950" y="4811713"/>
          <p14:tracePt t="59898" x="4541838" y="4808538"/>
          <p14:tracePt t="59915" x="4537075" y="4808538"/>
          <p14:tracePt t="59932" x="4525963" y="4803775"/>
          <p14:tracePt t="59948" x="4522788" y="4797425"/>
          <p14:tracePt t="59965" x="4514850" y="4789488"/>
          <p14:tracePt t="59981" x="4503738" y="4784725"/>
          <p14:tracePt t="59998" x="4484688" y="4773613"/>
          <p14:tracePt t="60015" x="4473575" y="4770438"/>
          <p14:tracePt t="60031" x="4454525" y="4765675"/>
          <p14:tracePt t="60048" x="4441825" y="4759325"/>
          <p14:tracePt t="60065" x="4416425" y="4746625"/>
          <p14:tracePt t="60081" x="4403725" y="4743450"/>
          <p14:tracePt t="60098" x="4384675" y="4732338"/>
          <p14:tracePt t="60115" x="4373563" y="4732338"/>
          <p14:tracePt t="60132" x="4354513" y="4727575"/>
          <p14:tracePt t="60148" x="4343400" y="4721225"/>
          <p14:tracePt t="60165" x="4335463" y="4716463"/>
          <p14:tracePt t="60182" x="4313238" y="4713288"/>
          <p14:tracePt t="60198" x="4302125" y="4705350"/>
          <p14:tracePt t="60215" x="4283075" y="4697413"/>
          <p14:tracePt t="60231" x="4270375" y="4697413"/>
          <p14:tracePt t="60248" x="4251325" y="4689475"/>
          <p14:tracePt t="60265" x="4248150" y="4689475"/>
          <p14:tracePt t="60281" x="4240213" y="4689475"/>
          <p14:tracePt t="60298" x="4237038" y="4689475"/>
          <p14:tracePt t="60315" x="4225925" y="4689475"/>
          <p14:tracePt t="60331" x="4221163" y="4686300"/>
          <p14:tracePt t="60348" x="4213225" y="4686300"/>
          <p14:tracePt t="60365" x="4210050" y="4686300"/>
          <p14:tracePt t="60381" x="4202113" y="4686300"/>
          <p14:tracePt t="60398" x="4194175" y="4686300"/>
          <p14:tracePt t="60415" x="4191000" y="4686300"/>
          <p14:tracePt t="61055" x="4187825" y="4686300"/>
          <p14:tracePt t="61057" x="4183063" y="4686300"/>
          <p14:tracePt t="61066" x="4175125" y="4686300"/>
          <p14:tracePt t="61081" x="4168775" y="4686300"/>
          <p14:tracePt t="61098" x="4164013" y="4686300"/>
          <p14:tracePt t="61115" x="4144963" y="4683125"/>
          <p14:tracePt t="61131" x="4137025" y="4683125"/>
          <p14:tracePt t="61148" x="4114800" y="4670425"/>
          <p14:tracePt t="61165" x="4103688" y="4667250"/>
          <p14:tracePt t="61181" x="4084638" y="4656138"/>
          <p14:tracePt t="61198" x="4073525" y="4651375"/>
          <p14:tracePt t="61215" x="4057650" y="4645025"/>
          <p14:tracePt t="61231" x="4054475" y="4640263"/>
          <p14:tracePt t="61248" x="4046538" y="4637088"/>
          <p14:tracePt t="61265" x="4041775" y="4632325"/>
          <p14:tracePt t="61281" x="4030663" y="4632325"/>
          <p14:tracePt t="61298" x="4027488" y="4632325"/>
          <p14:tracePt t="61331" x="4022725" y="4632325"/>
          <p14:tracePt t="61696" x="4022725" y="4629150"/>
          <p14:tracePt t="61708" x="4019550" y="4625975"/>
          <p14:tracePt t="61719" x="4019550" y="4618038"/>
          <p14:tracePt t="63215" x="4016375" y="4618038"/>
          <p14:tracePt t="63226" x="4008438" y="4618038"/>
          <p14:tracePt t="63237" x="3981450" y="4621213"/>
          <p14:tracePt t="63249" x="3951288" y="4629150"/>
          <p14:tracePt t="63265" x="3908425" y="4629150"/>
          <p14:tracePt t="63282" x="3863975" y="4629150"/>
          <p14:tracePt t="63298" x="3840163" y="4629150"/>
          <p14:tracePt t="63315" x="3825875" y="4629150"/>
          <p14:tracePt t="63331" x="3779838" y="4625975"/>
          <p14:tracePt t="63348" x="3760788" y="4621213"/>
          <p14:tracePt t="63365" x="3722688" y="4621213"/>
          <p14:tracePt t="63381" x="3703638" y="4613275"/>
          <p14:tracePt t="63398" x="3679825" y="4613275"/>
          <p14:tracePt t="63415" x="3668713" y="4613275"/>
          <p14:tracePt t="63431" x="3654425" y="4613275"/>
          <p14:tracePt t="63448" x="3646488" y="4613275"/>
          <p14:tracePt t="63465" x="3627438" y="4621213"/>
          <p14:tracePt t="63481" x="3616325" y="4625975"/>
          <p14:tracePt t="63498" x="3581400" y="4637088"/>
          <p14:tracePt t="63515" x="3565525" y="4645025"/>
          <p14:tracePt t="63531" x="3532188" y="4648200"/>
          <p14:tracePt t="63548" x="3516313" y="4656138"/>
          <p14:tracePt t="63565" x="3494088" y="4659313"/>
          <p14:tracePt t="63581" x="3486150" y="4659313"/>
          <p14:tracePt t="63598" x="3470275" y="4659313"/>
          <p14:tracePt t="63615" x="3467100" y="4659313"/>
          <p14:tracePt t="63631" x="3459163" y="4659313"/>
          <p14:tracePt t="63648" x="3455988" y="4659313"/>
          <p14:tracePt t="63665" x="3444875" y="4659313"/>
          <p14:tracePt t="63857" x="3440113" y="4659313"/>
          <p14:tracePt t="63867" x="3432175" y="4659313"/>
          <p14:tracePt t="63878" x="3421063" y="4659313"/>
          <p14:tracePt t="63890" x="3413125" y="4659313"/>
          <p14:tracePt t="63901" x="3394075" y="4664075"/>
          <p14:tracePt t="63915" x="3379788" y="4664075"/>
          <p14:tracePt t="63931" x="3355975" y="4664075"/>
          <p14:tracePt t="63948" x="3311525" y="4670425"/>
          <p14:tracePt t="63965" x="3276600" y="4678363"/>
          <p14:tracePt t="63981" x="3222625" y="4683125"/>
          <p14:tracePt t="63998" x="3192463" y="4683125"/>
          <p14:tracePt t="64015" x="3116263" y="4689475"/>
          <p14:tracePt t="64031" x="3074988" y="4689475"/>
          <p14:tracePt t="64048" x="2990850" y="4697413"/>
          <p14:tracePt t="64065" x="2941638" y="4697413"/>
          <p14:tracePt t="64081" x="2838450" y="4697413"/>
          <p14:tracePt t="64098" x="2808288" y="4697413"/>
          <p14:tracePt t="64115" x="2724150" y="4697413"/>
          <p14:tracePt t="64131" x="2682875" y="4697413"/>
          <p14:tracePt t="64148" x="2609850" y="4694238"/>
          <p14:tracePt t="64165" x="2574925" y="4694238"/>
          <p14:tracePt t="64182" x="2530475" y="4686300"/>
          <p14:tracePt t="64198" x="2506663" y="4686300"/>
          <p14:tracePt t="64215" x="2484438" y="4683125"/>
          <p14:tracePt t="64231" x="2438400" y="4683125"/>
          <p14:tracePt t="64248" x="2416175" y="4675188"/>
          <p14:tracePt t="64265" x="2370138" y="4664075"/>
          <p14:tracePt t="64281" x="2343150" y="4659313"/>
          <p14:tracePt t="64298" x="2305050" y="4648200"/>
          <p14:tracePt t="64315" x="2289175" y="4640263"/>
          <p14:tracePt t="64331" x="2255838" y="4637088"/>
          <p14:tracePt t="64348" x="2239963" y="4637088"/>
          <p14:tracePt t="64365" x="2206625" y="4629150"/>
          <p14:tracePt t="64381" x="2190750" y="4625975"/>
          <p14:tracePt t="64398" x="2168525" y="4613275"/>
          <p14:tracePt t="64415" x="2163763" y="4613275"/>
          <p14:tracePt t="64431" x="2155825" y="4610100"/>
          <p14:tracePt t="64448" x="2149475" y="4606925"/>
          <p14:tracePt t="64465" x="2141538" y="4602163"/>
          <p14:tracePt t="64481" x="2136775" y="4602163"/>
          <p14:tracePt t="64689" x="2136775" y="4598988"/>
          <p14:tracePt t="64691" x="2136775" y="4591050"/>
          <p14:tracePt t="64715" x="2152650" y="4579938"/>
          <p14:tracePt t="64731" x="2155825" y="4579938"/>
          <p14:tracePt t="64748" x="2163763" y="4579938"/>
          <p14:tracePt t="64765" x="2168525" y="4579938"/>
          <p14:tracePt t="64781" x="2174875" y="4575175"/>
          <p14:tracePt t="64798" x="2182813" y="4575175"/>
          <p14:tracePt t="64815" x="2193925" y="4575175"/>
          <p14:tracePt t="64831" x="2206625" y="4575175"/>
          <p14:tracePt t="64848" x="2232025" y="4575175"/>
          <p14:tracePt t="64865" x="2247900" y="4575175"/>
          <p14:tracePt t="64881" x="2282825" y="4583113"/>
          <p14:tracePt t="64898" x="2305050" y="4587875"/>
          <p14:tracePt t="64915" x="2362200" y="4602163"/>
          <p14:tracePt t="64931" x="2392363" y="4606925"/>
          <p14:tracePt t="64948" x="2457450" y="4613275"/>
          <p14:tracePt t="64965" x="2479675" y="4613275"/>
          <p14:tracePt t="64981" x="2525713" y="4621213"/>
          <p14:tracePt t="64998" x="2544763" y="4621213"/>
          <p14:tracePt t="65015" x="2574925" y="4621213"/>
          <p14:tracePt t="65031" x="2587625" y="4621213"/>
          <p14:tracePt t="65048" x="2613025" y="4621213"/>
          <p14:tracePt t="65065" x="2628900" y="4621213"/>
          <p14:tracePt t="65082" x="2655888" y="4618038"/>
          <p14:tracePt t="65098" x="2663825" y="4618038"/>
          <p14:tracePt t="65115" x="2667000" y="4618038"/>
          <p14:tracePt t="65131" x="2689225" y="4613275"/>
          <p14:tracePt t="65148" x="2693988" y="4613275"/>
          <p14:tracePt t="65165" x="2701925" y="4613275"/>
          <p14:tracePt t="65181" x="2705100" y="4613275"/>
          <p14:tracePt t="65198" x="2720975" y="4613275"/>
          <p14:tracePt t="65215" x="2727325" y="4613275"/>
          <p14:tracePt t="65231" x="2743200" y="4613275"/>
          <p14:tracePt t="65248" x="2746375" y="4613275"/>
          <p14:tracePt t="65265" x="2754313" y="4613275"/>
          <p14:tracePt t="65281" x="2759075" y="4613275"/>
          <p14:tracePt t="65298" x="2770188" y="4613275"/>
          <p14:tracePt t="65315" x="2778125" y="4613275"/>
          <p14:tracePt t="65331" x="2797175" y="4613275"/>
          <p14:tracePt t="65348" x="2808288" y="4613275"/>
          <p14:tracePt t="65365" x="2835275" y="4613275"/>
          <p14:tracePt t="65381" x="2849563" y="4621213"/>
          <p14:tracePt t="65398" x="2887663" y="4625975"/>
          <p14:tracePt t="65415" x="2914650" y="4632325"/>
          <p14:tracePt t="65431" x="2952750" y="4637088"/>
          <p14:tracePt t="65448" x="2968625" y="4645025"/>
          <p14:tracePt t="65465" x="3001963" y="4648200"/>
          <p14:tracePt t="65481" x="3013075" y="4648200"/>
          <p14:tracePt t="65498" x="3025775" y="4648200"/>
          <p14:tracePt t="65515" x="3032125" y="4648200"/>
          <p14:tracePt t="65926" x="3028950" y="4648200"/>
          <p14:tracePt t="65928" x="3025775" y="4656138"/>
          <p14:tracePt t="65948" x="3001963" y="4675188"/>
          <p14:tracePt t="65965" x="2990850" y="4686300"/>
          <p14:tracePt t="65982" x="2968625" y="4721225"/>
          <p14:tracePt t="65998" x="2955925" y="4735513"/>
          <p14:tracePt t="66015" x="2944813" y="4754563"/>
          <p14:tracePt t="66031" x="2914650" y="4789488"/>
          <p14:tracePt t="66048" x="2903538" y="4803775"/>
          <p14:tracePt t="66065" x="2876550" y="4846638"/>
          <p14:tracePt t="66081" x="2854325" y="4873625"/>
          <p14:tracePt t="66098" x="2816225" y="4926013"/>
          <p14:tracePt t="66115" x="2797175" y="4945063"/>
          <p14:tracePt t="66131" x="2778125" y="4964113"/>
          <p14:tracePt t="66148" x="2765425" y="4975225"/>
          <p14:tracePt t="66165" x="2743200" y="4999038"/>
          <p14:tracePt t="66181" x="2727325" y="5010150"/>
          <p14:tracePt t="66198" x="2697163" y="5032375"/>
          <p14:tracePt t="66215" x="2682875" y="5045075"/>
          <p14:tracePt t="66231" x="2647950" y="5067300"/>
          <p14:tracePt t="66248" x="2636838" y="5075238"/>
          <p14:tracePt t="66265" x="2601913" y="5097463"/>
          <p14:tracePt t="66281" x="2582863" y="5108575"/>
          <p14:tracePt t="66298" x="2549525" y="5132388"/>
          <p14:tracePt t="66315" x="2533650" y="5143500"/>
          <p14:tracePt t="66331" x="2506663" y="5165725"/>
          <p14:tracePt t="66348" x="2495550" y="5173663"/>
          <p14:tracePt t="66365" x="2473325" y="5181600"/>
          <p14:tracePt t="66381" x="2465388" y="5189538"/>
          <p14:tracePt t="66398" x="2430463" y="5200650"/>
          <p14:tracePt t="66415" x="2419350" y="5203825"/>
          <p14:tracePt t="66432" x="2400300" y="5216525"/>
          <p14:tracePt t="66448" x="2389188" y="5219700"/>
          <p14:tracePt t="66465" x="2378075" y="5227638"/>
          <p14:tracePt t="66481" x="2359025" y="5235575"/>
          <p14:tracePt t="66498" x="2346325" y="5241925"/>
          <p14:tracePt t="66515" x="2327275" y="5249863"/>
          <p14:tracePt t="66531" x="2316163" y="5257800"/>
          <p14:tracePt t="66548" x="2301875" y="5265738"/>
          <p14:tracePt t="66565" x="2289175" y="5268913"/>
          <p14:tracePt t="66581" x="2278063" y="5280025"/>
          <p14:tracePt t="66598" x="2266950" y="5284788"/>
          <p14:tracePt t="66615" x="2247900" y="5295900"/>
          <p14:tracePt t="66631" x="2236788" y="5299075"/>
          <p14:tracePt t="66648" x="2228850" y="5311775"/>
          <p14:tracePt t="66665" x="2220913" y="5314950"/>
          <p14:tracePt t="66681" x="2212975" y="5322888"/>
          <p14:tracePt t="66698" x="2209800" y="5326063"/>
          <p14:tracePt t="66715" x="2201863" y="5334000"/>
          <p14:tracePt t="66731" x="2198688" y="5341938"/>
          <p14:tracePt t="66748" x="2187575" y="5349875"/>
          <p14:tracePt t="66765" x="2182813" y="5353050"/>
          <p14:tracePt t="66781" x="2179638" y="5360988"/>
          <p14:tracePt t="66798" x="2174875" y="5364163"/>
          <p14:tracePt t="66815" x="2168525" y="5375275"/>
          <p14:tracePt t="66831" x="2163763" y="5380038"/>
          <p14:tracePt t="66848" x="2155825" y="5387975"/>
          <p14:tracePt t="66865" x="2152650" y="5391150"/>
          <p14:tracePt t="66882" x="2149475" y="5399088"/>
          <p14:tracePt t="66898" x="2149475" y="5407025"/>
          <p14:tracePt t="66915" x="2149475" y="5410200"/>
          <p14:tracePt t="66931" x="2149475" y="5418138"/>
          <p14:tracePt t="66948" x="2149475" y="5421313"/>
          <p14:tracePt t="66965" x="2149475" y="5429250"/>
          <p14:tracePt t="66981" x="2149475" y="5437188"/>
          <p14:tracePt t="66998" x="2149475" y="5445125"/>
          <p14:tracePt t="67015" x="2149475" y="5448300"/>
          <p14:tracePt t="67031" x="2149475" y="5456238"/>
          <p14:tracePt t="67065" x="2149475" y="5467350"/>
          <p14:tracePt t="67081" x="2152650" y="5470525"/>
          <p14:tracePt t="67098" x="2163763" y="5478463"/>
          <p14:tracePt t="67115" x="2171700" y="5483225"/>
          <p14:tracePt t="67131" x="2193925" y="5494338"/>
          <p14:tracePt t="67148" x="2201863" y="5497513"/>
          <p14:tracePt t="67165" x="2212975" y="5508625"/>
          <p14:tracePt t="67181" x="2217738" y="5513388"/>
          <p14:tracePt t="67198" x="2236788" y="5521325"/>
          <p14:tracePt t="67215" x="2247900" y="5527675"/>
          <p14:tracePt t="67231" x="2274888" y="5540375"/>
          <p14:tracePt t="67248" x="2289175" y="5543550"/>
          <p14:tracePt t="67265" x="2316163" y="5546725"/>
          <p14:tracePt t="67281" x="2327275" y="5546725"/>
          <p14:tracePt t="67298" x="2346325" y="5546725"/>
          <p14:tracePt t="67315" x="2362200" y="5546725"/>
          <p14:tracePt t="67332" x="2381250" y="5546725"/>
          <p14:tracePt t="67348" x="2392363" y="5546725"/>
          <p14:tracePt t="67365" x="2397125" y="5546725"/>
          <p14:tracePt t="67381" x="2403475" y="5546725"/>
          <p14:tracePt t="67398" x="2408238" y="5546725"/>
          <p14:tracePt t="67415" x="2416175" y="5546725"/>
          <p14:tracePt t="67448" x="2422525" y="5546725"/>
          <p14:tracePt t="67465" x="2427288" y="5546725"/>
          <p14:tracePt t="67481" x="2446338" y="5543550"/>
          <p14:tracePt t="67498" x="2449513" y="5543550"/>
          <p14:tracePt t="67515" x="2460625" y="5540375"/>
          <p14:tracePt t="67531" x="2468563" y="5535613"/>
          <p14:tracePt t="67548" x="2487613" y="5535613"/>
          <p14:tracePt t="67565" x="2492375" y="5535613"/>
          <p14:tracePt t="67581" x="2511425" y="5535613"/>
          <p14:tracePt t="67598" x="2514600" y="5535613"/>
          <p14:tracePt t="67615" x="2525713" y="5527675"/>
          <p14:tracePt t="67631" x="2530475" y="5527675"/>
          <p14:tracePt t="67648" x="2536825" y="5527675"/>
          <p14:tracePt t="67665" x="2541588" y="5527675"/>
          <p14:tracePt t="67681" x="2555875" y="5527675"/>
          <p14:tracePt t="67698" x="2563813" y="5527675"/>
          <p14:tracePt t="67715" x="2582863" y="5527675"/>
          <p14:tracePt t="67731" x="2593975" y="5524500"/>
          <p14:tracePt t="67748" x="2613025" y="5524500"/>
          <p14:tracePt t="67765" x="2625725" y="5524500"/>
          <p14:tracePt t="67782" x="2644775" y="5524500"/>
          <p14:tracePt t="67798" x="2655888" y="5524500"/>
          <p14:tracePt t="67815" x="2663825" y="5524500"/>
          <p14:tracePt t="67831" x="2682875" y="5524500"/>
          <p14:tracePt t="67848" x="2693988" y="5524500"/>
          <p14:tracePt t="67865" x="2708275" y="5524500"/>
          <p14:tracePt t="67881" x="2713038" y="5524500"/>
          <p14:tracePt t="67898" x="2720975" y="5524500"/>
          <p14:tracePt t="67915" x="2724150" y="5524500"/>
          <p14:tracePt t="67931" x="2727325" y="5524500"/>
          <p14:tracePt t="68007" x="2732088" y="5524500"/>
          <p14:tracePt t="68019" x="2743200" y="5524500"/>
          <p14:tracePt t="68030" x="2751138" y="5524500"/>
          <p14:tracePt t="68042" x="2770188" y="5524500"/>
          <p14:tracePt t="68052" x="2778125" y="5521325"/>
          <p14:tracePt t="68065" x="2797175" y="5521325"/>
          <p14:tracePt t="68081" x="2811463" y="5521325"/>
          <p14:tracePt t="68098" x="2841625" y="5521325"/>
          <p14:tracePt t="68115" x="2865438" y="5521325"/>
          <p14:tracePt t="68131" x="2914650" y="5527675"/>
          <p14:tracePt t="68148" x="2936875" y="5532438"/>
          <p14:tracePt t="68165" x="2994025" y="5546725"/>
          <p14:tracePt t="68181" x="3017838" y="5551488"/>
          <p14:tracePt t="68198" x="3055938" y="5562600"/>
          <p14:tracePt t="68215" x="3074988" y="5562600"/>
          <p14:tracePt t="68232" x="3113088" y="5562600"/>
          <p14:tracePt t="68248" x="3127375" y="5562600"/>
          <p14:tracePt t="68265" x="3140075" y="5562600"/>
          <p14:tracePt t="68281" x="3154363" y="5559425"/>
          <p14:tracePt t="68298" x="3159125" y="5559425"/>
          <p14:tracePt t="68315" x="3165475" y="5554663"/>
          <p14:tracePt t="68331" x="3170238" y="5554663"/>
          <p14:tracePt t="68348" x="3181350" y="5543550"/>
          <p14:tracePt t="68365" x="3184525" y="5540375"/>
          <p14:tracePt t="68381" x="3192463" y="5532438"/>
          <p14:tracePt t="68398" x="3197225" y="5527675"/>
          <p14:tracePt t="68415" x="3203575" y="5516563"/>
          <p14:tracePt t="68432" x="3211513" y="5513388"/>
          <p14:tracePt t="68448" x="3219450" y="5505450"/>
          <p14:tracePt t="68465" x="3222625" y="5497513"/>
          <p14:tracePt t="68481" x="3235325" y="5475288"/>
          <p14:tracePt t="68498" x="3238500" y="5464175"/>
          <p14:tracePt t="68515" x="3254375" y="5448300"/>
          <p14:tracePt t="68531" x="3265488" y="5440363"/>
          <p14:tracePt t="68548" x="3284538" y="5418138"/>
          <p14:tracePt t="68565" x="3295650" y="5407025"/>
          <p14:tracePt t="68581" x="3330575" y="5383213"/>
          <p14:tracePt t="68598" x="3349625" y="5372100"/>
          <p14:tracePt t="68615" x="3382963" y="5356225"/>
          <p14:tracePt t="68631" x="3398838" y="5349875"/>
          <p14:tracePt t="68648" x="3425825" y="5337175"/>
          <p14:tracePt t="68665" x="3440113" y="5337175"/>
          <p14:tracePt t="68682" x="3459163" y="5337175"/>
          <p14:tracePt t="68698" x="3470275" y="5337175"/>
          <p14:tracePt t="68715" x="3482975" y="5337175"/>
          <p14:tracePt t="68731" x="3502025" y="5345113"/>
          <p14:tracePt t="68748" x="3513138" y="5353050"/>
          <p14:tracePt t="68765" x="3532188" y="5360988"/>
          <p14:tracePt t="68781" x="3551238" y="5368925"/>
          <p14:tracePt t="68798" x="3584575" y="5383213"/>
          <p14:tracePt t="68815" x="3592513" y="5394325"/>
          <p14:tracePt t="68831" x="3608388" y="5410200"/>
          <p14:tracePt t="68848" x="3616325" y="5413375"/>
          <p14:tracePt t="68865" x="3619500" y="5426075"/>
          <p14:tracePt t="68881" x="3619500" y="5429250"/>
          <p14:tracePt t="68898" x="3619500" y="5437188"/>
          <p14:tracePt t="68915" x="3611563" y="5440363"/>
          <p14:tracePt t="68931" x="3600450" y="5451475"/>
          <p14:tracePt t="68948" x="3589338" y="5456238"/>
          <p14:tracePt t="68965" x="3570288" y="5467350"/>
          <p14:tracePt t="68981" x="3559175" y="5470525"/>
          <p14:tracePt t="68998" x="3543300" y="5475288"/>
          <p14:tracePt t="69015" x="3540125" y="5475288"/>
          <p14:tracePt t="69031" x="3532188" y="5475288"/>
          <p14:tracePt t="69256" x="3524250" y="5483225"/>
          <p14:tracePt t="69267" x="3521075" y="5486400"/>
          <p14:tracePt t="69281" x="3516313" y="5489575"/>
          <p14:tracePt t="69298" x="3513138" y="5494338"/>
          <p14:tracePt t="69315" x="3505200" y="5502275"/>
          <p14:tracePt t="69331" x="3502025" y="5505450"/>
          <p14:tracePt t="69348" x="3489325" y="5516563"/>
          <p14:tracePt t="69365" x="3486150" y="5521325"/>
          <p14:tracePt t="69381" x="3478213" y="5527675"/>
          <p14:tracePt t="69398" x="3475038" y="5532438"/>
          <p14:tracePt t="69415" x="3467100" y="5540375"/>
          <p14:tracePt t="69431" x="3459163" y="5546725"/>
          <p14:tracePt t="69448" x="3451225" y="5554663"/>
          <p14:tracePt t="69465" x="3448050" y="5559425"/>
          <p14:tracePt t="69481" x="3440113" y="5565775"/>
          <p14:tracePt t="69498" x="3436938" y="5570538"/>
          <p14:tracePt t="69515" x="3425825" y="5581650"/>
          <p14:tracePt t="69531" x="3421063" y="5584825"/>
          <p14:tracePt t="69548" x="3413125" y="5592763"/>
          <p14:tracePt t="69565" x="3409950" y="5597525"/>
          <p14:tracePt t="69581" x="3406775" y="5600700"/>
          <p14:tracePt t="69598" x="3394075" y="5611813"/>
          <p14:tracePt t="69615" x="3390900" y="5616575"/>
          <p14:tracePt t="69631" x="3382963" y="5627688"/>
          <p14:tracePt t="69648" x="3375025" y="5638800"/>
          <p14:tracePt t="69665" x="3368675" y="5661025"/>
          <p14:tracePt t="69681" x="3360738" y="5668963"/>
          <p14:tracePt t="69698" x="3344863" y="5699125"/>
          <p14:tracePt t="69715" x="3341688" y="5707063"/>
          <p14:tracePt t="69731" x="3322638" y="5730875"/>
          <p14:tracePt t="69748" x="3317875" y="5734050"/>
          <p14:tracePt t="69765" x="3311525" y="5749925"/>
          <p14:tracePt t="69781" x="3306763" y="5756275"/>
          <p14:tracePt t="69798" x="3276600" y="5794375"/>
          <p14:tracePt t="69815" x="3249613" y="5813425"/>
          <p14:tracePt t="69831" x="3216275" y="5840413"/>
          <p14:tracePt t="69848" x="3197225" y="5859463"/>
          <p14:tracePt t="69865" x="3146425" y="5889625"/>
          <p14:tracePt t="69881" x="3121025" y="5905500"/>
          <p14:tracePt t="69898" x="3086100" y="5921375"/>
          <p14:tracePt t="69915" x="3070225" y="5927725"/>
          <p14:tracePt t="69931" x="3028950" y="5940425"/>
          <p14:tracePt t="69948" x="3006725" y="5943600"/>
          <p14:tracePt t="69965" x="2960688" y="5954713"/>
          <p14:tracePt t="69981" x="2936875" y="5962650"/>
          <p14:tracePt t="69998" x="2895600" y="5965825"/>
          <p14:tracePt t="70015" x="2873375" y="5973763"/>
          <p14:tracePt t="70031" x="2849563" y="5978525"/>
          <p14:tracePt t="70048" x="2803525" y="5992813"/>
          <p14:tracePt t="70065" x="2781300" y="5992813"/>
          <p14:tracePt t="70081" x="2716213" y="6003925"/>
          <p14:tracePt t="70098" x="2682875" y="6011863"/>
          <p14:tracePt t="70115" x="2617788" y="6022975"/>
          <p14:tracePt t="70131" x="2582863" y="6030913"/>
          <p14:tracePt t="70148" x="2530475" y="6030913"/>
          <p14:tracePt t="70165" x="2498725" y="6030913"/>
          <p14:tracePt t="70181" x="2435225" y="6030913"/>
          <p14:tracePt t="70198" x="2392363" y="6027738"/>
          <p14:tracePt t="70215" x="2346325" y="6027738"/>
          <p14:tracePt t="70231" x="2324100" y="6027738"/>
          <p14:tracePt t="70248" x="2286000" y="6027738"/>
          <p14:tracePt t="70265" x="2266950" y="6022975"/>
          <p14:tracePt t="70281" x="2236788" y="6022975"/>
          <p14:tracePt t="70298" x="2220913" y="6022975"/>
          <p14:tracePt t="70315" x="2187575" y="6022975"/>
          <p14:tracePt t="70331" x="2171700" y="6027738"/>
          <p14:tracePt t="70348" x="2136775" y="6038850"/>
          <p14:tracePt t="70365" x="2117725" y="6046788"/>
          <p14:tracePt t="70381" x="2098675" y="6057900"/>
          <p14:tracePt t="70398" x="2087563" y="6061075"/>
          <p14:tracePt t="70415" x="2068513" y="6073775"/>
          <p14:tracePt t="70431" x="2057400" y="6076950"/>
          <p14:tracePt t="70448" x="2038350" y="6088063"/>
          <p14:tracePt t="70465" x="2027238" y="6092825"/>
          <p14:tracePt t="70482" x="2019300" y="6099175"/>
          <p14:tracePt t="70498" x="2011363" y="6107113"/>
          <p14:tracePt t="70515" x="2008188" y="6111875"/>
          <p14:tracePt t="70531" x="2003425" y="6118225"/>
          <p14:tracePt t="70548" x="2000250" y="6122988"/>
          <p14:tracePt t="70565" x="1992313" y="6137275"/>
          <p14:tracePt t="70581" x="1984375" y="6149975"/>
          <p14:tracePt t="70598" x="1978025" y="6156325"/>
          <p14:tracePt t="70615" x="1973263" y="6161088"/>
          <p14:tracePt t="70631" x="1970088" y="6180138"/>
          <p14:tracePt t="70648" x="1962150" y="6191250"/>
          <p14:tracePt t="70665" x="1958975" y="6202363"/>
          <p14:tracePt t="70681" x="1958975" y="6210300"/>
          <p14:tracePt t="70698" x="1958975" y="6229350"/>
          <p14:tracePt t="70715" x="1965325" y="6237288"/>
          <p14:tracePt t="70731" x="1973263" y="6259513"/>
          <p14:tracePt t="70748" x="1981200" y="6264275"/>
          <p14:tracePt t="70765" x="1984375" y="6270625"/>
          <p14:tracePt t="70781" x="1989138" y="6275388"/>
          <p14:tracePt t="70798" x="1997075" y="6289675"/>
          <p14:tracePt t="70815" x="2008188" y="6302375"/>
          <p14:tracePt t="70831" x="2030413" y="6316663"/>
          <p14:tracePt t="70848" x="2038350" y="6324600"/>
          <p14:tracePt t="70865" x="2068513" y="6332538"/>
          <p14:tracePt t="70881" x="2076450" y="6340475"/>
          <p14:tracePt t="70898" x="2098675" y="6346825"/>
          <p14:tracePt t="70915" x="2106613" y="6346825"/>
          <p14:tracePt t="70931" x="2125663" y="6354763"/>
          <p14:tracePt t="70948" x="2160588" y="6365875"/>
          <p14:tracePt t="70965" x="2174875" y="6370638"/>
          <p14:tracePt t="70981" x="2212975" y="6370638"/>
          <p14:tracePt t="70998" x="2228850" y="6370638"/>
          <p14:tracePt t="71015" x="2263775" y="6370638"/>
          <p14:tracePt t="71031" x="2286000" y="6370638"/>
          <p14:tracePt t="71048" x="2332038" y="6370638"/>
          <p14:tracePt t="71065" x="2354263" y="6370638"/>
          <p14:tracePt t="71081" x="2400300" y="6370638"/>
          <p14:tracePt t="71098" x="2430463" y="6370638"/>
          <p14:tracePt t="71115" x="2476500" y="6370638"/>
          <p14:tracePt t="71131" x="2498725" y="6370638"/>
          <p14:tracePt t="71148" x="2544763" y="6362700"/>
          <p14:tracePt t="71165" x="2568575" y="6359525"/>
          <p14:tracePt t="71181" x="2625725" y="6343650"/>
          <p14:tracePt t="71198" x="2647950" y="6343650"/>
          <p14:tracePt t="71215" x="2686050" y="6343650"/>
          <p14:tracePt t="71231" x="2708275" y="6343650"/>
          <p14:tracePt t="71248" x="2754313" y="6343650"/>
          <p14:tracePt t="71265" x="2778125" y="6343650"/>
          <p14:tracePt t="71281" x="2822575" y="6340475"/>
          <p14:tracePt t="71298" x="2849563" y="6332538"/>
          <p14:tracePt t="71315" x="2895600" y="6327775"/>
          <p14:tracePt t="71331" x="2917825" y="6321425"/>
          <p14:tracePt t="71348" x="2955925" y="6316663"/>
          <p14:tracePt t="71365" x="2979738" y="6316663"/>
          <p14:tracePt t="71381" x="3001963" y="6308725"/>
          <p14:tracePt t="71398" x="3048000" y="6305550"/>
          <p14:tracePt t="71415" x="3067050" y="6305550"/>
          <p14:tracePt t="71431" x="3097213" y="6305550"/>
          <p14:tracePt t="71448" x="3113088" y="6305550"/>
          <p14:tracePt t="71465" x="3140075" y="6305550"/>
          <p14:tracePt t="71481" x="3159125" y="6305550"/>
          <p14:tracePt t="71484" x="3173413" y="6305550"/>
          <p14:tracePt t="71498" x="3189288" y="6305550"/>
          <p14:tracePt t="71515" x="3203575" y="6305550"/>
          <p14:tracePt t="71531" x="3238500" y="6297613"/>
          <p14:tracePt t="71548" x="3249613" y="6294438"/>
          <p14:tracePt t="71565" x="3279775" y="6286500"/>
          <p14:tracePt t="71581" x="3298825" y="6286500"/>
          <p14:tracePt t="71598" x="3333750" y="6278563"/>
          <p14:tracePt t="71615" x="3349625" y="6278563"/>
          <p14:tracePt t="71631" x="3382963" y="6267450"/>
          <p14:tracePt t="71648" x="3390900" y="6267450"/>
          <p14:tracePt t="71665" x="3409950" y="6259513"/>
          <p14:tracePt t="71681" x="3421063" y="6259513"/>
          <p14:tracePt t="71698" x="3440113" y="6256338"/>
          <p14:tracePt t="71715" x="3444875" y="6251575"/>
          <p14:tracePt t="71731" x="3455988" y="6251575"/>
          <p14:tracePt t="71799" x="3455988" y="6248400"/>
          <p14:tracePt t="71810" x="3455988" y="6240463"/>
          <p14:tracePt t="71821" x="3455988" y="6237288"/>
          <p14:tracePt t="71832" x="3455988" y="6232525"/>
          <p14:tracePt t="71855" x="3455988" y="6229350"/>
          <p14:tracePt t="71889" x="3455988" y="6226175"/>
          <p14:tracePt t="71911" x="3455988" y="6221413"/>
          <p14:tracePt t="71923" x="3455988" y="6218238"/>
          <p14:tracePt t="71933" x="3455988" y="6210300"/>
          <p14:tracePt t="71945" x="3455988" y="6207125"/>
          <p14:tracePt t="71956" x="3455988" y="6202363"/>
          <p14:tracePt t="71968" x="3455988" y="6199188"/>
          <p14:tracePt t="71981" x="3455988" y="6194425"/>
          <p14:tracePt t="71998" x="3455988" y="6191250"/>
          <p14:tracePt t="72114" x="3455988" y="6188075"/>
          <p14:tracePt t="72125" x="3455988" y="6183313"/>
          <p14:tracePt t="72136" x="3455988" y="6175375"/>
          <p14:tracePt t="72148" x="3455988" y="6172200"/>
          <p14:tracePt t="72165" x="3455988" y="6164263"/>
          <p14:tracePt t="72181" x="3459163" y="6149975"/>
          <p14:tracePt t="72198" x="3463925" y="6137275"/>
          <p14:tracePt t="72215" x="3475038" y="6130925"/>
          <p14:tracePt t="72231" x="3478213" y="6126163"/>
          <p14:tracePt t="72248" x="3478213" y="6118225"/>
          <p14:tracePt t="72265" x="3478213" y="6115050"/>
          <p14:tracePt t="72281" x="3478213" y="6107113"/>
          <p14:tracePt t="72298" x="3478213" y="6099175"/>
          <p14:tracePt t="72315" x="3478213" y="6096000"/>
          <p14:tracePt t="72331" x="3478213" y="6076950"/>
          <p14:tracePt t="72348" x="3478213" y="6073775"/>
          <p14:tracePt t="72365" x="3478213" y="6057900"/>
          <p14:tracePt t="72381" x="3478213" y="6054725"/>
          <p14:tracePt t="72398" x="3467100" y="6042025"/>
          <p14:tracePt t="72415" x="3463925" y="6030913"/>
          <p14:tracePt t="72431" x="3451225" y="6011863"/>
          <p14:tracePt t="72448" x="3448050" y="6000750"/>
          <p14:tracePt t="72465" x="3436938" y="5978525"/>
          <p14:tracePt t="72481" x="3432175" y="5970588"/>
          <p14:tracePt t="72498" x="3421063" y="5946775"/>
          <p14:tracePt t="72514" x="3409950" y="5935663"/>
          <p14:tracePt t="72531" x="3394075" y="5916613"/>
          <p14:tracePt t="72548" x="3382963" y="5897563"/>
          <p14:tracePt t="72564" x="3355975" y="5864225"/>
          <p14:tracePt t="72581" x="3333750" y="5837238"/>
          <p14:tracePt t="72598" x="3317875" y="5810250"/>
          <p14:tracePt t="72615" x="3314700" y="5799138"/>
          <p14:tracePt t="72631" x="3303588" y="5780088"/>
          <p14:tracePt t="72648" x="3295650" y="5768975"/>
          <p14:tracePt t="72665" x="3287713" y="5753100"/>
          <p14:tracePt t="72681" x="3284538" y="5749925"/>
          <p14:tracePt t="72698" x="3276600" y="5741988"/>
          <p14:tracePt t="72715" x="3268663" y="5737225"/>
          <p14:tracePt t="72731" x="3260725" y="5730875"/>
          <p14:tracePt t="72748" x="3241675" y="5726113"/>
          <p14:tracePt t="72765" x="3230563" y="5722938"/>
          <p14:tracePt t="72781" x="3216275" y="5722938"/>
          <p14:tracePt t="72798" x="3211513" y="5722938"/>
          <p14:tracePt t="72814" x="3197225" y="5722938"/>
          <p14:tracePt t="72831" x="3189288" y="5722938"/>
          <p14:tracePt t="72848" x="3165475" y="5734050"/>
          <p14:tracePt t="72865" x="3154363" y="5745163"/>
          <p14:tracePt t="72881" x="3127375" y="5764213"/>
          <p14:tracePt t="72898" x="3113088" y="5783263"/>
          <p14:tracePt t="72915" x="3089275" y="5810250"/>
          <p14:tracePt t="72931" x="3078163" y="5821363"/>
          <p14:tracePt t="72948" x="3063875" y="5845175"/>
          <p14:tracePt t="72965" x="3055938" y="5856288"/>
          <p14:tracePt t="72981" x="3048000" y="5875338"/>
          <p14:tracePt t="72998" x="3048000" y="5886450"/>
          <p14:tracePt t="73015" x="3040063" y="5897563"/>
          <p14:tracePt t="73031" x="3040063" y="5905500"/>
          <p14:tracePt t="73048" x="3044825" y="5924550"/>
          <p14:tracePt t="73065" x="3048000" y="5932488"/>
          <p14:tracePt t="73081" x="3051175" y="5954713"/>
          <p14:tracePt t="73098" x="3059113" y="5970588"/>
          <p14:tracePt t="73115" x="3074988" y="5997575"/>
          <p14:tracePt t="73131" x="3078163" y="6008688"/>
          <p14:tracePt t="73148" x="3097213" y="6030913"/>
          <p14:tracePt t="73165" x="3108325" y="6042025"/>
          <p14:tracePt t="73181" x="3116263" y="6049963"/>
          <p14:tracePt t="73198" x="3140075" y="6073775"/>
          <p14:tracePt t="73215" x="3151188" y="6076950"/>
          <p14:tracePt t="73231" x="3162300" y="6088063"/>
          <p14:tracePt t="73248" x="3170238" y="6092825"/>
          <p14:tracePt t="73265" x="3178175" y="6099175"/>
          <p14:tracePt t="73281" x="3181350" y="6103938"/>
          <p14:tracePt t="73298" x="3189288" y="6115050"/>
          <p14:tracePt t="73315" x="3192463" y="6118225"/>
          <p14:tracePt t="73331" x="3203575" y="6122988"/>
          <p14:tracePt t="73408" x="3208338" y="6122988"/>
          <p14:tracePt t="73419" x="3211513" y="6122988"/>
          <p14:tracePt t="73430" x="3216275" y="6122988"/>
          <p14:tracePt t="73475" x="3189288" y="6115050"/>
          <p14:tracePt t="73486" x="3154363" y="6099175"/>
          <p14:tracePt t="74028" x="3181350" y="6096000"/>
          <p14:tracePt t="74060" x="3184525" y="6088063"/>
          <p14:tracePt t="74071" x="3200400" y="6084888"/>
          <p14:tracePt t="74082" x="3211513" y="6080125"/>
          <p14:tracePt t="74094" x="3222625" y="6080125"/>
          <p14:tracePt t="74106" x="3230563" y="6080125"/>
          <p14:tracePt t="74127" x="3230563" y="6076950"/>
          <p14:tracePt t="74139" x="3230563" y="6073775"/>
          <p14:tracePt t="74150" x="3235325" y="6065838"/>
          <p14:tracePt t="74165" x="3238500" y="6061075"/>
          <p14:tracePt t="74181" x="3246438" y="6057900"/>
          <p14:tracePt t="74198" x="3254375" y="6042025"/>
          <p14:tracePt t="74214" x="3257550" y="6038850"/>
          <p14:tracePt t="74231" x="3265488" y="6030913"/>
          <p14:tracePt t="74248" x="3268663" y="6027738"/>
          <p14:tracePt t="74264" x="3276600" y="6022975"/>
          <p14:tracePt t="74281" x="3279775" y="6019800"/>
          <p14:tracePt t="74298" x="3287713" y="6016625"/>
          <p14:tracePt t="74315" x="3298825" y="6008688"/>
          <p14:tracePt t="74331" x="3317875" y="6000750"/>
          <p14:tracePt t="74348" x="3330575" y="5992813"/>
          <p14:tracePt t="74364" x="3355975" y="5981700"/>
          <p14:tracePt t="74381" x="3371850" y="5978525"/>
          <p14:tracePt t="74398" x="3448050" y="5962650"/>
          <p14:tracePt t="74415" x="3497263" y="5954713"/>
          <p14:tracePt t="74431" x="3603625" y="5940425"/>
          <p14:tracePt t="74448" x="3657600" y="5935663"/>
          <p14:tracePt t="74464" x="3779838" y="5935663"/>
          <p14:tracePt t="74481" x="3851275" y="5940425"/>
          <p14:tracePt t="74498" x="3984625" y="5954713"/>
          <p14:tracePt t="74514" x="4046538" y="5962650"/>
          <p14:tracePt t="74531" x="4130675" y="5962650"/>
          <p14:tracePt t="74548" x="4283075" y="5951538"/>
          <p14:tracePt t="74564" x="4343400" y="5951538"/>
          <p14:tracePt t="74581" x="4427538" y="5943600"/>
          <p14:tracePt t="74598" x="4468813" y="5943600"/>
          <p14:tracePt t="74614" x="4552950" y="5951538"/>
          <p14:tracePt t="74631" x="4594225" y="5959475"/>
          <p14:tracePt t="74648" x="4683125" y="5973763"/>
          <p14:tracePt t="74665" x="4724400" y="5981700"/>
          <p14:tracePt t="74681" x="4789488" y="5989638"/>
          <p14:tracePt t="74698" x="4819650" y="5989638"/>
          <p14:tracePt t="74715" x="4884738" y="5989638"/>
          <p14:tracePt t="74731" x="4914900" y="5989638"/>
          <p14:tracePt t="74748" x="4968875" y="5989638"/>
          <p14:tracePt t="74764" x="5010150" y="5984875"/>
          <p14:tracePt t="74781" x="5083175" y="5984875"/>
          <p14:tracePt t="74798" x="5124450" y="5984875"/>
          <p14:tracePt t="74814" x="5189538" y="5984875"/>
          <p14:tracePt t="74831" x="5230813" y="5984875"/>
          <p14:tracePt t="74848" x="5314950" y="5978525"/>
          <p14:tracePt t="74864" x="5356225" y="5970588"/>
          <p14:tracePt t="74881" x="5440363" y="5954713"/>
          <p14:tracePt t="74898" x="5464175" y="5951538"/>
          <p14:tracePt t="74915" x="5532438" y="5935663"/>
          <p14:tracePt t="74931" x="5573713" y="5927725"/>
          <p14:tracePt t="74948" x="5616575" y="5927725"/>
          <p14:tracePt t="74965" x="5692775" y="5916613"/>
          <p14:tracePt t="74981" x="5734050" y="5902325"/>
          <p14:tracePt t="74984" x="5780088" y="5886450"/>
          <p14:tracePt t="74998" x="5813425" y="5870575"/>
          <p14:tracePt t="75014" x="5837238" y="5859463"/>
          <p14:tracePt t="75031" x="5870575" y="5848350"/>
          <p14:tracePt t="75048" x="5889625" y="5845175"/>
          <p14:tracePt t="75064" x="5916613" y="5832475"/>
          <p14:tracePt t="75081" x="5924550" y="5829300"/>
          <p14:tracePt t="75098" x="5946775" y="5818188"/>
          <p14:tracePt t="75114" x="5959475" y="5810250"/>
          <p14:tracePt t="75131" x="5965825" y="5802313"/>
          <p14:tracePt t="75148" x="5970588" y="5799138"/>
          <p14:tracePt t="75165" x="5978525" y="5791200"/>
          <p14:tracePt t="75181" x="5989638" y="5783263"/>
          <p14:tracePt t="75198" x="6008688" y="5775325"/>
          <p14:tracePt t="75214" x="6019800" y="5768975"/>
          <p14:tracePt t="75231" x="6035675" y="5761038"/>
          <p14:tracePt t="75248" x="6042025" y="5756275"/>
          <p14:tracePt t="75264" x="6065838" y="5745163"/>
          <p14:tracePt t="75281" x="6076950" y="5741988"/>
          <p14:tracePt t="75298" x="6111875" y="5722938"/>
          <p14:tracePt t="75314" x="6126163" y="5718175"/>
          <p14:tracePt t="75331" x="6153150" y="5707063"/>
          <p14:tracePt t="75348" x="6169025" y="5699125"/>
          <p14:tracePt t="75365" x="6202363" y="5688013"/>
          <p14:tracePt t="75381" x="6221413" y="5684838"/>
          <p14:tracePt t="75398" x="6237288" y="5676900"/>
          <p14:tracePt t="75415" x="6270625" y="5673725"/>
          <p14:tracePt t="75431" x="6286500" y="5673725"/>
          <p14:tracePt t="75448" x="6321425" y="5673725"/>
          <p14:tracePt t="75464" x="6335713" y="5673725"/>
          <p14:tracePt t="75481" x="6373813" y="5684838"/>
          <p14:tracePt t="75498" x="6392863" y="5692775"/>
          <p14:tracePt t="75514" x="6430963" y="5703888"/>
          <p14:tracePt t="75531" x="6450013" y="5707063"/>
          <p14:tracePt t="75548" x="6484938" y="5718175"/>
          <p14:tracePt t="75564" x="6499225" y="5726113"/>
          <p14:tracePt t="75581" x="6534150" y="5737225"/>
          <p14:tracePt t="75598" x="6542088" y="5741988"/>
          <p14:tracePt t="75614" x="6556375" y="5749925"/>
          <p14:tracePt t="75631" x="6569075" y="5761038"/>
          <p14:tracePt t="75648" x="6580188" y="5783263"/>
          <p14:tracePt t="75665" x="6583363" y="5788025"/>
          <p14:tracePt t="75681" x="6588125" y="5799138"/>
          <p14:tracePt t="75698" x="6591300" y="5807075"/>
          <p14:tracePt t="75714" x="6594475" y="5818188"/>
          <p14:tracePt t="75731" x="6594475" y="5821363"/>
          <p14:tracePt t="75748" x="6594475" y="5832475"/>
          <p14:tracePt t="75765" x="6594475" y="5837238"/>
          <p14:tracePt t="75781" x="6594475" y="5845175"/>
          <p14:tracePt t="75798" x="6591300" y="5848350"/>
          <p14:tracePt t="75815" x="6583363" y="5856288"/>
          <p14:tracePt t="75831" x="6580188" y="5864225"/>
          <p14:tracePt t="75848" x="6572250" y="5867400"/>
          <p14:tracePt t="75864" x="6564313" y="5875338"/>
          <p14:tracePt t="75881" x="6561138" y="5878513"/>
          <p14:tracePt t="75898" x="6553200" y="5886450"/>
          <p14:tracePt t="75915" x="6550025" y="5889625"/>
          <p14:tracePt t="75931" x="6542088" y="5889625"/>
          <p14:tracePt t="75948" x="6537325" y="5889625"/>
          <p14:tracePt t="76041" x="6534150" y="5889625"/>
          <p14:tracePt t="76052" x="6530975" y="5889625"/>
          <p14:tracePt t="76063" x="6526213" y="5889625"/>
          <p14:tracePt t="76074" x="6523038" y="5889625"/>
          <p14:tracePt t="76086" x="6518275" y="5889625"/>
          <p14:tracePt t="76098" x="6511925" y="5889625"/>
          <p14:tracePt t="76119" x="6507163" y="5889625"/>
          <p14:tracePt t="76131" x="6503988" y="5889625"/>
          <p14:tracePt t="76148" x="6499225" y="5889625"/>
          <p14:tracePt t="76164" x="6492875" y="5889625"/>
          <p14:tracePt t="76181" x="6488113" y="5889625"/>
          <p14:tracePt t="76198" x="6465888" y="5886450"/>
          <p14:tracePt t="76215" x="6461125" y="5886450"/>
          <p14:tracePt t="76231" x="6454775" y="5878513"/>
          <p14:tracePt t="76248" x="6450013" y="5870575"/>
          <p14:tracePt t="76265" x="6450013" y="5864225"/>
          <p14:tracePt t="76281" x="6450013" y="5859463"/>
          <p14:tracePt t="76298" x="6450013" y="5856288"/>
          <p14:tracePt t="76314" x="6450013" y="5848350"/>
          <p14:tracePt t="76331" x="6450013" y="5840413"/>
          <p14:tracePt t="76348" x="6457950" y="5832475"/>
          <p14:tracePt t="76364" x="6469063" y="5829300"/>
          <p14:tracePt t="76381" x="6492875" y="5818188"/>
          <p14:tracePt t="76398" x="6499225" y="5813425"/>
          <p14:tracePt t="76415" x="6523038" y="5802313"/>
          <p14:tracePt t="76431" x="6534150" y="5799138"/>
          <p14:tracePt t="76448" x="6553200" y="5799138"/>
          <p14:tracePt t="76464" x="6556375" y="5799138"/>
          <p14:tracePt t="76481" x="6561138" y="5799138"/>
          <p14:tracePt t="76524" x="6556375" y="5802313"/>
          <p14:tracePt t="76535" x="6550025" y="5810250"/>
          <p14:tracePt t="76547" x="6542088" y="5821363"/>
          <p14:tracePt t="76558" x="6530975" y="5832475"/>
          <p14:tracePt t="76569" x="6511925" y="5845175"/>
          <p14:tracePt t="76581" x="6496050" y="5848350"/>
          <p14:tracePt t="76598" x="6477000" y="5859463"/>
          <p14:tracePt t="76614" x="6465888" y="5870575"/>
          <p14:tracePt t="76828" x="6457950" y="5875338"/>
          <p14:tracePt t="76839" x="6454775" y="5878513"/>
          <p14:tracePt t="76864" x="6446838" y="5889625"/>
          <p14:tracePt t="76881" x="6442075" y="5894388"/>
          <p14:tracePt t="76898" x="6435725" y="5902325"/>
          <p14:tracePt t="76914" x="6427788" y="5905500"/>
          <p14:tracePt t="76931" x="6416675" y="5913438"/>
          <p14:tracePt t="76948" x="6411913" y="5921375"/>
          <p14:tracePt t="76965" x="6400800" y="5927725"/>
          <p14:tracePt t="76981" x="6397625" y="5932488"/>
          <p14:tracePt t="76998" x="6389688" y="5940425"/>
          <p14:tracePt t="77014" x="6384925" y="5943600"/>
          <p14:tracePt t="77031" x="6378575" y="5954713"/>
          <p14:tracePt t="77048" x="6370638" y="5959475"/>
          <p14:tracePt t="77064" x="6362700" y="5962650"/>
          <p14:tracePt t="77081" x="6359525" y="5965825"/>
          <p14:tracePt t="77098" x="6351588" y="5973763"/>
          <p14:tracePt t="77114" x="6346825" y="5981700"/>
          <p14:tracePt t="77131" x="6335713" y="5984875"/>
          <p14:tracePt t="77605" x="6332538" y="5984875"/>
          <p14:tracePt t="77616" x="6327775" y="5984875"/>
          <p14:tracePt t="77627" x="6324600" y="5984875"/>
          <p14:tracePt t="77638" x="6321425" y="5984875"/>
          <p14:tracePt t="77650" x="6316663" y="5989638"/>
          <p14:tracePt t="77664" x="6313488" y="5992813"/>
          <p14:tracePt t="77681" x="6305550" y="5992813"/>
          <p14:tracePt t="77698" x="6297613" y="6000750"/>
          <p14:tracePt t="77714" x="6294438" y="600075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76225" y="946150"/>
            <a:ext cx="43129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endParaRPr sz="2400" dirty="0"/>
          </a:p>
          <a:p>
            <a:endParaRPr sz="2400" dirty="0"/>
          </a:p>
          <a:p>
            <a:endParaRPr sz="2400" dirty="0"/>
          </a:p>
          <a:p>
            <a:r>
              <a:rPr sz="2400" dirty="0"/>
              <a:t>磁盘文件系统布局</a:t>
            </a:r>
          </a:p>
          <a:p>
            <a:pPr marL="0" indent="0">
              <a:buNone/>
            </a:pPr>
            <a:r>
              <a:rPr sz="2400" dirty="0"/>
              <a:t>    </a:t>
            </a:r>
            <a:r>
              <a:rPr sz="2000" dirty="0"/>
              <a:t>从</a:t>
            </a:r>
            <a:r>
              <a:rPr lang="zh-CN" sz="2000" dirty="0"/>
              <a:t>右</a:t>
            </a:r>
            <a:r>
              <a:rPr sz="2000" dirty="0"/>
              <a:t>图中可以看到磁盘最开始的一个扇区(512 字节) </a:t>
            </a:r>
            <a:r>
              <a:rPr lang="zh-CN" altLang="en-US" sz="2000" dirty="0"/>
              <a:t>用于</a:t>
            </a:r>
            <a:r>
              <a:rPr sz="2000" dirty="0"/>
              <a:t>启动扇区和分区表。</a:t>
            </a:r>
          </a:p>
          <a:p>
            <a:pPr marL="0" indent="0">
              <a:buNone/>
            </a:pPr>
            <a:r>
              <a:rPr sz="2000" dirty="0"/>
              <a:t>    接下来的一个扇区用作超级块(Super Block)，用来描述文件系统的基本信息，如</a:t>
            </a:r>
            <a:r>
              <a:rPr sz="2000" dirty="0">
                <a:solidFill>
                  <a:srgbClr val="FF0000"/>
                </a:solidFill>
              </a:rPr>
              <a:t>Magic Number</a:t>
            </a:r>
            <a:r>
              <a:rPr sz="2000" dirty="0"/>
              <a:t>，</a:t>
            </a:r>
            <a:r>
              <a:rPr sz="2000" dirty="0">
                <a:solidFill>
                  <a:srgbClr val="FF0000"/>
                </a:solidFill>
              </a:rPr>
              <a:t>磁盘大小</a:t>
            </a:r>
            <a:r>
              <a:rPr sz="2000" dirty="0"/>
              <a:t>，以及</a:t>
            </a:r>
            <a:r>
              <a:rPr sz="2000" dirty="0">
                <a:solidFill>
                  <a:srgbClr val="FF0000"/>
                </a:solidFill>
              </a:rPr>
              <a:t>根目录的位置</a:t>
            </a:r>
            <a:r>
              <a:rPr sz="2000" dirty="0"/>
              <a:t>。</a:t>
            </a:r>
            <a:endParaRPr sz="2400" dirty="0"/>
          </a:p>
          <a:p>
            <a:endParaRPr sz="2400" dirty="0"/>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p:txBody>
      </p:sp>
      <p:pic>
        <p:nvPicPr>
          <p:cNvPr id="10" name="内容占位符 9"/>
          <p:cNvPicPr>
            <a:picLocks noGrp="1" noChangeAspect="1"/>
          </p:cNvPicPr>
          <p:nvPr>
            <p:ph sz="half" idx="2"/>
          </p:nvPr>
        </p:nvPicPr>
        <p:blipFill>
          <a:blip r:embed="rId2"/>
          <a:stretch>
            <a:fillRect/>
          </a:stretch>
        </p:blipFill>
        <p:spPr>
          <a:xfrm>
            <a:off x="4636770" y="778358"/>
            <a:ext cx="4277995" cy="4632325"/>
          </a:xfrm>
          <a:prstGeom prst="rect">
            <a:avLst/>
          </a:prstGeom>
        </p:spPr>
      </p:pic>
      <p:pic>
        <p:nvPicPr>
          <p:cNvPr id="12" name="图片 11"/>
          <p:cNvPicPr>
            <a:picLocks noChangeAspect="1"/>
          </p:cNvPicPr>
          <p:nvPr/>
        </p:nvPicPr>
        <p:blipFill>
          <a:blip r:embed="rId3"/>
          <a:stretch>
            <a:fillRect/>
          </a:stretch>
        </p:blipFill>
        <p:spPr>
          <a:xfrm>
            <a:off x="228600" y="4353243"/>
            <a:ext cx="5906971" cy="1704657"/>
          </a:xfrm>
          <a:prstGeom prst="rect">
            <a:avLst/>
          </a:prstGeom>
        </p:spPr>
      </p:pic>
    </p:spTree>
  </p:cSld>
  <p:clrMapOvr>
    <a:masterClrMapping/>
  </p:clrMapOvr>
  <p:transition advTm="74172">
    <p:wipe dir="r"/>
  </p:transition>
  <p:extLst>
    <p:ext uri="{3A86A75C-4F4B-4683-9AE1-C65F6400EC91}">
      <p14:laserTraceLst xmlns:p14="http://schemas.microsoft.com/office/powerpoint/2010/main">
        <p14:tracePtLst>
          <p14:tracePt t="1531" x="6289675" y="6000750"/>
          <p14:tracePt t="1532" x="6278563" y="5984875"/>
          <p14:tracePt t="1549" x="6256338" y="5935663"/>
          <p14:tracePt t="1566" x="6210300" y="5864225"/>
          <p14:tracePt t="1583" x="6180138" y="5818188"/>
          <p14:tracePt t="1599" x="6130925" y="5737225"/>
          <p14:tracePt t="1616" x="6099175" y="5684838"/>
          <p14:tracePt t="1633" x="6035675" y="5562600"/>
          <p14:tracePt t="1649" x="5984875" y="5486400"/>
          <p14:tracePt t="1666" x="5908675" y="5368925"/>
          <p14:tracePt t="1683" x="5878513" y="5311775"/>
          <p14:tracePt t="1699" x="5813425" y="5189538"/>
          <p14:tracePt t="1716" x="5794375" y="5146675"/>
          <p14:tracePt t="1733" x="5737225" y="5006975"/>
          <p14:tracePt t="1749" x="5711825" y="4953000"/>
          <p14:tracePt t="1766" x="5646738" y="4803775"/>
          <p14:tracePt t="1783" x="5616575" y="4751388"/>
          <p14:tracePt t="1800" x="5540375" y="4610100"/>
          <p14:tracePt t="1816" x="5516563" y="4556125"/>
          <p14:tracePt t="1833" x="5486400" y="4498975"/>
          <p14:tracePt t="1849" x="5432425" y="4400550"/>
          <p14:tracePt t="1866" x="5410200" y="4343400"/>
          <p14:tracePt t="1883" x="5353050" y="4225925"/>
          <p14:tracePt t="1899" x="5330825" y="4179888"/>
          <p14:tracePt t="1916" x="5265738" y="4060825"/>
          <p14:tracePt t="1933" x="5241925" y="4016375"/>
          <p14:tracePt t="1935" x="5203825" y="3951288"/>
          <p14:tracePt t="1949" x="5154613" y="3886200"/>
          <p14:tracePt t="1966" x="5124450" y="3840163"/>
          <p14:tracePt t="1983" x="5051425" y="3736975"/>
          <p14:tracePt t="1999" x="5032375" y="3698875"/>
          <p14:tracePt t="2016" x="4972050" y="3619500"/>
          <p14:tracePt t="2033" x="4949825" y="3581400"/>
          <p14:tracePt t="2049" x="4911725" y="3532188"/>
          <p14:tracePt t="2066" x="4887913" y="3494088"/>
          <p14:tracePt t="2083" x="4857750" y="3444875"/>
          <p14:tracePt t="2099" x="4835525" y="3417888"/>
          <p14:tracePt t="2116" x="4808538" y="3375025"/>
          <p14:tracePt t="2133" x="4784725" y="3349625"/>
          <p14:tracePt t="2149" x="4735513" y="3284538"/>
          <p14:tracePt t="2166" x="4716463" y="3249613"/>
          <p14:tracePt t="2183" x="4667250" y="3184525"/>
          <p14:tracePt t="2199" x="4637088" y="3151188"/>
          <p14:tracePt t="2216" x="4587875" y="3086100"/>
          <p14:tracePt t="2233" x="4560888" y="3059113"/>
          <p14:tracePt t="2250" x="4522788" y="3006725"/>
          <p14:tracePt t="2266" x="4492625" y="2968625"/>
          <p14:tracePt t="2283" x="4460875" y="2922588"/>
          <p14:tracePt t="2299" x="4408488" y="2830513"/>
          <p14:tracePt t="2316" x="4370388" y="2778125"/>
          <p14:tracePt t="2333" x="4305300" y="2674938"/>
          <p14:tracePt t="2349" x="4275138" y="2628900"/>
          <p14:tracePt t="2366" x="4225925" y="2549525"/>
          <p14:tracePt t="2383" x="4202113" y="2503488"/>
          <p14:tracePt t="2399" x="4149725" y="2422525"/>
          <p14:tracePt t="2416" x="4117975" y="2365375"/>
          <p14:tracePt t="2433" x="4065588" y="2286000"/>
          <p14:tracePt t="2449" x="4035425" y="2239963"/>
          <p14:tracePt t="2466" x="3992563" y="2174875"/>
          <p14:tracePt t="2483" x="3973513" y="2149475"/>
          <p14:tracePt t="2499" x="3951288" y="2117725"/>
          <p14:tracePt t="2516" x="3940175" y="2098675"/>
          <p14:tracePt t="2533" x="3921125" y="2084388"/>
          <p14:tracePt t="2549" x="3902075" y="2076450"/>
          <p14:tracePt t="2566" x="3844925" y="2065338"/>
          <p14:tracePt t="2583" x="3810000" y="2049463"/>
          <p14:tracePt t="2599" x="3810000" y="2041525"/>
          <p14:tracePt t="3118" x="3806825" y="2030413"/>
          <p14:tracePt t="3128" x="3806825" y="2027238"/>
          <p14:tracePt t="3161" x="3802063" y="2027238"/>
          <p14:tracePt t="3173" x="3806825" y="2038350"/>
          <p14:tracePt t="3184" x="3813175" y="2038350"/>
          <p14:tracePt t="3195" x="3817938" y="2030413"/>
          <p14:tracePt t="3206" x="3817938" y="2027238"/>
          <p14:tracePt t="3218" x="3821113" y="2027238"/>
          <p14:tracePt t="3233" x="3821113" y="2022475"/>
          <p14:tracePt t="3249" x="3817938" y="2016125"/>
          <p14:tracePt t="3266" x="3794125" y="1992313"/>
          <p14:tracePt t="3283" x="3790950" y="1989138"/>
          <p14:tracePt t="3299" x="3775075" y="1973263"/>
          <p14:tracePt t="3316" x="3771900" y="1962150"/>
          <p14:tracePt t="3333" x="3760788" y="1943100"/>
          <p14:tracePt t="3349" x="3752850" y="1931988"/>
          <p14:tracePt t="3366" x="3744913" y="1908175"/>
          <p14:tracePt t="3383" x="3733800" y="1893888"/>
          <p14:tracePt t="3399" x="3703638" y="1851025"/>
          <p14:tracePt t="3416" x="3687763" y="1817688"/>
          <p14:tracePt t="3433" x="3660775" y="1755775"/>
          <p14:tracePt t="3449" x="3649663" y="1733550"/>
          <p14:tracePt t="3466" x="3630613" y="1698625"/>
          <p14:tracePt t="3483" x="3627438" y="1679575"/>
          <p14:tracePt t="3499" x="3603625" y="1646238"/>
          <p14:tracePt t="3516" x="3592513" y="1630363"/>
          <p14:tracePt t="3533" x="3570288" y="1597025"/>
          <p14:tracePt t="3549" x="3565525" y="1581150"/>
          <p14:tracePt t="3566" x="3554413" y="1546225"/>
          <p14:tracePt t="3583" x="3546475" y="1527175"/>
          <p14:tracePt t="3600" x="3535363" y="1508125"/>
          <p14:tracePt t="3616" x="3532188" y="1497013"/>
          <p14:tracePt t="3633" x="3527425" y="1485900"/>
          <p14:tracePt t="3649" x="3516313" y="1458913"/>
          <p14:tracePt t="3666" x="3513138" y="1450975"/>
          <p14:tracePt t="3683" x="3502025" y="1428750"/>
          <p14:tracePt t="3699" x="3494088" y="1417638"/>
          <p14:tracePt t="3716" x="3486150" y="1398588"/>
          <p14:tracePt t="3733" x="3478213" y="1387475"/>
          <p14:tracePt t="3749" x="3475038" y="1371600"/>
          <p14:tracePt t="3766" x="3475038" y="1368425"/>
          <p14:tracePt t="3783" x="3475038" y="1349375"/>
          <p14:tracePt t="3799" x="3475038" y="1341438"/>
          <p14:tracePt t="3816" x="3475038" y="1330325"/>
          <p14:tracePt t="3833" x="3470275" y="1325563"/>
          <p14:tracePt t="3849" x="3467100" y="1317625"/>
          <p14:tracePt t="3866" x="3467100" y="1314450"/>
          <p14:tracePt t="3883" x="3467100" y="1306513"/>
          <p14:tracePt t="3899" x="3467100" y="1298575"/>
          <p14:tracePt t="3916" x="3467100" y="1292225"/>
          <p14:tracePt t="3933" x="3467100" y="1287463"/>
          <p14:tracePt t="3949" x="3467100" y="1279525"/>
          <p14:tracePt t="3966" x="3467100" y="1276350"/>
          <p14:tracePt t="3983" x="3467100" y="1265238"/>
          <p14:tracePt t="3999" x="3467100" y="1260475"/>
          <p14:tracePt t="4016" x="3467100" y="1254125"/>
          <p14:tracePt t="4033" x="3467100" y="1249363"/>
          <p14:tracePt t="4050" x="3467100" y="1238250"/>
          <p14:tracePt t="4066" x="3467100" y="1235075"/>
          <p14:tracePt t="4083" x="3467100" y="1230313"/>
          <p14:tracePt t="4099" x="3463925" y="1222375"/>
          <p14:tracePt t="4116" x="3463925" y="1219200"/>
          <p14:tracePt t="4133" x="3463925" y="1208088"/>
          <p14:tracePt t="4149" x="3463925" y="1203325"/>
          <p14:tracePt t="4166" x="3463925" y="1200150"/>
          <p14:tracePt t="4183" x="3463925" y="1196975"/>
          <p14:tracePt t="4199" x="3463925" y="1189038"/>
          <p14:tracePt t="4216" x="3463925" y="1184275"/>
          <p14:tracePt t="4233" x="3463925" y="1173163"/>
          <p14:tracePt t="4266" x="3463925" y="1169988"/>
          <p14:tracePt t="4827" x="3467100" y="1165225"/>
          <p14:tracePt t="4839" x="3482975" y="1162050"/>
          <p14:tracePt t="4849" x="3502025" y="1154113"/>
          <p14:tracePt t="4866" x="3516313" y="1150938"/>
          <p14:tracePt t="4883" x="3562350" y="1143000"/>
          <p14:tracePt t="4899" x="3589338" y="1139825"/>
          <p14:tracePt t="4916" x="3641725" y="1139825"/>
          <p14:tracePt t="4933" x="3673475" y="1139825"/>
          <p14:tracePt t="4950" x="3744913" y="1139825"/>
          <p14:tracePt t="4966" x="3775075" y="1139825"/>
          <p14:tracePt t="4983" x="3806825" y="1139825"/>
          <p14:tracePt t="4999" x="3870325" y="1139825"/>
          <p14:tracePt t="5016" x="3902075" y="1139825"/>
          <p14:tracePt t="5033" x="3946525" y="1139825"/>
          <p14:tracePt t="5049" x="3970338" y="1139825"/>
          <p14:tracePt t="5066" x="4016375" y="1131888"/>
          <p14:tracePt t="5083" x="4030663" y="1131888"/>
          <p14:tracePt t="5099" x="4065588" y="1131888"/>
          <p14:tracePt t="5116" x="4079875" y="1131888"/>
          <p14:tracePt t="5133" x="4130675" y="1146175"/>
          <p14:tracePt t="5149" x="4152900" y="1150938"/>
          <p14:tracePt t="5166" x="4229100" y="1165225"/>
          <p14:tracePt t="5183" x="4270375" y="1173163"/>
          <p14:tracePt t="5199" x="4354513" y="1184275"/>
          <p14:tracePt t="5216" x="4400550" y="1192213"/>
          <p14:tracePt t="5233" x="4476750" y="1208088"/>
          <p14:tracePt t="5249" x="4518025" y="1216025"/>
          <p14:tracePt t="5266" x="4602163" y="1227138"/>
          <p14:tracePt t="5283" x="4645025" y="1227138"/>
          <p14:tracePt t="5299" x="4708525" y="1235075"/>
          <p14:tracePt t="5316" x="4732338" y="1235075"/>
          <p14:tracePt t="5333" x="4770438" y="1235075"/>
          <p14:tracePt t="5349" x="4789488" y="1235075"/>
          <p14:tracePt t="5366" x="4819650" y="1235075"/>
          <p14:tracePt t="5383" x="4830763" y="1235075"/>
          <p14:tracePt t="5400" x="4860925" y="1238250"/>
          <p14:tracePt t="5416" x="4879975" y="1246188"/>
          <p14:tracePt t="5433" x="4895850" y="1249363"/>
          <p14:tracePt t="5435" x="4911725" y="1257300"/>
          <p14:tracePt t="5449" x="4937125" y="1260475"/>
          <p14:tracePt t="5466" x="4953000" y="1268413"/>
          <p14:tracePt t="5483" x="4994275" y="1279525"/>
          <p14:tracePt t="5499" x="5018088" y="1284288"/>
          <p14:tracePt t="5516" x="5064125" y="1295400"/>
          <p14:tracePt t="5533" x="5086350" y="1303338"/>
          <p14:tracePt t="5549" x="5135563" y="1314450"/>
          <p14:tracePt t="5566" x="5159375" y="1322388"/>
          <p14:tracePt t="5583" x="5203825" y="1333500"/>
          <p14:tracePt t="5599" x="5222875" y="1336675"/>
          <p14:tracePt t="5616" x="5254625" y="1349375"/>
          <p14:tracePt t="5633" x="5273675" y="1355725"/>
          <p14:tracePt t="5649" x="5299075" y="1360488"/>
          <p14:tracePt t="5666" x="5307013" y="1360488"/>
          <p14:tracePt t="5683" x="5318125" y="1363663"/>
          <p14:tracePt t="5699" x="5322888" y="1363663"/>
          <p14:tracePt t="6042" x="5322888" y="1368425"/>
          <p14:tracePt t="6043" x="5311775" y="1371600"/>
          <p14:tracePt t="6053" x="5295900" y="1379538"/>
          <p14:tracePt t="6066" x="5284788" y="1382713"/>
          <p14:tracePt t="6083" x="5273675" y="1390650"/>
          <p14:tracePt t="6099" x="5254625" y="1398588"/>
          <p14:tracePt t="6116" x="5241925" y="1406525"/>
          <p14:tracePt t="6133" x="5222875" y="1412875"/>
          <p14:tracePt t="6149" x="5211763" y="1420813"/>
          <p14:tracePt t="6166" x="5192713" y="1425575"/>
          <p14:tracePt t="6183" x="5181600" y="1431925"/>
          <p14:tracePt t="6199" x="5159375" y="1439863"/>
          <p14:tracePt t="6216" x="5143500" y="1447800"/>
          <p14:tracePt t="6233" x="5121275" y="1455738"/>
          <p14:tracePt t="6249" x="5113338" y="1463675"/>
          <p14:tracePt t="6266" x="5089525" y="1474788"/>
          <p14:tracePt t="6282" x="5083175" y="1477963"/>
          <p14:tracePt t="6300" x="5067300" y="1485900"/>
          <p14:tracePt t="6316" x="5064125" y="1485900"/>
          <p14:tracePt t="8899" x="5051425" y="1493838"/>
          <p14:tracePt t="8910" x="5040313" y="1497013"/>
          <p14:tracePt t="8921" x="5032375" y="1501775"/>
          <p14:tracePt t="8932" x="5013325" y="1508125"/>
          <p14:tracePt t="8949" x="4999038" y="1512888"/>
          <p14:tracePt t="8966" x="4975225" y="1524000"/>
          <p14:tracePt t="8982" x="4968875" y="1527175"/>
          <p14:tracePt t="9000" x="4945063" y="1539875"/>
          <p14:tracePt t="9016" x="4933950" y="1546225"/>
          <p14:tracePt t="9032" x="4926013" y="1550988"/>
          <p14:tracePt t="9049" x="4903788" y="1562100"/>
          <p14:tracePt t="9066" x="4887913" y="1565275"/>
          <p14:tracePt t="9082" x="4860925" y="1577975"/>
          <p14:tracePt t="9099" x="4849813" y="1581150"/>
          <p14:tracePt t="9116" x="4835525" y="1592263"/>
          <p14:tracePt t="9132" x="4827588" y="1597025"/>
          <p14:tracePt t="9149" x="4803775" y="1608138"/>
          <p14:tracePt t="9166" x="4789488" y="1611313"/>
          <p14:tracePt t="9182" x="4754563" y="1622425"/>
          <p14:tracePt t="9199" x="4735513" y="1635125"/>
          <p14:tracePt t="9216" x="4705350" y="1654175"/>
          <p14:tracePt t="9232" x="4686300" y="1657350"/>
          <p14:tracePt t="9249" x="4659313" y="1673225"/>
          <p14:tracePt t="9266" x="4648200" y="1679575"/>
          <p14:tracePt t="9282" x="4621213" y="1692275"/>
          <p14:tracePt t="9299" x="4610100" y="1695450"/>
          <p14:tracePt t="9316" x="4583113" y="1706563"/>
          <p14:tracePt t="9332" x="4572000" y="1717675"/>
          <p14:tracePt t="9349" x="4537075" y="1741488"/>
          <p14:tracePt t="9366" x="4522788" y="1752600"/>
          <p14:tracePt t="9383" x="4479925" y="1774825"/>
          <p14:tracePt t="9399" x="4465638" y="1779588"/>
          <p14:tracePt t="9416" x="4430713" y="1790700"/>
          <p14:tracePt t="9432" x="4411663" y="1798638"/>
          <p14:tracePt t="9450" x="4381500" y="1809750"/>
          <p14:tracePt t="9466" x="4362450" y="1812925"/>
          <p14:tracePt t="9482" x="4340225" y="1820863"/>
          <p14:tracePt t="9499" x="4294188" y="1831975"/>
          <p14:tracePt t="9516" x="4270375" y="1836738"/>
          <p14:tracePt t="9532" x="4229100" y="1847850"/>
          <p14:tracePt t="9549" x="4206875" y="1855788"/>
          <p14:tracePt t="9566" x="4160838" y="1866900"/>
          <p14:tracePt t="9582" x="4133850" y="1870075"/>
          <p14:tracePt t="9599" x="4095750" y="1882775"/>
          <p14:tracePt t="9616" x="4073525" y="1889125"/>
          <p14:tracePt t="9633" x="4022725" y="1901825"/>
          <p14:tracePt t="9649" x="4008438" y="1901825"/>
          <p14:tracePt t="9666" x="3973513" y="1912938"/>
          <p14:tracePt t="9683" x="3959225" y="1912938"/>
          <p14:tracePt t="9699" x="3924300" y="1924050"/>
          <p14:tracePt t="9716" x="3908425" y="1927225"/>
          <p14:tracePt t="9732" x="3883025" y="1939925"/>
          <p14:tracePt t="9749" x="3870325" y="1946275"/>
          <p14:tracePt t="9766" x="3848100" y="1954213"/>
          <p14:tracePt t="9782" x="3840163" y="1962150"/>
          <p14:tracePt t="9799" x="3817938" y="1970088"/>
          <p14:tracePt t="9816" x="3806825" y="1978025"/>
          <p14:tracePt t="9832" x="3787775" y="1984375"/>
          <p14:tracePt t="9849" x="3775075" y="1992313"/>
          <p14:tracePt t="9866" x="3756025" y="2003425"/>
          <p14:tracePt t="9882" x="3744913" y="2008188"/>
          <p14:tracePt t="9900" x="3717925" y="2011363"/>
          <p14:tracePt t="9916" x="3706813" y="2019300"/>
          <p14:tracePt t="9932" x="3692525" y="2022475"/>
          <p14:tracePt t="9935" x="3676650" y="2030413"/>
          <p14:tracePt t="9949" x="3657600" y="2035175"/>
          <p14:tracePt t="9966" x="3641725" y="2041525"/>
          <p14:tracePt t="9982" x="3608388" y="2054225"/>
          <p14:tracePt t="9999" x="3592513" y="2057400"/>
          <p14:tracePt t="10016" x="3559175" y="2068513"/>
          <p14:tracePt t="10032" x="3540125" y="2073275"/>
          <p14:tracePt t="10049" x="3508375" y="2084388"/>
          <p14:tracePt t="10066" x="3497263" y="2084388"/>
          <p14:tracePt t="10082" x="3478213" y="2092325"/>
          <p14:tracePt t="10099" x="3467100" y="2095500"/>
          <p14:tracePt t="10116" x="3448050" y="2098675"/>
          <p14:tracePt t="10133" x="3444875" y="2098675"/>
          <p14:tracePt t="10149" x="3432175" y="2106613"/>
          <p14:tracePt t="10166" x="3429000" y="2106613"/>
          <p14:tracePt t="10182" x="3425825" y="2106613"/>
          <p14:tracePt t="10199" x="3421063" y="2106613"/>
          <p14:tracePt t="10216" x="3417888" y="2106613"/>
          <p14:tracePt t="10232" x="3413125" y="2111375"/>
          <p14:tracePt t="10249" x="3394075" y="2111375"/>
          <p14:tracePt t="10266" x="3382963" y="2114550"/>
          <p14:tracePt t="10282" x="3368675" y="2114550"/>
          <p14:tracePt t="10299" x="3363913" y="2117725"/>
          <p14:tracePt t="10316" x="3355975" y="2117725"/>
          <p14:tracePt t="10332" x="3352800" y="2117725"/>
          <p14:tracePt t="10350" x="3341688" y="2117725"/>
          <p14:tracePt t="10366" x="3336925" y="2117725"/>
          <p14:tracePt t="11261" x="3333750" y="2122488"/>
          <p14:tracePt t="11273" x="3325813" y="2133600"/>
          <p14:tracePt t="11284" x="3306763" y="2136775"/>
          <p14:tracePt t="11295" x="3292475" y="2144713"/>
          <p14:tracePt t="11306" x="3268663" y="2149475"/>
          <p14:tracePt t="11317" x="3249613" y="2155825"/>
          <p14:tracePt t="11332" x="3235325" y="2160588"/>
          <p14:tracePt t="11349" x="3219450" y="2160588"/>
          <p14:tracePt t="11366" x="3184525" y="2160588"/>
          <p14:tracePt t="11382" x="3170238" y="2160588"/>
          <p14:tracePt t="11399" x="3135313" y="2160588"/>
          <p14:tracePt t="11416" x="3113088" y="2160588"/>
          <p14:tracePt t="11432" x="3074988" y="2160588"/>
          <p14:tracePt t="11449" x="3059113" y="2168525"/>
          <p14:tracePt t="11466" x="3040063" y="2168525"/>
          <p14:tracePt t="11482" x="3032125" y="2168525"/>
          <p14:tracePt t="11499" x="3025775" y="2168525"/>
          <p14:tracePt t="11516" x="3021013" y="2168525"/>
          <p14:tracePt t="11532" x="3006725" y="2171700"/>
          <p14:tracePt t="11549" x="2998788" y="2171700"/>
          <p14:tracePt t="11566" x="2979738" y="2171700"/>
          <p14:tracePt t="11582" x="2968625" y="2171700"/>
          <p14:tracePt t="11599" x="2960688" y="2174875"/>
          <p14:tracePt t="11616" x="2949575" y="2174875"/>
          <p14:tracePt t="11632" x="2930525" y="2174875"/>
          <p14:tracePt t="11649" x="2922588" y="2182813"/>
          <p14:tracePt t="11666" x="2887663" y="2182813"/>
          <p14:tracePt t="11682" x="2873375" y="2182813"/>
          <p14:tracePt t="11700" x="2838450" y="2187575"/>
          <p14:tracePt t="11716" x="2822575" y="2187575"/>
          <p14:tracePt t="11732" x="2808288" y="2187575"/>
          <p14:tracePt t="11749" x="2773363" y="2187575"/>
          <p14:tracePt t="11766" x="2759075" y="2187575"/>
          <p14:tracePt t="11782" x="2732088" y="2187575"/>
          <p14:tracePt t="11799" x="2716213" y="2187575"/>
          <p14:tracePt t="11816" x="2689225" y="2187575"/>
          <p14:tracePt t="11832" x="2678113" y="2187575"/>
          <p14:tracePt t="11849" x="2659063" y="2187575"/>
          <p14:tracePt t="11866" x="2651125" y="2187575"/>
          <p14:tracePt t="11883" x="2625725" y="2187575"/>
          <p14:tracePt t="11899" x="2613025" y="2187575"/>
          <p14:tracePt t="11916" x="2579688" y="2174875"/>
          <p14:tracePt t="11932" x="2563813" y="2174875"/>
          <p14:tracePt t="11949" x="2536825" y="2163763"/>
          <p14:tracePt t="11966" x="2517775" y="2155825"/>
          <p14:tracePt t="11982" x="2487613" y="2152650"/>
          <p14:tracePt t="11999" x="2468563" y="2144713"/>
          <p14:tracePt t="12016" x="2438400" y="2133600"/>
          <p14:tracePt t="12032" x="2419350" y="2130425"/>
          <p14:tracePt t="12049" x="2384425" y="2117725"/>
          <p14:tracePt t="12066" x="2370138" y="2114550"/>
          <p14:tracePt t="12082" x="2343150" y="2103438"/>
          <p14:tracePt t="12099" x="2332038" y="2095500"/>
          <p14:tracePt t="12116" x="2312988" y="2087563"/>
          <p14:tracePt t="12132" x="2301875" y="2079625"/>
          <p14:tracePt t="12149" x="2289175" y="2079625"/>
          <p14:tracePt t="12166" x="2270125" y="2076450"/>
          <p14:tracePt t="12182" x="2259013" y="2073275"/>
          <p14:tracePt t="12199" x="2239963" y="2060575"/>
          <p14:tracePt t="12216" x="2228850" y="2054225"/>
          <p14:tracePt t="12232" x="2220913" y="2046288"/>
          <p14:tracePt t="12249" x="2217738" y="2041525"/>
          <p14:tracePt t="12266" x="2209800" y="2038350"/>
          <p14:tracePt t="12282" x="2201863" y="2038350"/>
          <p14:tracePt t="12299" x="2193925" y="2038350"/>
          <p14:tracePt t="12316" x="2190750" y="2035175"/>
          <p14:tracePt t="12332" x="2182813" y="2035175"/>
          <p14:tracePt t="12349" x="2179638" y="2030413"/>
          <p14:tracePt t="12366" x="2168525" y="2030413"/>
          <p14:tracePt t="12382" x="2163763" y="2030413"/>
          <p14:tracePt t="12399" x="2160588" y="2030413"/>
          <p14:tracePt t="12454" x="2155825" y="2030413"/>
          <p14:tracePt t="12477" x="2152650" y="2030413"/>
          <p14:tracePt t="12499" x="2149475" y="2030413"/>
          <p14:tracePt t="12510" x="2149475" y="2027238"/>
          <p14:tracePt t="12521" x="2141538" y="2027238"/>
          <p14:tracePt t="12544" x="2136775" y="2027238"/>
          <p14:tracePt t="12556" x="2133600" y="2027238"/>
          <p14:tracePt t="12567" x="2130425" y="2027238"/>
          <p14:tracePt t="12582" x="2125663" y="2027238"/>
          <p14:tracePt t="12600" x="2122488" y="2027238"/>
          <p14:tracePt t="12616" x="2117725" y="2027238"/>
          <p14:tracePt t="12632" x="2111375" y="2027238"/>
          <p14:tracePt t="12649" x="2103438" y="2027238"/>
          <p14:tracePt t="12666" x="2098675" y="2027238"/>
          <p14:tracePt t="12683" x="2092325" y="2027238"/>
          <p14:tracePt t="13772" x="2095500" y="2027238"/>
          <p14:tracePt t="13781" x="2098675" y="2027238"/>
          <p14:tracePt t="13804" x="2103438" y="2027238"/>
          <p14:tracePt t="14074" x="2106613" y="2027238"/>
          <p14:tracePt t="14076" x="2114550" y="2027238"/>
          <p14:tracePt t="14085" x="2122488" y="2027238"/>
          <p14:tracePt t="14099" x="2125663" y="2027238"/>
          <p14:tracePt t="14116" x="2136775" y="2030413"/>
          <p14:tracePt t="14132" x="2155825" y="2041525"/>
          <p14:tracePt t="14149" x="2168525" y="2046288"/>
          <p14:tracePt t="14166" x="2187575" y="2057400"/>
          <p14:tracePt t="14182" x="2198688" y="2060575"/>
          <p14:tracePt t="14199" x="2225675" y="2073275"/>
          <p14:tracePt t="14216" x="2236788" y="2076450"/>
          <p14:tracePt t="14232" x="2251075" y="2076450"/>
          <p14:tracePt t="14249" x="2255838" y="2076450"/>
          <p14:tracePt t="14266" x="2259013" y="2076450"/>
          <p14:tracePt t="14344" x="2263775" y="2084388"/>
          <p14:tracePt t="14355" x="2266950" y="2087563"/>
          <p14:tracePt t="14367" x="2278063" y="2092325"/>
          <p14:tracePt t="14378" x="2286000" y="2095500"/>
          <p14:tracePt t="14389" x="2293938" y="2098675"/>
          <p14:tracePt t="14400" x="2301875" y="2106613"/>
          <p14:tracePt t="14416" x="2312988" y="2111375"/>
          <p14:tracePt t="14432" x="2324100" y="2114550"/>
          <p14:tracePt t="14449" x="2343150" y="2125663"/>
          <p14:tracePt t="14466" x="2354263" y="2133600"/>
          <p14:tracePt t="14482" x="2373313" y="2141538"/>
          <p14:tracePt t="14499" x="2384425" y="2149475"/>
          <p14:tracePt t="14516" x="2400300" y="2155825"/>
          <p14:tracePt t="14532" x="2403475" y="2155825"/>
          <p14:tracePt t="14549" x="2408238" y="2155825"/>
          <p14:tracePt t="14614" x="2411413" y="2160588"/>
          <p14:tracePt t="14625" x="2416175" y="2163763"/>
          <p14:tracePt t="14637" x="2422525" y="2171700"/>
          <p14:tracePt t="14648" x="2430463" y="2174875"/>
          <p14:tracePt t="14659" x="2435225" y="2179638"/>
          <p14:tracePt t="14670" x="2446338" y="2182813"/>
          <p14:tracePt t="14682" x="2454275" y="2190750"/>
          <p14:tracePt t="14699" x="2460625" y="2193925"/>
          <p14:tracePt t="14716" x="2479675" y="2209800"/>
          <p14:tracePt t="14732" x="2492375" y="2217738"/>
          <p14:tracePt t="14749" x="2511425" y="2239963"/>
          <p14:tracePt t="14766" x="2522538" y="2251075"/>
          <p14:tracePt t="14782" x="2544763" y="2266950"/>
          <p14:tracePt t="14799" x="2555875" y="2274888"/>
          <p14:tracePt t="14816" x="2563813" y="2282825"/>
          <p14:tracePt t="14832" x="2571750" y="2286000"/>
          <p14:tracePt t="14850" x="2587625" y="2297113"/>
          <p14:tracePt t="14866" x="2598738" y="2301875"/>
          <p14:tracePt t="14882" x="2601913" y="2305050"/>
          <p14:tracePt t="14899" x="2609850" y="2312988"/>
          <p14:tracePt t="14916" x="2613025" y="2316163"/>
          <p14:tracePt t="14932" x="2625725" y="2324100"/>
          <p14:tracePt t="14949" x="2632075" y="2327275"/>
          <p14:tracePt t="14966" x="2655888" y="2339975"/>
          <p14:tracePt t="14982" x="2663825" y="2343150"/>
          <p14:tracePt t="14999" x="2689225" y="2354263"/>
          <p14:tracePt t="15016" x="2701925" y="2359025"/>
          <p14:tracePt t="15032" x="2735263" y="2370138"/>
          <p14:tracePt t="15049" x="2751138" y="2378075"/>
          <p14:tracePt t="15066" x="2800350" y="2389188"/>
          <p14:tracePt t="15082" x="2822575" y="2392363"/>
          <p14:tracePt t="15099" x="2860675" y="2403475"/>
          <p14:tracePt t="15116" x="2879725" y="2411413"/>
          <p14:tracePt t="15132" x="2911475" y="2422525"/>
          <p14:tracePt t="15149" x="2930525" y="2427288"/>
          <p14:tracePt t="15166" x="2968625" y="2438400"/>
          <p14:tracePt t="15182" x="2987675" y="2438400"/>
          <p14:tracePt t="15199" x="3006725" y="2441575"/>
          <p14:tracePt t="15216" x="3017838" y="2449513"/>
          <p14:tracePt t="15232" x="3036888" y="2457450"/>
          <p14:tracePt t="15249" x="3048000" y="2465388"/>
          <p14:tracePt t="15266" x="3067050" y="2476500"/>
          <p14:tracePt t="15282" x="3078163" y="2479675"/>
          <p14:tracePt t="15300" x="3101975" y="2492375"/>
          <p14:tracePt t="15316" x="3108325" y="2495550"/>
          <p14:tracePt t="15332" x="3113088" y="2498725"/>
          <p14:tracePt t="15349" x="3124200" y="2503488"/>
          <p14:tracePt t="15366" x="3127375" y="2503488"/>
          <p14:tracePt t="15382" x="3135313" y="2503488"/>
          <p14:tracePt t="15885" x="3140075" y="2503488"/>
          <p14:tracePt t="15887" x="3143250" y="2503488"/>
          <p14:tracePt t="15899" x="3159125" y="2503488"/>
          <p14:tracePt t="15916" x="3170238" y="2503488"/>
          <p14:tracePt t="15932" x="3200400" y="2511425"/>
          <p14:tracePt t="15949" x="3219450" y="2511425"/>
          <p14:tracePt t="15966" x="3249613" y="2514600"/>
          <p14:tracePt t="15982" x="3276600" y="2522538"/>
          <p14:tracePt t="15999" x="3330575" y="2525713"/>
          <p14:tracePt t="16016" x="3360738" y="2525713"/>
          <p14:tracePt t="16032" x="3436938" y="2541588"/>
          <p14:tracePt t="16049" x="3478213" y="2549525"/>
          <p14:tracePt t="16066" x="3565525" y="2563813"/>
          <p14:tracePt t="16082" x="3608388" y="2568575"/>
          <p14:tracePt t="16099" x="3703638" y="2582863"/>
          <p14:tracePt t="16116" x="3775075" y="2601913"/>
          <p14:tracePt t="16132" x="3908425" y="2617788"/>
          <p14:tracePt t="16149" x="3970338" y="2625725"/>
          <p14:tracePt t="16166" x="4084638" y="2625725"/>
          <p14:tracePt t="16182" x="4144963" y="2632075"/>
          <p14:tracePt t="16200" x="4289425" y="2647950"/>
          <p14:tracePt t="16216" x="4351338" y="2655888"/>
          <p14:tracePt t="16232" x="4416425" y="2663825"/>
          <p14:tracePt t="16249" x="4511675" y="2678113"/>
          <p14:tracePt t="16266" x="4572000" y="2686050"/>
          <p14:tracePt t="16282" x="4716463" y="2708275"/>
          <p14:tracePt t="16299" x="4800600" y="2716213"/>
          <p14:tracePt t="16316" x="4960938" y="2735263"/>
          <p14:tracePt t="16332" x="5026025" y="2743200"/>
          <p14:tracePt t="16349" x="5178425" y="2759075"/>
          <p14:tracePt t="16367" x="5249863" y="2765425"/>
          <p14:tracePt t="16382" x="5413375" y="2781300"/>
          <p14:tracePt t="16399" x="5494338" y="2792413"/>
          <p14:tracePt t="16416" x="5638800" y="2800350"/>
          <p14:tracePt t="16432" x="5711825" y="2800350"/>
          <p14:tracePt t="16449" x="5851525" y="2797175"/>
          <p14:tracePt t="16466" x="5916613" y="2784475"/>
          <p14:tracePt t="16482" x="6030913" y="2770188"/>
          <p14:tracePt t="16499" x="6092825" y="2762250"/>
          <p14:tracePt t="16516" x="6199188" y="2746375"/>
          <p14:tracePt t="16532" x="6240463" y="2743200"/>
          <p14:tracePt t="16549" x="6316663" y="2727325"/>
          <p14:tracePt t="16566" x="6359525" y="2720975"/>
          <p14:tracePt t="16582" x="6442075" y="2705100"/>
          <p14:tracePt t="16599" x="6488113" y="2693988"/>
          <p14:tracePt t="16616" x="6575425" y="2663825"/>
          <p14:tracePt t="16632" x="6610350" y="2647950"/>
          <p14:tracePt t="16650" x="6670675" y="2620963"/>
          <p14:tracePt t="16666" x="6686550" y="2609850"/>
          <p14:tracePt t="16682" x="6708775" y="2606675"/>
          <p14:tracePt t="16699" x="6743700" y="2582863"/>
          <p14:tracePt t="16716" x="6754813" y="2574925"/>
          <p14:tracePt t="16732" x="6773863" y="2568575"/>
          <p14:tracePt t="16749" x="6778625" y="2563813"/>
          <p14:tracePt t="16766" x="6784975" y="2552700"/>
          <p14:tracePt t="16782" x="6784975" y="2549525"/>
          <p14:tracePt t="16799" x="6784975" y="2541588"/>
          <p14:tracePt t="16832" x="6784975" y="2536825"/>
          <p14:tracePt t="16932" x="6781800" y="2536825"/>
          <p14:tracePt t="16954" x="6778625" y="2536825"/>
          <p14:tracePt t="16965" x="6773863" y="2536825"/>
          <p14:tracePt t="16977" x="6770688" y="2536825"/>
          <p14:tracePt t="16988" x="6765925" y="2536825"/>
          <p14:tracePt t="16999" x="6754813" y="2541588"/>
          <p14:tracePt t="17016" x="6746875" y="2549525"/>
          <p14:tracePt t="17032" x="6724650" y="2563813"/>
          <p14:tracePt t="17049" x="6713538" y="2574925"/>
          <p14:tracePt t="17066" x="6678613" y="2598738"/>
          <p14:tracePt t="17082" x="6664325" y="2609850"/>
          <p14:tracePt t="17100" x="6632575" y="2636838"/>
          <p14:tracePt t="17116" x="6626225" y="2647950"/>
          <p14:tracePt t="17132" x="6613525" y="2663825"/>
          <p14:tracePt t="17149" x="6591300" y="2686050"/>
          <p14:tracePt t="17166" x="6580188" y="2697163"/>
          <p14:tracePt t="17182" x="6569075" y="2724150"/>
          <p14:tracePt t="17199" x="6564313" y="2740025"/>
          <p14:tracePt t="17216" x="6553200" y="2762250"/>
          <p14:tracePt t="17232" x="6550025" y="2773363"/>
          <p14:tracePt t="17249" x="6542088" y="2792413"/>
          <p14:tracePt t="17266" x="6537325" y="2803525"/>
          <p14:tracePt t="17282" x="6537325" y="2822575"/>
          <p14:tracePt t="17299" x="6537325" y="2830513"/>
          <p14:tracePt t="17316" x="6530975" y="2865438"/>
          <p14:tracePt t="17332" x="6530975" y="2879725"/>
          <p14:tracePt t="17349" x="6518275" y="2914650"/>
          <p14:tracePt t="17366" x="6515100" y="2930525"/>
          <p14:tracePt t="17382" x="6511925" y="2963863"/>
          <p14:tracePt t="17399" x="6511925" y="2979738"/>
          <p14:tracePt t="17416" x="6511925" y="3006725"/>
          <p14:tracePt t="17432" x="6511925" y="3017838"/>
          <p14:tracePt t="17449" x="6511925" y="3048000"/>
          <p14:tracePt t="17466" x="6511925" y="3067050"/>
          <p14:tracePt t="17482" x="6503988" y="3094038"/>
          <p14:tracePt t="17499" x="6499225" y="3108325"/>
          <p14:tracePt t="17516" x="6492875" y="3135313"/>
          <p14:tracePt t="17532" x="6492875" y="3143250"/>
          <p14:tracePt t="17550" x="6488113" y="3165475"/>
          <p14:tracePt t="17566" x="6488113" y="3173413"/>
          <p14:tracePt t="17582" x="6484938" y="3184525"/>
          <p14:tracePt t="17599" x="6484938" y="3203575"/>
          <p14:tracePt t="17616" x="6484938" y="3216275"/>
          <p14:tracePt t="17632" x="6484938" y="3222625"/>
          <p14:tracePt t="17649" x="6484938" y="3227388"/>
          <p14:tracePt t="17666" x="6484938" y="3235325"/>
          <p14:tracePt t="17682" x="6484938" y="3241675"/>
          <p14:tracePt t="18878" x="6477000" y="3249613"/>
          <p14:tracePt t="18889" x="6473825" y="3265488"/>
          <p14:tracePt t="18900" x="6465888" y="3276600"/>
          <p14:tracePt t="18916" x="6461125" y="3287713"/>
          <p14:tracePt t="18932" x="6457950" y="3298825"/>
          <p14:tracePt t="18949" x="6454775" y="3306763"/>
          <p14:tracePt t="18966" x="6446838" y="3314700"/>
          <p14:tracePt t="18982" x="6438900" y="3336925"/>
          <p14:tracePt t="18999" x="6430963" y="3349625"/>
          <p14:tracePt t="19016" x="6419850" y="3368675"/>
          <p14:tracePt t="19032" x="6416675" y="3379788"/>
          <p14:tracePt t="19049" x="6403975" y="3398838"/>
          <p14:tracePt t="19066" x="6400800" y="3402013"/>
          <p14:tracePt t="19082" x="6392863" y="3425825"/>
          <p14:tracePt t="19099" x="6384925" y="3432175"/>
          <p14:tracePt t="19116" x="6373813" y="3463925"/>
          <p14:tracePt t="19132" x="6370638" y="3478213"/>
          <p14:tracePt t="19149" x="6359525" y="3513138"/>
          <p14:tracePt t="19166" x="6354763" y="3527425"/>
          <p14:tracePt t="19182" x="6343650" y="3562350"/>
          <p14:tracePt t="19199" x="6343650" y="3570288"/>
          <p14:tracePt t="19216" x="6335713" y="3592513"/>
          <p14:tracePt t="19232" x="6335713" y="3600450"/>
          <p14:tracePt t="19249" x="6332538" y="3622675"/>
          <p14:tracePt t="19266" x="6327775" y="3630613"/>
          <p14:tracePt t="19282" x="6321425" y="3657600"/>
          <p14:tracePt t="19299" x="6316663" y="3668713"/>
          <p14:tracePt t="19316" x="6316663" y="3703638"/>
          <p14:tracePt t="19332" x="6316663" y="3717925"/>
          <p14:tracePt t="19349" x="6308725" y="3752850"/>
          <p14:tracePt t="19366" x="6308725" y="3768725"/>
          <p14:tracePt t="19382" x="6305550" y="3779838"/>
          <p14:tracePt t="19399" x="6289675" y="3798888"/>
          <p14:tracePt t="19416" x="6275388" y="3798888"/>
          <p14:tracePt t="19432" x="6232525" y="3798888"/>
          <p14:tracePt t="19449" x="6199188" y="3783013"/>
          <p14:tracePt t="19466" x="6169025" y="3771900"/>
          <p14:tracePt t="19779" x="6164263" y="3771900"/>
          <p14:tracePt t="19800" x="6169025" y="3771900"/>
          <p14:tracePt t="19935" x="6175375" y="3771900"/>
          <p14:tracePt t="19946" x="6183313" y="3771900"/>
          <p14:tracePt t="19958" x="6188075" y="3771900"/>
          <p14:tracePt t="19969" x="6199188" y="3771900"/>
          <p14:tracePt t="19982" x="6202363" y="3768725"/>
          <p14:tracePt t="19999" x="6207125" y="3768725"/>
          <p14:tracePt t="20016" x="6213475" y="3768725"/>
          <p14:tracePt t="20059" x="6213475" y="3771900"/>
          <p14:tracePt t="20070" x="6218238" y="3775075"/>
          <p14:tracePt t="20082" x="6218238" y="3779838"/>
          <p14:tracePt t="20099" x="6218238" y="3783013"/>
          <p14:tracePt t="20116" x="6226175" y="3802063"/>
          <p14:tracePt t="20132" x="6226175" y="3810000"/>
          <p14:tracePt t="20149" x="6232525" y="3836988"/>
          <p14:tracePt t="20166" x="6240463" y="3844925"/>
          <p14:tracePt t="20182" x="6251575" y="3870325"/>
          <p14:tracePt t="20199" x="6256338" y="3883025"/>
          <p14:tracePt t="20216" x="6267450" y="3908425"/>
          <p14:tracePt t="20232" x="6270625" y="3927475"/>
          <p14:tracePt t="20250" x="6283325" y="3959225"/>
          <p14:tracePt t="20266" x="6289675" y="3978275"/>
          <p14:tracePt t="20282" x="6294438" y="3992563"/>
          <p14:tracePt t="20299" x="6305550" y="4019550"/>
          <p14:tracePt t="20316" x="6308725" y="4030663"/>
          <p14:tracePt t="20332" x="6321425" y="4057650"/>
          <p14:tracePt t="20349" x="6327775" y="4068763"/>
          <p14:tracePt t="20366" x="6332538" y="4084638"/>
          <p14:tracePt t="20382" x="6335713" y="4092575"/>
          <p14:tracePt t="20399" x="6335713" y="4111625"/>
          <p14:tracePt t="20416" x="6335713" y="4122738"/>
          <p14:tracePt t="20432" x="6335713" y="4141788"/>
          <p14:tracePt t="20449" x="6335713" y="4156075"/>
          <p14:tracePt t="20466" x="6343650" y="4198938"/>
          <p14:tracePt t="20482" x="6346825" y="4221163"/>
          <p14:tracePt t="20499" x="6359525" y="4256088"/>
          <p14:tracePt t="20516" x="6359525" y="4264025"/>
          <p14:tracePt t="20532" x="6359525" y="4283075"/>
          <p14:tracePt t="20549" x="6365875" y="4294188"/>
          <p14:tracePt t="20566" x="6373813" y="4316413"/>
          <p14:tracePt t="20582" x="6381750" y="4332288"/>
          <p14:tracePt t="20599" x="6389688" y="4351338"/>
          <p14:tracePt t="20616" x="6397625" y="4362450"/>
          <p14:tracePt t="20632" x="6397625" y="4381500"/>
          <p14:tracePt t="20649" x="6397625" y="4384675"/>
          <p14:tracePt t="20666" x="6403975" y="4400550"/>
          <p14:tracePt t="20682" x="6408738" y="4411663"/>
          <p14:tracePt t="20699" x="6416675" y="4419600"/>
          <p14:tracePt t="20716" x="6427788" y="4441825"/>
          <p14:tracePt t="20732" x="6430963" y="4457700"/>
          <p14:tracePt t="20749" x="6442075" y="4479925"/>
          <p14:tracePt t="20766" x="6446838" y="4487863"/>
          <p14:tracePt t="20782" x="6457950" y="4511675"/>
          <p14:tracePt t="20799" x="6461125" y="4522788"/>
          <p14:tracePt t="20816" x="6473825" y="4552950"/>
          <p14:tracePt t="20832" x="6480175" y="4572000"/>
          <p14:tracePt t="20849" x="6488113" y="4598988"/>
          <p14:tracePt t="20866" x="6496050" y="4610100"/>
          <p14:tracePt t="20882" x="6507163" y="4629150"/>
          <p14:tracePt t="20899" x="6511925" y="4645025"/>
          <p14:tracePt t="20916" x="6526213" y="4675188"/>
          <p14:tracePt t="20932" x="6537325" y="4689475"/>
          <p14:tracePt t="20949" x="6550025" y="4716463"/>
          <p14:tracePt t="20966" x="6556375" y="4727575"/>
          <p14:tracePt t="20982" x="6564313" y="4735513"/>
          <p14:tracePt t="20999" x="6564313" y="4740275"/>
          <p14:tracePt t="21016" x="6572250" y="4751388"/>
          <p14:tracePt t="21032" x="6575425" y="4754563"/>
          <p14:tracePt t="21049" x="6588125" y="4770438"/>
          <p14:tracePt t="21066" x="6591300" y="4773613"/>
          <p14:tracePt t="21082" x="6594475" y="4778375"/>
          <p14:tracePt t="21319" x="6599238" y="4778375"/>
          <p14:tracePt t="21330" x="6610350" y="4781550"/>
          <p14:tracePt t="21366" x="6632575" y="4781550"/>
          <p14:tracePt t="21382" x="6640513" y="4781550"/>
          <p14:tracePt t="21399" x="6667500" y="4784725"/>
          <p14:tracePt t="21416" x="6686550" y="4784725"/>
          <p14:tracePt t="21432" x="6708775" y="4784725"/>
          <p14:tracePt t="21449" x="6727825" y="4784725"/>
          <p14:tracePt t="21466" x="6751638" y="4784725"/>
          <p14:tracePt t="21482" x="6762750" y="4784725"/>
          <p14:tracePt t="21499" x="6778625" y="4784725"/>
          <p14:tracePt t="21516" x="6781800" y="4784725"/>
          <p14:tracePt t="21532" x="6789738" y="4784725"/>
          <p14:tracePt t="21769" x="6789738" y="4781550"/>
          <p14:tracePt t="21771" x="6792913" y="4781550"/>
          <p14:tracePt t="21816" x="6811963" y="4773613"/>
          <p14:tracePt t="21832" x="6816725" y="4773613"/>
          <p14:tracePt t="21849" x="6823075" y="4765675"/>
          <p14:tracePt t="21866" x="6827838" y="4759325"/>
          <p14:tracePt t="21882" x="6838950" y="4759325"/>
          <p14:tracePt t="21899" x="6842125" y="4759325"/>
          <p14:tracePt t="21916" x="6846888" y="4759325"/>
          <p14:tracePt t="22264" x="6850063" y="4759325"/>
          <p14:tracePt t="22266" x="6858000" y="4759325"/>
          <p14:tracePt t="22282" x="6873875" y="4754563"/>
          <p14:tracePt t="22299" x="6880225" y="4754563"/>
          <p14:tracePt t="22316" x="6884988" y="4754563"/>
          <p14:tracePt t="22332" x="6896100" y="4754563"/>
          <p14:tracePt t="22349" x="6899275" y="4754563"/>
          <p14:tracePt t="22366" x="6907213" y="4754563"/>
          <p14:tracePt t="22907" x="6911975" y="4762500"/>
          <p14:tracePt t="22916" x="6923088" y="4765675"/>
          <p14:tracePt t="22932" x="6926263" y="4770438"/>
          <p14:tracePt t="22949" x="6931025" y="4770438"/>
          <p14:tracePt t="22965" x="6950075" y="4770438"/>
          <p14:tracePt t="22982" x="6961188" y="4770438"/>
          <p14:tracePt t="22999" x="6980238" y="4770438"/>
          <p14:tracePt t="23015" x="6988175" y="4770438"/>
          <p14:tracePt t="23032" x="7002463" y="4778375"/>
          <p14:tracePt t="23049" x="7007225" y="4778375"/>
          <p14:tracePt t="23066" x="7018338" y="4784725"/>
          <p14:tracePt t="23082" x="7021513" y="4789488"/>
          <p14:tracePt t="23099" x="7029450" y="4789488"/>
          <p14:tracePt t="23116" x="7032625" y="4792663"/>
          <p14:tracePt t="23132" x="7040563" y="4792663"/>
          <p14:tracePt t="23149" x="7048500" y="4792663"/>
          <p14:tracePt t="23166" x="7056438" y="4792663"/>
          <p14:tracePt t="23182" x="7059613" y="4792663"/>
          <p14:tracePt t="23199" x="7070725" y="4792663"/>
          <p14:tracePt t="23216" x="7078663" y="4792663"/>
          <p14:tracePt t="23232" x="7086600" y="4792663"/>
          <p14:tracePt t="23249" x="7089775" y="4792663"/>
          <p14:tracePt t="23266" x="7097713" y="4797425"/>
          <p14:tracePt t="23282" x="7102475" y="4797425"/>
          <p14:tracePt t="23299" x="7113588" y="4797425"/>
          <p14:tracePt t="23315" x="7121525" y="4797425"/>
          <p14:tracePt t="23332" x="7140575" y="4800600"/>
          <p14:tracePt t="23349" x="7151688" y="4800600"/>
          <p14:tracePt t="23366" x="7170738" y="4808538"/>
          <p14:tracePt t="23382" x="7181850" y="4808538"/>
          <p14:tracePt t="23399" x="7189788" y="4808538"/>
          <p14:tracePt t="23416" x="7200900" y="4808538"/>
          <p14:tracePt t="23432" x="7204075" y="4808538"/>
          <p14:tracePt t="23434" x="7208838" y="4808538"/>
          <p14:tracePt t="23449" x="7212013" y="4808538"/>
          <p14:tracePt t="23466" x="7216775" y="4808538"/>
          <p14:tracePt t="23482" x="7223125" y="4811713"/>
          <p14:tracePt t="23515" x="7231063" y="4811713"/>
          <p14:tracePt t="23532" x="7235825" y="4811713"/>
          <p14:tracePt t="23549" x="7239000" y="4811713"/>
          <p14:tracePt t="24604" x="7242175" y="4811713"/>
          <p14:tracePt t="24617" x="7250113" y="4811713"/>
          <p14:tracePt t="24626" x="7258050" y="4811713"/>
          <p14:tracePt t="24632" x="7261225" y="4811713"/>
          <p14:tracePt t="24649" x="7273925" y="4811713"/>
          <p14:tracePt t="24666" x="7277100" y="4811713"/>
          <p14:tracePt t="24682" x="7288213" y="4811713"/>
          <p14:tracePt t="24699" x="7292975" y="4811713"/>
          <p14:tracePt t="24716" x="7299325" y="4811713"/>
          <p14:tracePt t="24732" x="7304088" y="4811713"/>
          <p14:tracePt t="24749" x="7307263" y="4811713"/>
          <p14:tracePt t="24766" x="7323138" y="4811713"/>
          <p14:tracePt t="24782" x="7331075" y="4811713"/>
          <p14:tracePt t="24799" x="7350125" y="4811713"/>
          <p14:tracePt t="24815" x="7361238" y="4811713"/>
          <p14:tracePt t="24832" x="7394575" y="4811713"/>
          <p14:tracePt t="24849" x="7410450" y="4811713"/>
          <p14:tracePt t="24865" x="7448550" y="4811713"/>
          <p14:tracePt t="24882" x="7467600" y="4808538"/>
          <p14:tracePt t="24899" x="7505700" y="4803775"/>
          <p14:tracePt t="24916" x="7521575" y="4803775"/>
          <p14:tracePt t="24932" x="7546975" y="4800600"/>
          <p14:tracePt t="24949" x="7551738" y="4800600"/>
          <p14:tracePt t="24966" x="7562850" y="4800600"/>
          <p14:tracePt t="24982" x="7566025" y="4800600"/>
          <p14:tracePt t="24999" x="7573963" y="4800600"/>
          <p14:tracePt t="25015" x="7578725" y="4800600"/>
          <p14:tracePt t="25032" x="7585075" y="4792663"/>
          <p14:tracePt t="25049" x="7589838" y="4792663"/>
          <p14:tracePt t="25065" x="7612063" y="4797425"/>
          <p14:tracePt t="25082" x="7620000" y="4797425"/>
          <p14:tracePt t="25099" x="7646988" y="4797425"/>
          <p14:tracePt t="25116" x="7658100" y="4797425"/>
          <p14:tracePt t="25132" x="7696200" y="4800600"/>
          <p14:tracePt t="25149" x="7712075" y="4800600"/>
          <p14:tracePt t="25166" x="7750175" y="4800600"/>
          <p14:tracePt t="25182" x="7769225" y="4800600"/>
          <p14:tracePt t="25199" x="7775575" y="4800600"/>
          <p14:tracePt t="25216" x="7794625" y="4800600"/>
          <p14:tracePt t="25232" x="7807325" y="4800600"/>
          <p14:tracePt t="25249" x="7821613" y="4800600"/>
          <p14:tracePt t="25265" x="7826375" y="4800600"/>
          <p14:tracePt t="25282" x="7832725" y="4800600"/>
          <p14:tracePt t="25299" x="7837488" y="4800600"/>
          <p14:tracePt t="25315" x="7840663" y="4800600"/>
          <p14:tracePt t="25370" x="7845425" y="4800600"/>
          <p14:tracePt t="25391" x="7851775" y="4800600"/>
          <p14:tracePt t="25414" x="7856538" y="4800600"/>
          <p14:tracePt t="25436" x="7859713" y="4800600"/>
          <p14:tracePt t="25470" x="7864475" y="4800600"/>
          <p14:tracePt t="26021" x="7867650" y="4800600"/>
          <p14:tracePt t="26023" x="7870825" y="4800600"/>
          <p14:tracePt t="26033" x="7883525" y="4797425"/>
          <p14:tracePt t="26049" x="7889875" y="4797425"/>
          <p14:tracePt t="26066" x="7913688" y="4784725"/>
          <p14:tracePt t="26082" x="7921625" y="4784725"/>
          <p14:tracePt t="26099" x="7932738" y="4781550"/>
          <p14:tracePt t="26116" x="7947025" y="4773613"/>
          <p14:tracePt t="26132" x="7954963" y="4770438"/>
          <p14:tracePt t="26149" x="7966075" y="4765675"/>
          <p14:tracePt t="26166" x="7970838" y="4762500"/>
          <p14:tracePt t="26182" x="7978775" y="4754563"/>
          <p14:tracePt t="26199" x="7981950" y="4746625"/>
          <p14:tracePt t="26215" x="7985125" y="4740275"/>
          <p14:tracePt t="26232" x="7985125" y="4735513"/>
          <p14:tracePt t="26249" x="7981950" y="4716463"/>
          <p14:tracePt t="26265" x="7974013" y="4705350"/>
          <p14:tracePt t="26282" x="7959725" y="4678363"/>
          <p14:tracePt t="26299" x="7940675" y="4651375"/>
          <p14:tracePt t="26315" x="7902575" y="4598988"/>
          <p14:tracePt t="26332" x="7883525" y="4572000"/>
          <p14:tracePt t="26349" x="7859713" y="4537075"/>
          <p14:tracePt t="26365" x="7848600" y="4530725"/>
          <p14:tracePt t="26382" x="7826375" y="4506913"/>
          <p14:tracePt t="26399" x="7810500" y="4495800"/>
          <p14:tracePt t="26415" x="7772400" y="4465638"/>
          <p14:tracePt t="26432" x="7750175" y="4454525"/>
          <p14:tracePt t="26449" x="7707313" y="4435475"/>
          <p14:tracePt t="26465" x="7696200" y="4430713"/>
          <p14:tracePt t="26482" x="7677150" y="4430713"/>
          <p14:tracePt t="26499" x="7666038" y="4427538"/>
          <p14:tracePt t="26516" x="7654925" y="4419600"/>
          <p14:tracePt t="26532" x="7642225" y="4416425"/>
          <p14:tracePt t="26549" x="7639050" y="4411663"/>
          <p14:tracePt t="26565" x="7620000" y="4408488"/>
          <p14:tracePt t="26582" x="7608888" y="4408488"/>
          <p14:tracePt t="26599" x="7589838" y="4400550"/>
          <p14:tracePt t="26616" x="7585075" y="4397375"/>
          <p14:tracePt t="26632" x="7566025" y="4397375"/>
          <p14:tracePt t="26649" x="7554913" y="4397375"/>
          <p14:tracePt t="26665" x="7527925" y="4384675"/>
          <p14:tracePt t="26682" x="7513638" y="4381500"/>
          <p14:tracePt t="26699" x="7478713" y="4370388"/>
          <p14:tracePt t="26715" x="7464425" y="4362450"/>
          <p14:tracePt t="26732" x="7437438" y="4354513"/>
          <p14:tracePt t="26749" x="7410450" y="4346575"/>
          <p14:tracePt t="26765" x="7364413" y="4335463"/>
          <p14:tracePt t="26782" x="7342188" y="4327525"/>
          <p14:tracePt t="26799" x="7299325" y="4316413"/>
          <p14:tracePt t="26815" x="7285038" y="4316413"/>
          <p14:tracePt t="26832" x="7254875" y="4316413"/>
          <p14:tracePt t="26849" x="7235825" y="4316413"/>
          <p14:tracePt t="26866" x="7204075" y="4313238"/>
          <p14:tracePt t="26882" x="7192963" y="4313238"/>
          <p14:tracePt t="26899" x="7173913" y="4313238"/>
          <p14:tracePt t="26916" x="7162800" y="4308475"/>
          <p14:tracePt t="26932" x="7154863" y="4308475"/>
          <p14:tracePt t="27023" x="7154863" y="4313238"/>
          <p14:tracePt t="27034" x="7159625" y="4316413"/>
          <p14:tracePt t="27045" x="7162800" y="4321175"/>
          <p14:tracePt t="27057" x="7170738" y="4324350"/>
          <p14:tracePt t="27068" x="7178675" y="4332288"/>
          <p14:tracePt t="27082" x="7189788" y="4335463"/>
          <p14:tracePt t="27099" x="7204075" y="4343400"/>
          <p14:tracePt t="27115" x="7231063" y="4351338"/>
          <p14:tracePt t="27132" x="7254875" y="4359275"/>
          <p14:tracePt t="27149" x="7304088" y="4370388"/>
          <p14:tracePt t="27165" x="7326313" y="4378325"/>
          <p14:tracePt t="27182" x="7364413" y="4381500"/>
          <p14:tracePt t="27199" x="7388225" y="4381500"/>
          <p14:tracePt t="27215" x="7432675" y="4381500"/>
          <p14:tracePt t="27232" x="7456488" y="4381500"/>
          <p14:tracePt t="27249" x="7502525" y="4381500"/>
          <p14:tracePt t="27265" x="7521575" y="4381500"/>
          <p14:tracePt t="27282" x="7551738" y="4381500"/>
          <p14:tracePt t="27299" x="7562850" y="4381500"/>
          <p14:tracePt t="27315" x="7570788" y="4370388"/>
          <p14:tracePt t="27332" x="7573963" y="4365625"/>
          <p14:tracePt t="27349" x="7573963" y="4362450"/>
          <p14:tracePt t="27366" x="7573963" y="4359275"/>
          <p14:tracePt t="27382" x="7566025" y="4343400"/>
          <p14:tracePt t="27399" x="7554913" y="4340225"/>
          <p14:tracePt t="27416" x="7532688" y="4316413"/>
          <p14:tracePt t="27432" x="7527925" y="4313238"/>
          <p14:tracePt t="27449" x="7524750" y="4308475"/>
          <p14:tracePt t="27465" x="7524750" y="4305300"/>
          <p14:tracePt t="27482" x="7524750" y="4302125"/>
          <p14:tracePt t="27499" x="7524750" y="4289425"/>
          <p14:tracePt t="27515" x="7524750" y="4286250"/>
          <p14:tracePt t="27532" x="7532688" y="4278313"/>
          <p14:tracePt t="27549" x="7535863" y="4275138"/>
          <p14:tracePt t="27565" x="7546975" y="4264025"/>
          <p14:tracePt t="27582" x="7554913" y="4259263"/>
          <p14:tracePt t="27599" x="7562850" y="4256088"/>
          <p14:tracePt t="27616" x="7570788" y="4256088"/>
          <p14:tracePt t="27632" x="7581900" y="4251325"/>
          <p14:tracePt t="27649" x="7585075" y="4251325"/>
          <p14:tracePt t="27666" x="7597775" y="4248150"/>
          <p14:tracePt t="27682" x="7600950" y="4248150"/>
          <p14:tracePt t="27699" x="7620000" y="4240213"/>
          <p14:tracePt t="27715" x="7631113" y="4237038"/>
          <p14:tracePt t="27732" x="7650163" y="4225925"/>
          <p14:tracePt t="27749" x="7661275" y="4225925"/>
          <p14:tracePt t="27765" x="7669213" y="4221163"/>
          <p14:tracePt t="27782" x="7673975" y="4217988"/>
          <p14:tracePt t="27799" x="7680325" y="4210050"/>
          <p14:tracePt t="27815" x="7693025" y="4202113"/>
          <p14:tracePt t="27832" x="7712075" y="4194175"/>
          <p14:tracePt t="27849" x="7723188" y="4187825"/>
          <p14:tracePt t="27866" x="7742238" y="4179888"/>
          <p14:tracePt t="27882" x="7753350" y="4171950"/>
          <p14:tracePt t="27899" x="7764463" y="4168775"/>
          <p14:tracePt t="27915" x="7783513" y="4156075"/>
          <p14:tracePt t="27932" x="7794625" y="4152900"/>
          <p14:tracePt t="27934" x="7799388" y="4149725"/>
          <p14:tracePt t="27949" x="7802563" y="4144963"/>
          <p14:tracePt t="27965" x="7810500" y="4137025"/>
          <p14:tracePt t="27982" x="7818438" y="4125913"/>
          <p14:tracePt t="27999" x="7821613" y="4122738"/>
          <p14:tracePt t="28015" x="7829550" y="4111625"/>
          <p14:tracePt t="28032" x="7832725" y="4106863"/>
          <p14:tracePt t="28049" x="7845425" y="4098925"/>
          <p14:tracePt t="28065" x="7848600" y="4095750"/>
          <p14:tracePt t="28082" x="7856538" y="4087813"/>
          <p14:tracePt t="28099" x="7859713" y="4079875"/>
          <p14:tracePt t="28115" x="7870825" y="4073525"/>
          <p14:tracePt t="28149" x="7870825" y="4068763"/>
          <p14:tracePt t="28204" x="7875588" y="4065588"/>
          <p14:tracePt t="28215" x="7875588" y="4060825"/>
          <p14:tracePt t="28226" x="7878763" y="4057650"/>
          <p14:tracePt t="28238" x="7878763" y="4049713"/>
          <p14:tracePt t="28271" x="7878763" y="4046538"/>
          <p14:tracePt t="28283" x="7878763" y="4041775"/>
          <p14:tracePt t="28294" x="7878763" y="4038600"/>
          <p14:tracePt t="28328" x="7878763" y="4035425"/>
          <p14:tracePt t="28339" x="7878763" y="4030663"/>
          <p14:tracePt t="28350" x="7878763" y="4027488"/>
          <p14:tracePt t="28361" x="7878763" y="4019550"/>
          <p14:tracePt t="28372" x="7878763" y="4016375"/>
          <p14:tracePt t="28395" x="7878763" y="4011613"/>
          <p14:tracePt t="28430" x="7878763" y="4008438"/>
          <p14:tracePt t="28440" x="7878763" y="4003675"/>
          <p14:tracePt t="28451" x="7878763" y="4000500"/>
          <p14:tracePt t="28463" x="7878763" y="3997325"/>
          <p14:tracePt t="28474" x="7878763" y="3992563"/>
          <p14:tracePt t="28485" x="7878763" y="3984625"/>
          <p14:tracePt t="28499" x="7878763" y="3981450"/>
          <p14:tracePt t="28515" x="7878763" y="3978275"/>
          <p14:tracePt t="28532" x="7878763" y="3970338"/>
          <p14:tracePt t="28549" x="7878763" y="3965575"/>
          <p14:tracePt t="28565" x="7878763" y="3954463"/>
          <p14:tracePt t="28582" x="7878763" y="3951288"/>
          <p14:tracePt t="28599" x="7883525" y="3943350"/>
          <p14:tracePt t="28615" x="7883525" y="3940175"/>
          <p14:tracePt t="28632" x="7883525" y="3932238"/>
          <p14:tracePt t="28649" x="7883525" y="3924300"/>
          <p14:tracePt t="28666" x="7883525" y="3916363"/>
          <p14:tracePt t="28682" x="7878763" y="3913188"/>
          <p14:tracePt t="28699" x="7867650" y="3897313"/>
          <p14:tracePt t="28715" x="7864475" y="3894138"/>
          <p14:tracePt t="28732" x="7856538" y="3883025"/>
          <p14:tracePt t="28749" x="7851775" y="3875088"/>
          <p14:tracePt t="28782" x="7848600" y="3870325"/>
          <p14:tracePt t="28799" x="7840663" y="3867150"/>
          <p14:tracePt t="28815" x="7832725" y="3859213"/>
          <p14:tracePt t="28832" x="7832725" y="3856038"/>
          <p14:tracePt t="28849" x="7826375" y="3848100"/>
          <p14:tracePt t="28865" x="7821613" y="3840163"/>
          <p14:tracePt t="28882" x="7810500" y="3836988"/>
          <p14:tracePt t="28899" x="7807325" y="3832225"/>
          <p14:tracePt t="28915" x="7799388" y="3825875"/>
          <p14:tracePt t="28932" x="7794625" y="3821113"/>
          <p14:tracePt t="28949" x="7788275" y="3810000"/>
          <p14:tracePt t="28965" x="7780338" y="3806825"/>
          <p14:tracePt t="28982" x="7775575" y="3798888"/>
          <p14:tracePt t="28999" x="7775575" y="3794125"/>
          <p14:tracePt t="29015" x="7769225" y="3787775"/>
          <p14:tracePt t="29032" x="7764463" y="3779838"/>
          <p14:tracePt t="29049" x="7756525" y="3771900"/>
          <p14:tracePt t="29065" x="7750175" y="3768725"/>
          <p14:tracePt t="29082" x="7742238" y="3760788"/>
          <p14:tracePt t="29099" x="7737475" y="3756025"/>
          <p14:tracePt t="29116" x="7731125" y="3744913"/>
          <p14:tracePt t="29132" x="7726363" y="3741738"/>
          <p14:tracePt t="29149" x="7715250" y="3733800"/>
          <p14:tracePt t="29165" x="7712075" y="3730625"/>
          <p14:tracePt t="29182" x="7704138" y="3722688"/>
          <p14:tracePt t="29199" x="7699375" y="3714750"/>
          <p14:tracePt t="29216" x="7693025" y="3706813"/>
          <p14:tracePt t="29232" x="7685088" y="3703638"/>
          <p14:tracePt t="29249" x="7680325" y="3703638"/>
          <p14:tracePt t="29265" x="7673975" y="3695700"/>
          <p14:tracePt t="29282" x="7669213" y="3692525"/>
          <p14:tracePt t="29299" x="7661275" y="3679825"/>
          <p14:tracePt t="29315" x="7654925" y="3676650"/>
          <p14:tracePt t="29332" x="7646988" y="3668713"/>
          <p14:tracePt t="29349" x="7642225" y="3665538"/>
          <p14:tracePt t="29365" x="7635875" y="3660775"/>
          <p14:tracePt t="29382" x="7631113" y="3660775"/>
          <p14:tracePt t="29399" x="7620000" y="3649663"/>
          <p14:tracePt t="29415" x="7616825" y="3646488"/>
          <p14:tracePt t="29432" x="7604125" y="3641725"/>
          <p14:tracePt t="29449" x="7593013" y="3638550"/>
          <p14:tracePt t="29465" x="7573963" y="3630613"/>
          <p14:tracePt t="29482" x="7562850" y="3627438"/>
          <p14:tracePt t="29499" x="7543800" y="3627438"/>
          <p14:tracePt t="29515" x="7532688" y="3627438"/>
          <p14:tracePt t="29532" x="7513638" y="3627438"/>
          <p14:tracePt t="29549" x="7505700" y="3627438"/>
          <p14:tracePt t="29565" x="7483475" y="3627438"/>
          <p14:tracePt t="29582" x="7475538" y="3627438"/>
          <p14:tracePt t="29599" x="7456488" y="3627438"/>
          <p14:tracePt t="29615" x="7445375" y="3627438"/>
          <p14:tracePt t="29632" x="7437438" y="3627438"/>
          <p14:tracePt t="29649" x="7429500" y="3627438"/>
          <p14:tracePt t="29666" x="7407275" y="3627438"/>
          <p14:tracePt t="29682" x="7399338" y="3627438"/>
          <p14:tracePt t="29699" x="7388225" y="3627438"/>
          <p14:tracePt t="29715" x="7380288" y="3627438"/>
          <p14:tracePt t="29732" x="7375525" y="3627438"/>
          <p14:tracePt t="29749" x="7369175" y="3627438"/>
          <p14:tracePt t="29765" x="7361238" y="3627438"/>
          <p14:tracePt t="29782" x="7353300" y="3627438"/>
          <p14:tracePt t="29799" x="7350125" y="3627438"/>
          <p14:tracePt t="29815" x="7342188" y="3627438"/>
          <p14:tracePt t="29832" x="7337425" y="3627438"/>
          <p14:tracePt t="29849" x="7331075" y="3627438"/>
          <p14:tracePt t="29866" x="7326313" y="3627438"/>
          <p14:tracePt t="29882" x="7318375" y="3627438"/>
          <p14:tracePt t="29899" x="7315200" y="3627438"/>
          <p14:tracePt t="29916" x="7299325" y="3627438"/>
          <p14:tracePt t="29932" x="7292975" y="3627438"/>
          <p14:tracePt t="29949" x="7280275" y="3627438"/>
          <p14:tracePt t="29965" x="7277100" y="3630613"/>
          <p14:tracePt t="29982" x="7269163" y="3630613"/>
          <p14:tracePt t="29999" x="7265988" y="3630613"/>
          <p14:tracePt t="30015" x="7258050" y="3630613"/>
          <p14:tracePt t="30032" x="7250113" y="3630613"/>
          <p14:tracePt t="30049" x="7242175" y="3630613"/>
          <p14:tracePt t="30082" x="7239000" y="3630613"/>
          <p14:tracePt t="30487" x="7235825" y="3638550"/>
          <p14:tracePt t="30499" x="7231063" y="3646488"/>
          <p14:tracePt t="30510" x="7223125" y="3649663"/>
          <p14:tracePt t="30521" x="7219950" y="3654425"/>
          <p14:tracePt t="30533" x="7216775" y="3657600"/>
          <p14:tracePt t="30549" x="7212013" y="3665538"/>
          <p14:tracePt t="30566" x="7204075" y="3673475"/>
          <p14:tracePt t="30582" x="7200900" y="3676650"/>
          <p14:tracePt t="30735" x="7192963" y="3679825"/>
          <p14:tracePt t="30746" x="7189788" y="3684588"/>
          <p14:tracePt t="30758" x="7185025" y="3687763"/>
          <p14:tracePt t="30769" x="7181850" y="3695700"/>
          <p14:tracePt t="30782" x="7178675" y="3698875"/>
          <p14:tracePt t="30799" x="7173913" y="3703638"/>
          <p14:tracePt t="30938" x="7173913" y="3706813"/>
          <p14:tracePt t="30949" x="7170738" y="3711575"/>
          <p14:tracePt t="30961" x="7170738" y="3714750"/>
          <p14:tracePt t="30971" x="7170738" y="3717925"/>
          <p14:tracePt t="30983" x="7165975" y="3725863"/>
          <p14:tracePt t="30999" x="7159625" y="3730625"/>
          <p14:tracePt t="31016" x="7154863" y="3736975"/>
          <p14:tracePt t="31032" x="7154863" y="3741738"/>
          <p14:tracePt t="31049" x="7151688" y="3744913"/>
          <p14:tracePt t="31065" x="7151688" y="3749675"/>
          <p14:tracePt t="31082" x="7151688" y="3756025"/>
          <p14:tracePt t="31185" x="7151688" y="3760788"/>
          <p14:tracePt t="31196" x="7151688" y="3763963"/>
          <p14:tracePt t="31207" x="7151688" y="3768725"/>
          <p14:tracePt t="31219" x="7146925" y="3771900"/>
          <p14:tracePt t="31232" x="7146925" y="3775075"/>
          <p14:tracePt t="31647" x="7146925" y="3779838"/>
          <p14:tracePt t="31648" x="7146925" y="3783013"/>
          <p14:tracePt t="31665" x="7146925" y="3794125"/>
          <p14:tracePt t="31682" x="7146925" y="3798888"/>
          <p14:tracePt t="37373" x="7151688" y="3798888"/>
          <p14:tracePt t="37384" x="7170738" y="3787775"/>
          <p14:tracePt t="37395" x="7185025" y="3779838"/>
          <p14:tracePt t="37406" x="7204075" y="3775075"/>
          <p14:tracePt t="37417" x="7219950" y="3768725"/>
          <p14:tracePt t="37432" x="7239000" y="3763963"/>
          <p14:tracePt t="37449" x="7254875" y="3756025"/>
          <p14:tracePt t="37465" x="7273925" y="3749675"/>
          <p14:tracePt t="37482" x="7280275" y="3749675"/>
          <p14:tracePt t="37499" x="7288213" y="3736975"/>
          <p14:tracePt t="37515" x="7292975" y="3733800"/>
          <p14:tracePt t="37532" x="7299325" y="3725863"/>
          <p14:tracePt t="37549" x="7312025" y="3722688"/>
          <p14:tracePt t="37565" x="7337425" y="3711575"/>
          <p14:tracePt t="37582" x="7353300" y="3703638"/>
          <p14:tracePt t="37599" x="7402513" y="3692525"/>
          <p14:tracePt t="37615" x="7426325" y="3687763"/>
          <p14:tracePt t="37632" x="7470775" y="3676650"/>
          <p14:tracePt t="37649" x="7486650" y="3668713"/>
          <p14:tracePt t="37665" x="7521575" y="3657600"/>
          <p14:tracePt t="37682" x="7532688" y="3654425"/>
          <p14:tracePt t="37699" x="7551738" y="3641725"/>
          <p14:tracePt t="37715" x="7559675" y="3641725"/>
          <p14:tracePt t="37732" x="7562850" y="3638550"/>
          <p14:tracePt t="37800" x="7566025" y="3638550"/>
          <p14:tracePt t="37811" x="7570788" y="3641725"/>
          <p14:tracePt t="37822" x="7573963" y="3657600"/>
          <p14:tracePt t="37834" x="7581900" y="3676650"/>
          <p14:tracePt t="37849" x="7585075" y="3692525"/>
          <p14:tracePt t="37865" x="7593013" y="3714750"/>
          <p14:tracePt t="37882" x="7593013" y="3752850"/>
          <p14:tracePt t="37899" x="7593013" y="3771900"/>
          <p14:tracePt t="37915" x="7589838" y="3798888"/>
          <p14:tracePt t="37932" x="7585075" y="3806825"/>
          <p14:tracePt t="37935" x="7581900" y="3813175"/>
          <p14:tracePt t="37949" x="7578725" y="3817938"/>
          <p14:tracePt t="37965" x="7573963" y="3821113"/>
          <p14:tracePt t="37982" x="7559675" y="3821113"/>
          <p14:tracePt t="37999" x="7551738" y="3821113"/>
          <p14:tracePt t="38015" x="7527925" y="3821113"/>
          <p14:tracePt t="38032" x="7521575" y="3817938"/>
          <p14:tracePt t="38049" x="7508875" y="3817938"/>
          <p14:tracePt t="38065" x="7505700" y="3813175"/>
          <p14:tracePt t="38082" x="7497763" y="3810000"/>
          <p14:tracePt t="38099" x="7494588" y="3806825"/>
          <p14:tracePt t="38115" x="7475538" y="3794125"/>
          <p14:tracePt t="38132" x="7467600" y="3790950"/>
          <p14:tracePt t="38149" x="7459663" y="3779838"/>
          <p14:tracePt t="38165" x="7459663" y="3768725"/>
          <p14:tracePt t="38182" x="7456488" y="3741738"/>
          <p14:tracePt t="38199" x="7456488" y="3733800"/>
          <p14:tracePt t="38216" x="7459663" y="3717925"/>
          <p14:tracePt t="38232" x="7464425" y="3714750"/>
          <p14:tracePt t="38249" x="7475538" y="3706813"/>
          <p14:tracePt t="38265" x="7489825" y="3698875"/>
          <p14:tracePt t="38282" x="7494588" y="3698875"/>
          <p14:tracePt t="38299" x="7497763" y="3698875"/>
          <p14:tracePt t="38315" x="7502525" y="3698875"/>
          <p14:tracePt t="38332" x="7508875" y="3714750"/>
          <p14:tracePt t="38349" x="7516813" y="3722688"/>
          <p14:tracePt t="38365" x="7521575" y="3744913"/>
          <p14:tracePt t="38382" x="7521575" y="3752850"/>
          <p14:tracePt t="38399" x="7513638" y="3775075"/>
          <p14:tracePt t="38415" x="7508875" y="3783013"/>
          <p14:tracePt t="38432" x="7502525" y="3794125"/>
          <p14:tracePt t="38449" x="7497763" y="3798888"/>
          <p14:tracePt t="38465" x="7486650" y="3802063"/>
          <p14:tracePt t="38482" x="7483475" y="3802063"/>
          <p14:tracePt t="38499" x="7478713" y="3806825"/>
          <p14:tracePt t="38554" x="7486650" y="3810000"/>
          <p14:tracePt t="38565" x="7502525" y="3817938"/>
          <p14:tracePt t="38576" x="7516813" y="3821113"/>
          <p14:tracePt t="38588" x="7524750" y="3821113"/>
          <p14:tracePt t="38622" x="7524750" y="3825875"/>
          <p14:tracePt t="38633" x="7524750" y="3829050"/>
          <p14:tracePt t="38689" x="7521575" y="3829050"/>
          <p14:tracePt t="38700" x="7516813" y="3829050"/>
          <p14:tracePt t="38711" x="7513638" y="3836988"/>
          <p14:tracePt t="38722" x="7508875" y="3836988"/>
          <p14:tracePt t="38734" x="7505700" y="3840163"/>
          <p14:tracePt t="38749" x="7502525" y="3844925"/>
          <p14:tracePt t="38765" x="7497763" y="3848100"/>
          <p14:tracePt t="38782" x="7486650" y="3856038"/>
          <p14:tracePt t="38799" x="7483475" y="3859213"/>
          <p14:tracePt t="38815" x="7475538" y="3870325"/>
          <p14:tracePt t="38832" x="7470775" y="3875088"/>
          <p14:tracePt t="38849" x="7459663" y="3878263"/>
          <p14:tracePt t="38865" x="7456488" y="3883025"/>
          <p14:tracePt t="38882" x="7448550" y="3889375"/>
          <p14:tracePt t="38899" x="7445375" y="3897313"/>
          <p14:tracePt t="38915" x="7437438" y="3902075"/>
          <p14:tracePt t="38932" x="7432675" y="3902075"/>
          <p14:tracePt t="38949" x="7421563" y="3902075"/>
          <p14:tracePt t="38965" x="7418388" y="3902075"/>
          <p14:tracePt t="39826" x="7418388" y="3886200"/>
          <p14:tracePt t="39838" x="7418388" y="3851275"/>
          <p14:tracePt t="39849" x="7418388" y="3836988"/>
          <p14:tracePt t="39865" x="7410450" y="3813175"/>
          <p14:tracePt t="39882" x="7399338" y="3756025"/>
          <p14:tracePt t="39899" x="7394575" y="3733800"/>
          <p14:tracePt t="39915" x="7380288" y="3684588"/>
          <p14:tracePt t="39932" x="7380288" y="3660775"/>
          <p14:tracePt t="39949" x="7369175" y="3622675"/>
          <p14:tracePt t="39965" x="7364413" y="3600450"/>
          <p14:tracePt t="39982" x="7353300" y="3551238"/>
          <p14:tracePt t="39999" x="7345363" y="3527425"/>
          <p14:tracePt t="40016" x="7323138" y="3478213"/>
          <p14:tracePt t="40032" x="7312025" y="3459163"/>
          <p14:tracePt t="40049" x="7299325" y="3444875"/>
          <p14:tracePt t="40065" x="7280275" y="3409950"/>
          <p14:tracePt t="40082" x="7269163" y="3390900"/>
          <p14:tracePt t="40099" x="7239000" y="3349625"/>
          <p14:tracePt t="40115" x="7219950" y="3322638"/>
          <p14:tracePt t="40132" x="7181850" y="3279775"/>
          <p14:tracePt t="40149" x="7170738" y="3260725"/>
          <p14:tracePt t="40165" x="7162800" y="3241675"/>
          <p14:tracePt t="40182" x="7154863" y="3230563"/>
          <p14:tracePt t="40199" x="7143750" y="3203575"/>
          <p14:tracePt t="40215" x="7140575" y="3189288"/>
          <p14:tracePt t="40232" x="7127875" y="3154363"/>
          <p14:tracePt t="40249" x="7127875" y="3143250"/>
          <p14:tracePt t="40265" x="7135813" y="3124200"/>
          <p14:tracePt t="40282" x="7140575" y="3113088"/>
          <p14:tracePt t="40298" x="7146925" y="3094038"/>
          <p14:tracePt t="40315" x="7151688" y="3082925"/>
          <p14:tracePt t="40332" x="7154863" y="3063875"/>
          <p14:tracePt t="40349" x="7154863" y="3048000"/>
          <p14:tracePt t="40365" x="7162800" y="3021013"/>
          <p14:tracePt t="40382" x="7165975" y="3001963"/>
          <p14:tracePt t="40398" x="7173913" y="2974975"/>
          <p14:tracePt t="40415" x="7173913" y="2968625"/>
          <p14:tracePt t="40432" x="7178675" y="2941638"/>
          <p14:tracePt t="40448" x="7181850" y="2930525"/>
          <p14:tracePt t="40466" x="7181850" y="2911475"/>
          <p14:tracePt t="40482" x="7181850" y="2898775"/>
          <p14:tracePt t="40499" x="7189788" y="2892425"/>
          <p14:tracePt t="40515" x="7192963" y="2868613"/>
          <p14:tracePt t="40532" x="7192963" y="2860675"/>
          <p14:tracePt t="40549" x="7200900" y="2838450"/>
          <p14:tracePt t="40565" x="7200900" y="2830513"/>
          <p14:tracePt t="40582" x="7204075" y="2816225"/>
          <p14:tracePt t="40599" x="7208838" y="2808288"/>
          <p14:tracePt t="40615" x="7212013" y="2797175"/>
          <p14:tracePt t="40632" x="7216775" y="2792413"/>
          <p14:tracePt t="40649" x="7227888" y="2784475"/>
          <p14:tracePt t="40665" x="7227888" y="2781300"/>
          <p14:tracePt t="40682" x="7227888" y="2770188"/>
          <p14:tracePt t="40698" x="7227888" y="2765425"/>
          <p14:tracePt t="40715" x="7227888" y="2762250"/>
          <p14:tracePt t="41074" x="7223125" y="2762250"/>
          <p14:tracePt t="41085" x="7219950" y="2765425"/>
          <p14:tracePt t="41096" x="7216775" y="2773363"/>
          <p14:tracePt t="41107" x="7212013" y="2778125"/>
          <p14:tracePt t="41120" x="7212013" y="2781300"/>
          <p14:tracePt t="41132" x="7208838" y="2784475"/>
          <p14:tracePt t="41148" x="7204075" y="2789238"/>
          <p14:tracePt t="41165" x="7200900" y="2803525"/>
          <p14:tracePt t="41182" x="7200900" y="2808288"/>
          <p14:tracePt t="41198" x="7192963" y="2816225"/>
          <p14:tracePt t="41215" x="7189788" y="2819400"/>
          <p14:tracePt t="41232" x="7189788" y="2830513"/>
          <p14:tracePt t="41248" x="7189788" y="2835275"/>
          <p14:tracePt t="41265" x="7189788" y="2838450"/>
          <p14:tracePt t="41377" x="7185025" y="2841625"/>
          <p14:tracePt t="41389" x="7181850" y="2846388"/>
          <p14:tracePt t="41400" x="7178675" y="2849563"/>
          <p14:tracePt t="41411" x="7173913" y="2854325"/>
          <p14:tracePt t="41422" x="7170738" y="2857500"/>
          <p14:tracePt t="41434" x="7165975" y="2865438"/>
          <p14:tracePt t="41448" x="7159625" y="2868613"/>
          <p14:tracePt t="41465" x="7154863" y="2873375"/>
          <p14:tracePt t="41482" x="7154863" y="2876550"/>
          <p14:tracePt t="41569" x="7162800" y="2876550"/>
          <p14:tracePt t="41580" x="7178675" y="2884488"/>
          <p14:tracePt t="41591" x="7192963" y="2884488"/>
          <p14:tracePt t="41602" x="7204075" y="2884488"/>
          <p14:tracePt t="41615" x="7219950" y="2884488"/>
          <p14:tracePt t="41632" x="7235825" y="2884488"/>
          <p14:tracePt t="41648" x="7261225" y="2884488"/>
          <p14:tracePt t="41665" x="7273925" y="2884488"/>
          <p14:tracePt t="41682" x="7292975" y="2876550"/>
          <p14:tracePt t="41698" x="7304088" y="2868613"/>
          <p14:tracePt t="41715" x="7312025" y="2860675"/>
          <p14:tracePt t="41732" x="7315200" y="2857500"/>
          <p14:tracePt t="41748" x="7326313" y="2849563"/>
          <p14:tracePt t="41765" x="7326313" y="2846388"/>
          <p14:tracePt t="41782" x="7326313" y="2835275"/>
          <p14:tracePt t="41798" x="7318375" y="2830513"/>
          <p14:tracePt t="41816" x="7312025" y="2822575"/>
          <p14:tracePt t="41832" x="7307263" y="2819400"/>
          <p14:tracePt t="41848" x="7304088" y="2816225"/>
          <p14:tracePt t="41865" x="7299325" y="2808288"/>
          <p14:tracePt t="41884" x="7296150" y="2808288"/>
          <p14:tracePt t="41898" x="7288213" y="2808288"/>
          <p14:tracePt t="41915" x="7280275" y="2808288"/>
          <p14:tracePt t="41932" x="7261225" y="2811463"/>
          <p14:tracePt t="41948" x="7242175" y="2822575"/>
          <p14:tracePt t="41965" x="7223125" y="2838450"/>
          <p14:tracePt t="41982" x="7212013" y="2849563"/>
          <p14:tracePt t="41999" x="7197725" y="2868613"/>
          <p14:tracePt t="42015" x="7197725" y="2879725"/>
          <p14:tracePt t="42032" x="7197725" y="2898775"/>
          <p14:tracePt t="42048" x="7200900" y="2911475"/>
          <p14:tracePt t="42065" x="7216775" y="2917825"/>
          <p14:tracePt t="42082" x="7219950" y="2925763"/>
          <p14:tracePt t="42098" x="7227888" y="2933700"/>
          <p14:tracePt t="42593" x="7227888" y="2936875"/>
          <p14:tracePt t="42594" x="7212013" y="2941638"/>
          <p14:tracePt t="42615" x="7178675" y="2963863"/>
          <p14:tracePt t="42632" x="7162800" y="2974975"/>
          <p14:tracePt t="42648" x="7135813" y="2998788"/>
          <p14:tracePt t="42665" x="7124700" y="3009900"/>
          <p14:tracePt t="42682" x="7102475" y="3032125"/>
          <p14:tracePt t="42698" x="7089775" y="3044825"/>
          <p14:tracePt t="42716" x="7067550" y="3063875"/>
          <p14:tracePt t="42732" x="7056438" y="3082925"/>
          <p14:tracePt t="42749" x="7045325" y="3097213"/>
          <p14:tracePt t="42765" x="7010400" y="3132138"/>
          <p14:tracePt t="42782" x="6994525" y="3151188"/>
          <p14:tracePt t="42798" x="6961188" y="3181350"/>
          <p14:tracePt t="42815" x="6950075" y="3192463"/>
          <p14:tracePt t="42832" x="6937375" y="3203575"/>
          <p14:tracePt t="42848" x="6934200" y="3203575"/>
          <p14:tracePt t="42865" x="6926263" y="3211513"/>
          <p14:tracePt t="42882" x="6923088" y="3211513"/>
          <p14:tracePt t="42898" x="6911975" y="3219450"/>
          <p14:tracePt t="42915" x="6907213" y="3222625"/>
          <p14:tracePt t="42932" x="6899275" y="3230563"/>
          <p14:tracePt t="42948" x="6888163" y="3235325"/>
          <p14:tracePt t="42965" x="6877050" y="3246438"/>
          <p14:tracePt t="42982" x="6865938" y="3249613"/>
          <p14:tracePt t="42998" x="6838950" y="3268663"/>
          <p14:tracePt t="43015" x="6819900" y="3279775"/>
          <p14:tracePt t="43032" x="6784975" y="3303588"/>
          <p14:tracePt t="43048" x="6762750" y="3314700"/>
          <p14:tracePt t="43065" x="6705600" y="3333750"/>
          <p14:tracePt t="43082" x="6670675" y="3341688"/>
          <p14:tracePt t="43098" x="6607175" y="3344863"/>
          <p14:tracePt t="43115" x="6583363" y="3344863"/>
          <p14:tracePt t="43132" x="6561138" y="3344863"/>
          <p14:tracePt t="43672" x="6561138" y="3341688"/>
          <p14:tracePt t="43684" x="6564313" y="3336925"/>
          <p14:tracePt t="43698" x="6572250" y="3333750"/>
          <p14:tracePt t="43715" x="6572250" y="3330575"/>
          <p14:tracePt t="43830" x="6575425" y="3330575"/>
          <p14:tracePt t="43852" x="6575425" y="3333750"/>
          <p14:tracePt t="43864" x="6569075" y="3336925"/>
          <p14:tracePt t="43875" x="6561138" y="3336925"/>
          <p14:tracePt t="43886" x="6550025" y="3341688"/>
          <p14:tracePt t="43898" x="6542088" y="3349625"/>
          <p14:tracePt t="43915" x="6530975" y="3352800"/>
          <p14:tracePt t="43932" x="6503988" y="3363913"/>
          <p14:tracePt t="43948" x="6492875" y="3363913"/>
          <p14:tracePt t="43965" x="6465888" y="3368675"/>
          <p14:tracePt t="43982" x="6450013" y="3375025"/>
          <p14:tracePt t="43998" x="6416675" y="3387725"/>
          <p14:tracePt t="44015" x="6400800" y="3390900"/>
          <p14:tracePt t="44032" x="6365875" y="3402013"/>
          <p14:tracePt t="44048" x="6354763" y="3409950"/>
          <p14:tracePt t="44066" x="6335713" y="3417888"/>
          <p14:tracePt t="44082" x="6324600" y="3417888"/>
          <p14:tracePt t="44098" x="6313488" y="3425825"/>
          <p14:tracePt t="44115" x="6294438" y="3432175"/>
          <p14:tracePt t="44132" x="6283325" y="3440113"/>
          <p14:tracePt t="44148" x="6256338" y="3451225"/>
          <p14:tracePt t="44165" x="6240463" y="3455988"/>
          <p14:tracePt t="44182" x="6207125" y="3475038"/>
          <p14:tracePt t="44198" x="6188075" y="3478213"/>
          <p14:tracePt t="44215" x="6153150" y="3502025"/>
          <p14:tracePt t="44232" x="6137275" y="3513138"/>
          <p14:tracePt t="44248" x="6103938" y="3535363"/>
          <p14:tracePt t="44265" x="6084888" y="3546475"/>
          <p14:tracePt t="44282" x="6049963" y="3578225"/>
          <p14:tracePt t="44298" x="6027738" y="3592513"/>
          <p14:tracePt t="44315" x="5992813" y="3622675"/>
          <p14:tracePt t="44332" x="5973763" y="3635375"/>
          <p14:tracePt t="44348" x="5951538" y="3657600"/>
          <p14:tracePt t="44365" x="5946775" y="3668713"/>
          <p14:tracePt t="44382" x="5932488" y="3695700"/>
          <p14:tracePt t="44398" x="5921375" y="3706813"/>
          <p14:tracePt t="44415" x="5897563" y="3741738"/>
          <p14:tracePt t="44432" x="5886450" y="3756025"/>
          <p14:tracePt t="44448" x="5875338" y="3783013"/>
          <p14:tracePt t="44465" x="5870575" y="3802063"/>
          <p14:tracePt t="44482" x="5859463" y="3832225"/>
          <p14:tracePt t="44498" x="5851525" y="3851275"/>
          <p14:tracePt t="44516" x="5840413" y="3886200"/>
          <p14:tracePt t="44532" x="5837238" y="3902075"/>
          <p14:tracePt t="44548" x="5837238" y="3916363"/>
          <p14:tracePt t="44565" x="5837238" y="3959225"/>
          <p14:tracePt t="44582" x="5845175" y="3981450"/>
          <p14:tracePt t="44598" x="5856288" y="4019550"/>
          <p14:tracePt t="44615" x="5859463" y="4041775"/>
          <p14:tracePt t="44632" x="5875338" y="4092575"/>
          <p14:tracePt t="44648" x="5878513" y="4114800"/>
          <p14:tracePt t="44665" x="5889625" y="4149725"/>
          <p14:tracePt t="44682" x="5894388" y="4164013"/>
          <p14:tracePt t="44708" x="5913438" y="4213225"/>
          <p14:tracePt t="44732" x="5935663" y="4248150"/>
          <p14:tracePt t="44748" x="5946775" y="4267200"/>
          <p14:tracePt t="44765" x="5981700" y="4302125"/>
          <p14:tracePt t="44782" x="6000750" y="4321175"/>
          <p14:tracePt t="44798" x="6042025" y="4359275"/>
          <p14:tracePt t="44815" x="6069013" y="4378325"/>
          <p14:tracePt t="44832" x="6130925" y="4419600"/>
          <p14:tracePt t="44848" x="6169025" y="4430713"/>
          <p14:tracePt t="44865" x="6237288" y="4465638"/>
          <p14:tracePt t="44882" x="6278563" y="4479925"/>
          <p14:tracePt t="44898" x="6346825" y="4503738"/>
          <p14:tracePt t="44915" x="6389688" y="4511675"/>
          <p14:tracePt t="44932" x="6457950" y="4522788"/>
          <p14:tracePt t="44948" x="6480175" y="4522788"/>
          <p14:tracePt t="44966" x="6507163" y="4522788"/>
          <p14:tracePt t="44982" x="6523038" y="4514850"/>
          <p14:tracePt t="44998" x="6542088" y="4511675"/>
          <p14:tracePt t="45015" x="6561138" y="4498975"/>
          <p14:tracePt t="45032" x="6572250" y="4495800"/>
          <p14:tracePt t="45048" x="6591300" y="4484688"/>
          <p14:tracePt t="45065" x="6594475" y="4479925"/>
          <p14:tracePt t="45082" x="6618288" y="4465638"/>
          <p14:tracePt t="45098" x="6629400" y="4454525"/>
          <p14:tracePt t="45115" x="6659563" y="4441825"/>
          <p14:tracePt t="45132" x="6678613" y="4435475"/>
          <p14:tracePt t="45148" x="6713538" y="4422775"/>
          <p14:tracePt t="45165" x="6721475" y="4419600"/>
          <p14:tracePt t="45182" x="6743700" y="4408488"/>
          <p14:tracePt t="45198" x="6751638" y="4403725"/>
          <p14:tracePt t="45215" x="6762750" y="4397375"/>
          <p14:tracePt t="45232" x="6762750" y="4392613"/>
          <p14:tracePt t="45248" x="6765925" y="4392613"/>
          <p14:tracePt t="45282" x="6762750" y="4384675"/>
          <p14:tracePt t="45298" x="6754813" y="4384675"/>
          <p14:tracePt t="45332" x="6751638" y="4384675"/>
          <p14:tracePt t="45348" x="6743700" y="4381500"/>
          <p14:tracePt t="45365" x="6740525" y="4381500"/>
          <p14:tracePt t="45382" x="6732588" y="4378325"/>
          <p14:tracePt t="45398" x="6724650" y="4378325"/>
          <p14:tracePt t="45415" x="6721475" y="4378325"/>
          <p14:tracePt t="45432" x="6708775" y="4373563"/>
          <p14:tracePt t="45448" x="6705600" y="4373563"/>
          <p14:tracePt t="45465" x="6683375" y="4370388"/>
          <p14:tracePt t="45482" x="6675438" y="4370388"/>
          <p14:tracePt t="45498" x="6667500" y="4370388"/>
          <p14:tracePt t="45515" x="6664325" y="4370388"/>
          <p14:tracePt t="45532" x="6651625" y="4370388"/>
          <p14:tracePt t="45548" x="6648450" y="4370388"/>
          <p14:tracePt t="45582" x="6645275" y="4370388"/>
          <p14:tracePt t="45598" x="6637338" y="4370388"/>
          <p14:tracePt t="45615" x="6632575" y="4370388"/>
          <p14:tracePt t="45632" x="6621463" y="4370388"/>
          <p14:tracePt t="45648" x="6618288" y="4370388"/>
          <p14:tracePt t="45665" x="6607175" y="4370388"/>
          <p14:tracePt t="45682" x="6594475" y="4370388"/>
          <p14:tracePt t="45698" x="6569075" y="4370388"/>
          <p14:tracePt t="45715" x="6545263" y="4370388"/>
          <p14:tracePt t="45732" x="6499225" y="4381500"/>
          <p14:tracePt t="45748" x="6477000" y="4389438"/>
          <p14:tracePt t="45765" x="6397625" y="4408488"/>
          <p14:tracePt t="45782" x="6354763" y="4416425"/>
          <p14:tracePt t="45798" x="6270625" y="4438650"/>
          <p14:tracePt t="45815" x="6226175" y="4446588"/>
          <p14:tracePt t="45832" x="6142038" y="4460875"/>
          <p14:tracePt t="45848" x="6099175" y="4465638"/>
          <p14:tracePt t="45866" x="5992813" y="4479925"/>
          <p14:tracePt t="45882" x="5940425" y="4487863"/>
          <p14:tracePt t="45898" x="5897563" y="4495800"/>
          <p14:tracePt t="45915" x="5802313" y="4511675"/>
          <p14:tracePt t="45932" x="5761038" y="4518025"/>
          <p14:tracePt t="45934" x="5718175" y="4525963"/>
          <p14:tracePt t="45948" x="5676900" y="4533900"/>
          <p14:tracePt t="45965" x="5630863" y="4541838"/>
          <p14:tracePt t="45982" x="5527675" y="4552950"/>
          <p14:tracePt t="45998" x="5456238" y="4564063"/>
          <p14:tracePt t="46015" x="5322888" y="4579938"/>
          <p14:tracePt t="46032" x="5257800" y="4587875"/>
          <p14:tracePt t="46048" x="5162550" y="4610100"/>
          <p14:tracePt t="46065" x="5121275" y="4613275"/>
          <p14:tracePt t="46082" x="5013325" y="4629150"/>
          <p14:tracePt t="46098" x="4964113" y="4637088"/>
          <p14:tracePt t="46115" x="4857750" y="4651375"/>
          <p14:tracePt t="46132" x="4816475" y="4659313"/>
          <p14:tracePt t="46148" x="4727575" y="4675188"/>
          <p14:tracePt t="46165" x="4686300" y="4683125"/>
          <p14:tracePt t="46182" x="4602163" y="4697413"/>
          <p14:tracePt t="46198" x="4556125" y="4702175"/>
          <p14:tracePt t="46215" x="4484688" y="4716463"/>
          <p14:tracePt t="46232" x="4438650" y="4724400"/>
          <p14:tracePt t="46248" x="4362450" y="4735513"/>
          <p14:tracePt t="46265" x="4332288" y="4743450"/>
          <p14:tracePt t="46282" x="4275138" y="4759325"/>
          <p14:tracePt t="46298" x="4240213" y="4762500"/>
          <p14:tracePt t="46316" x="4175125" y="4770438"/>
          <p14:tracePt t="46332" x="4144963" y="4770438"/>
          <p14:tracePt t="46348" x="4122738" y="4770438"/>
          <p14:tracePt t="46365" x="4092575" y="4770438"/>
          <p14:tracePt t="46382" x="4073525" y="4770438"/>
          <p14:tracePt t="46398" x="4038600" y="4762500"/>
          <p14:tracePt t="46415" x="4022725" y="4759325"/>
          <p14:tracePt t="46432" x="3989388" y="4727575"/>
          <p14:tracePt t="46448" x="3970338" y="4708525"/>
          <p14:tracePt t="46465" x="3962400" y="4694238"/>
          <p14:tracePt t="47330" x="3954463" y="4686300"/>
          <p14:tracePt t="47340" x="3954463" y="4683125"/>
          <p14:tracePt t="47374" x="3951288" y="4678363"/>
          <p14:tracePt t="47509" x="3954463" y="4678363"/>
          <p14:tracePt t="47531" x="3962400" y="4678363"/>
          <p14:tracePt t="47543" x="3965575" y="4678363"/>
          <p14:tracePt t="47576" x="3970338" y="4678363"/>
          <p14:tracePt t="47588" x="3973513" y="4678363"/>
          <p14:tracePt t="47599" x="3978275" y="4678363"/>
          <p14:tracePt t="47622" x="3981450" y="4678363"/>
          <p14:tracePt t="48005" x="3962400" y="4667250"/>
          <p14:tracePt t="48015" x="3951288" y="4664075"/>
          <p14:tracePt t="48032" x="3940175" y="4656138"/>
          <p14:tracePt t="48048" x="3921125" y="4651375"/>
          <p14:tracePt t="48065" x="3908425" y="4648200"/>
          <p14:tracePt t="48082" x="3889375" y="4648200"/>
          <p14:tracePt t="48098" x="3875088" y="4640263"/>
          <p14:tracePt t="48115" x="3840163" y="4640263"/>
          <p14:tracePt t="48132" x="3832225" y="4640263"/>
          <p14:tracePt t="48148" x="3813175" y="4640263"/>
          <p14:tracePt t="48165" x="3783013" y="4645025"/>
          <p14:tracePt t="48182" x="3763963" y="4648200"/>
          <p14:tracePt t="48198" x="3736975" y="4659313"/>
          <p14:tracePt t="48215" x="3730625" y="4664075"/>
          <p14:tracePt t="48232" x="3706813" y="4670425"/>
          <p14:tracePt t="48248" x="3698875" y="4675188"/>
          <p14:tracePt t="48265" x="3673475" y="4675188"/>
          <p14:tracePt t="48282" x="3660775" y="4675188"/>
          <p14:tracePt t="48298" x="3641725" y="4678363"/>
          <p14:tracePt t="48315" x="3630613" y="4686300"/>
          <p14:tracePt t="48332" x="3597275" y="4697413"/>
          <p14:tracePt t="48348" x="3581400" y="4702175"/>
          <p14:tracePt t="48365" x="3554413" y="4713288"/>
          <p14:tracePt t="48382" x="3535363" y="4716463"/>
          <p14:tracePt t="48398" x="3505200" y="4727575"/>
          <p14:tracePt t="48415" x="3486150" y="4735513"/>
          <p14:tracePt t="48432" x="3451225" y="4751388"/>
          <p14:tracePt t="48448" x="3436938" y="4759325"/>
          <p14:tracePt t="48465" x="3409950" y="4765675"/>
          <p14:tracePt t="48482" x="3398838" y="4773613"/>
          <p14:tracePt t="48498" x="3382963" y="4778375"/>
          <p14:tracePt t="48515" x="3379788" y="4778375"/>
          <p14:tracePt t="48532" x="3371850" y="4778375"/>
          <p14:tracePt t="48548" x="3368675" y="4781550"/>
          <p14:tracePt t="48566" x="3355975" y="4784725"/>
          <p14:tracePt t="50861" x="3352800" y="4792663"/>
          <p14:tracePt t="50863" x="3344863" y="4800600"/>
          <p14:tracePt t="50882" x="3311525" y="4822825"/>
          <p14:tracePt t="50898" x="3276600" y="4846638"/>
          <p14:tracePt t="50915" x="3249613" y="4865688"/>
          <p14:tracePt t="50932" x="3197225" y="4906963"/>
          <p14:tracePt t="50948" x="3173413" y="4918075"/>
          <p14:tracePt t="50965" x="3101975" y="4953000"/>
          <p14:tracePt t="50982" x="3078163" y="4964113"/>
          <p14:tracePt t="50998" x="3036888" y="4991100"/>
          <p14:tracePt t="51015" x="3017838" y="5002213"/>
          <p14:tracePt t="51032" x="2982913" y="5026025"/>
          <p14:tracePt t="51048" x="2968625" y="5037138"/>
          <p14:tracePt t="51065" x="2933700" y="5059363"/>
          <p14:tracePt t="51082" x="2914650" y="5070475"/>
          <p14:tracePt t="51098" x="2887663" y="5089525"/>
          <p14:tracePt t="51115" x="2868613" y="5102225"/>
          <p14:tracePt t="51132" x="2849563" y="5113338"/>
          <p14:tracePt t="51148" x="2838450" y="5116513"/>
          <p14:tracePt t="51165" x="2803525" y="5135563"/>
          <p14:tracePt t="51182" x="2789238" y="5146675"/>
          <p14:tracePt t="51198" x="2754313" y="5170488"/>
          <p14:tracePt t="51215" x="2743200" y="5181600"/>
          <p14:tracePt t="51232" x="2708275" y="5203825"/>
          <p14:tracePt t="51248" x="2693988" y="5216525"/>
          <p14:tracePt t="51265" x="2651125" y="5238750"/>
          <p14:tracePt t="51282" x="2625725" y="5249863"/>
          <p14:tracePt t="51298" x="2598738" y="5265738"/>
          <p14:tracePt t="51315" x="2555875" y="5287963"/>
          <p14:tracePt t="51332" x="2541588" y="5299075"/>
          <p14:tracePt t="51348" x="2514600" y="5314950"/>
          <p14:tracePt t="51365" x="2503488" y="5322888"/>
          <p14:tracePt t="51382" x="2479675" y="5330825"/>
          <p14:tracePt t="51398" x="2473325" y="5337175"/>
          <p14:tracePt t="51415" x="2449513" y="5345113"/>
          <p14:tracePt t="51432" x="2441575" y="5353050"/>
          <p14:tracePt t="51448" x="2427288" y="5356225"/>
          <p14:tracePt t="51465" x="2422525" y="5356225"/>
          <p14:tracePt t="51482" x="2411413" y="5356225"/>
          <p14:tracePt t="51498" x="2403475" y="5356225"/>
          <p14:tracePt t="51515" x="2384425" y="5356225"/>
          <p14:tracePt t="51532" x="2373313" y="5356225"/>
          <p14:tracePt t="51548" x="2354263" y="5349875"/>
          <p14:tracePt t="51565" x="2343150" y="5345113"/>
          <p14:tracePt t="51582" x="2327275" y="5341938"/>
          <p14:tracePt t="51598" x="2324100" y="5341938"/>
          <p14:tracePt t="51615" x="2305050" y="5341938"/>
          <p14:tracePt t="51632" x="2297113" y="5334000"/>
          <p14:tracePt t="51648" x="2263775" y="5334000"/>
          <p14:tracePt t="51665" x="2247900" y="5334000"/>
          <p14:tracePt t="51682" x="2225675" y="5326063"/>
          <p14:tracePt t="51698" x="2217738" y="5326063"/>
          <p14:tracePt t="51716" x="2193925" y="5314950"/>
          <p14:tracePt t="51732" x="2187575" y="5314950"/>
          <p14:tracePt t="51748" x="2168525" y="5314950"/>
          <p14:tracePt t="51765" x="2136775" y="5307013"/>
          <p14:tracePt t="51782" x="2117725" y="5303838"/>
          <p14:tracePt t="51798" x="2098675" y="5292725"/>
          <p14:tracePt t="51815" x="2087563" y="5292725"/>
          <p14:tracePt t="51832" x="2079625" y="5292725"/>
          <p14:tracePt t="51848" x="2076450" y="5292725"/>
          <p14:tracePt t="51865" x="2060575" y="5292725"/>
          <p14:tracePt t="51882" x="2054225" y="5292725"/>
          <p14:tracePt t="51898" x="2035175" y="5287963"/>
          <p14:tracePt t="51915" x="2027238" y="5287963"/>
          <p14:tracePt t="51932" x="2019300" y="5287963"/>
          <p14:tracePt t="51964" x="2016125" y="5287963"/>
          <p14:tracePt t="51987" x="2011363" y="5287963"/>
          <p14:tracePt t="51997" x="2008188" y="5287963"/>
          <p14:tracePt t="52009" x="2003425" y="5287963"/>
          <p14:tracePt t="52177" x="1997075" y="5287963"/>
          <p14:tracePt t="52188" x="1992313" y="5287963"/>
          <p14:tracePt t="52200" x="1989138" y="5292725"/>
          <p14:tracePt t="52211" x="1984375" y="5292725"/>
          <p14:tracePt t="52222" x="1981200" y="5295900"/>
          <p14:tracePt t="52233" x="1978025" y="5295900"/>
          <p14:tracePt t="52324" x="1973263" y="5295900"/>
          <p14:tracePt t="52370" x="1965325" y="5295900"/>
          <p14:tracePt t="52380" x="1962150" y="5299075"/>
          <p14:tracePt t="52391" x="1958975" y="5303838"/>
          <p14:tracePt t="52402" x="1958975" y="5311775"/>
          <p14:tracePt t="52415" x="1954213" y="5311775"/>
          <p14:tracePt t="52432" x="1951038" y="5311775"/>
          <p14:tracePt t="52448" x="1946275" y="5314950"/>
          <p14:tracePt t="54440" x="1951038" y="5314950"/>
          <p14:tracePt t="54450" x="1954213" y="5314950"/>
          <p14:tracePt t="54465" x="1962150" y="5314950"/>
          <p14:tracePt t="54482" x="1970088" y="5314950"/>
          <p14:tracePt t="54498" x="1978025" y="5314950"/>
          <p14:tracePt t="54515" x="1981200" y="5314950"/>
          <p14:tracePt t="54532" x="1989138" y="5314950"/>
          <p14:tracePt t="54548" x="1992313" y="5314950"/>
          <p14:tracePt t="54565" x="2003425" y="5307013"/>
          <p14:tracePt t="54582" x="2008188" y="5307013"/>
          <p14:tracePt t="54598" x="2016125" y="5307013"/>
          <p14:tracePt t="54615" x="2019300" y="5307013"/>
          <p14:tracePt t="54632" x="2038350" y="5303838"/>
          <p14:tracePt t="54648" x="2046288" y="5303838"/>
          <p14:tracePt t="54665" x="2057400" y="5303838"/>
          <p14:tracePt t="54682" x="2068513" y="5303838"/>
          <p14:tracePt t="54698" x="2087563" y="5303838"/>
          <p14:tracePt t="54715" x="2092325" y="5303838"/>
          <p14:tracePt t="54732" x="2111375" y="5303838"/>
          <p14:tracePt t="54748" x="2122488" y="5311775"/>
          <p14:tracePt t="54765" x="2141538" y="5311775"/>
          <p14:tracePt t="54782" x="2149475" y="5311775"/>
          <p14:tracePt t="54798" x="2163763" y="5314950"/>
          <p14:tracePt t="54815" x="2174875" y="5314950"/>
          <p14:tracePt t="54832" x="2182813" y="5318125"/>
          <p14:tracePt t="54848" x="2187575" y="5318125"/>
          <p14:tracePt t="54865" x="2190750" y="5318125"/>
          <p14:tracePt t="54882" x="2193925" y="5318125"/>
          <p14:tracePt t="54915" x="2198688" y="5318125"/>
          <p14:tracePt t="54945" x="2206625" y="5318125"/>
          <p14:tracePt t="54956" x="2209800" y="5318125"/>
          <p14:tracePt t="54979" x="2212975" y="5318125"/>
          <p14:tracePt t="54990" x="2217738" y="5318125"/>
          <p14:tracePt t="55001" x="2220913" y="5318125"/>
          <p14:tracePt t="55015" x="2225675" y="5318125"/>
          <p14:tracePt t="55032" x="2228850" y="5318125"/>
          <p14:tracePt t="55048" x="2239963" y="5318125"/>
          <p14:tracePt t="55082" x="2244725" y="5318125"/>
          <p14:tracePt t="55113" x="2247900" y="5318125"/>
          <p14:tracePt t="55137" x="2251075" y="5318125"/>
          <p14:tracePt t="55148" x="2255838" y="5318125"/>
          <p14:tracePt t="55294" x="2259013" y="5318125"/>
          <p14:tracePt t="55306" x="2266950" y="5318125"/>
          <p14:tracePt t="55316" x="2270125" y="5314950"/>
          <p14:tracePt t="55327" x="2274888" y="5314950"/>
          <p14:tracePt t="55339" x="2278063" y="5314950"/>
          <p14:tracePt t="55350" x="2282825" y="5314950"/>
          <p14:tracePt t="55365" x="2286000" y="5311775"/>
          <p14:tracePt t="56374" x="2289175" y="5311775"/>
          <p14:tracePt t="56375" x="2293938" y="5311775"/>
          <p14:tracePt t="56385" x="2301875" y="5311775"/>
          <p14:tracePt t="56398" x="2320925" y="5311775"/>
          <p14:tracePt t="56415" x="2324100" y="5311775"/>
          <p14:tracePt t="56432" x="2335213" y="5311775"/>
          <p14:tracePt t="56448" x="2346325" y="5314950"/>
          <p14:tracePt t="56465" x="2354263" y="5326063"/>
          <p14:tracePt t="56482" x="2359025" y="5326063"/>
          <p14:tracePt t="56498" x="2362200" y="5330825"/>
          <p14:tracePt t="56515" x="2370138" y="5330825"/>
          <p14:tracePt t="56532" x="2373313" y="5330825"/>
          <p14:tracePt t="57802" x="2378075" y="5330825"/>
          <p14:tracePt t="57804" x="2384425" y="5330825"/>
          <p14:tracePt t="57815" x="2411413" y="5334000"/>
          <p14:tracePt t="57831" x="2422525" y="5341938"/>
          <p14:tracePt t="57848" x="2438400" y="5345113"/>
          <p14:tracePt t="57865" x="2446338" y="5345113"/>
          <p14:tracePt t="57881" x="2460625" y="5345113"/>
          <p14:tracePt t="57898" x="2465388" y="5345113"/>
          <p14:tracePt t="57915" x="2468563" y="5345113"/>
          <p14:tracePt t="57931" x="2473325" y="5345113"/>
          <p14:tracePt t="58027" x="2476500" y="5345113"/>
          <p14:tracePt t="58039" x="2484438" y="5345113"/>
          <p14:tracePt t="58050" x="2492375" y="5345113"/>
          <p14:tracePt t="58061" x="2495550" y="5345113"/>
          <p14:tracePt t="58072" x="2498725" y="5345113"/>
          <p14:tracePt t="58084" x="2503488" y="5349875"/>
          <p14:tracePt t="58098" x="2511425" y="5349875"/>
          <p14:tracePt t="58115" x="2514600" y="5349875"/>
          <p14:tracePt t="58132" x="2517775" y="5349875"/>
          <p14:tracePt t="59591" x="2517775" y="5353050"/>
          <p14:tracePt t="59593" x="2517775" y="5364163"/>
          <p14:tracePt t="59615" x="2517775" y="5394325"/>
          <p14:tracePt t="59631" x="2517775" y="5407025"/>
          <p14:tracePt t="59648" x="2514600" y="5426075"/>
          <p14:tracePt t="59665" x="2514600" y="5432425"/>
          <p14:tracePt t="59681" x="2506663" y="5448300"/>
          <p14:tracePt t="59698" x="2503488" y="5451475"/>
          <p14:tracePt t="59715" x="2495550" y="5464175"/>
          <p14:tracePt t="59731" x="2487613" y="5467350"/>
          <p14:tracePt t="59748" x="2476500" y="5475288"/>
          <p14:tracePt t="59765" x="2465388" y="5483225"/>
          <p14:tracePt t="59782" x="2446338" y="5489575"/>
          <p14:tracePt t="59798" x="2435225" y="5497513"/>
          <p14:tracePt t="59815" x="2422525" y="5502275"/>
          <p14:tracePt t="59831" x="2403475" y="5513388"/>
          <p14:tracePt t="59848" x="2392363" y="5516563"/>
          <p14:tracePt t="59865" x="2359025" y="5527675"/>
          <p14:tracePt t="59881" x="2343150" y="5535613"/>
          <p14:tracePt t="59898" x="2316163" y="5535613"/>
          <p14:tracePt t="59915" x="2305050" y="5535613"/>
          <p14:tracePt t="59932" x="2286000" y="5535613"/>
          <p14:tracePt t="59948" x="2278063" y="5535613"/>
          <p14:tracePt t="59965" x="2259013" y="5535613"/>
          <p14:tracePt t="59981" x="2247900" y="5535613"/>
          <p14:tracePt t="59998" x="2228850" y="5535613"/>
          <p14:tracePt t="60015" x="2217738" y="5535613"/>
          <p14:tracePt t="60031" x="2198688" y="5532438"/>
          <p14:tracePt t="60048" x="2193925" y="5532438"/>
          <p14:tracePt t="60065" x="2187575" y="5532438"/>
          <p14:tracePt t="60081" x="2179638" y="5532438"/>
          <p14:tracePt t="60098" x="2171700" y="5532438"/>
          <p14:tracePt t="60115" x="2168525" y="5532438"/>
          <p14:tracePt t="60131" x="2160588" y="5527675"/>
          <p14:tracePt t="60148" x="2155825" y="5527675"/>
          <p14:tracePt t="60165" x="2144713" y="5527675"/>
          <p14:tracePt t="60181" x="2141538" y="5527675"/>
          <p14:tracePt t="61450" x="2149475" y="5527675"/>
          <p14:tracePt t="61458" x="2152650" y="5524500"/>
          <p14:tracePt t="61470" x="2155825" y="5524500"/>
          <p14:tracePt t="61481" x="2160588" y="5524500"/>
          <p14:tracePt t="61498" x="2163763" y="5524500"/>
          <p14:tracePt t="61515" x="2171700" y="5524500"/>
          <p14:tracePt t="61531" x="2174875" y="5524500"/>
          <p14:tracePt t="61548" x="2187575" y="5521325"/>
          <p14:tracePt t="61565" x="2190750" y="5521325"/>
          <p14:tracePt t="61582" x="2198688" y="5521325"/>
          <p14:tracePt t="61598" x="2201863" y="5521325"/>
          <p14:tracePt t="61615" x="2206625" y="5521325"/>
          <p14:tracePt t="61631" x="2220913" y="5521325"/>
          <p14:tracePt t="61648" x="2228850" y="5516563"/>
          <p14:tracePt t="61665" x="2251075" y="5516563"/>
          <p14:tracePt t="61681" x="2255838" y="5516563"/>
          <p14:tracePt t="61698" x="2266950" y="5516563"/>
          <p14:tracePt t="61715" x="2270125" y="5516563"/>
          <p14:tracePt t="61731" x="2282825" y="5516563"/>
          <p14:tracePt t="61748" x="2286000" y="5516563"/>
          <p14:tracePt t="61765" x="2293938" y="5516563"/>
          <p14:tracePt t="61781" x="2297113" y="5516563"/>
          <p14:tracePt t="61798" x="2308225" y="5516563"/>
          <p14:tracePt t="61815" x="2312988" y="5516563"/>
          <p14:tracePt t="61831" x="2320925" y="5516563"/>
          <p14:tracePt t="61848" x="2327275" y="5516563"/>
          <p14:tracePt t="61865" x="2346325" y="5516563"/>
          <p14:tracePt t="61881" x="2359025" y="5516563"/>
          <p14:tracePt t="61898" x="2378075" y="5516563"/>
          <p14:tracePt t="61915" x="2389188" y="5516563"/>
          <p14:tracePt t="61931" x="2408238" y="5516563"/>
          <p14:tracePt t="61948" x="2416175" y="5516563"/>
          <p14:tracePt t="61965" x="2430463" y="5516563"/>
          <p14:tracePt t="61981" x="2435225" y="5516563"/>
          <p14:tracePt t="61998" x="2446338" y="5516563"/>
          <p14:tracePt t="62201" x="2449513" y="5516563"/>
          <p14:tracePt t="62214" x="2457450" y="5516563"/>
          <p14:tracePt t="62231" x="2468563" y="5516563"/>
          <p14:tracePt t="62248" x="2487613" y="5516563"/>
          <p14:tracePt t="62265" x="2495550" y="5516563"/>
          <p14:tracePt t="62281" x="2530475" y="5516563"/>
          <p14:tracePt t="62298" x="2541588" y="5516563"/>
          <p14:tracePt t="62315" x="2560638" y="5516563"/>
          <p14:tracePt t="62331" x="2568575" y="5516563"/>
          <p14:tracePt t="62348" x="2574925" y="5516563"/>
          <p14:tracePt t="62365" x="2582863" y="5516563"/>
          <p14:tracePt t="62381" x="2587625" y="5516563"/>
          <p14:tracePt t="62426" x="2590800" y="5516563"/>
          <p14:tracePt t="62584" x="2593975" y="5516563"/>
          <p14:tracePt t="62595" x="2598738" y="5521325"/>
          <p14:tracePt t="62606" x="2601913" y="5521325"/>
          <p14:tracePt t="62618" x="2606675" y="5524500"/>
          <p14:tracePt t="62631" x="2613025" y="5527675"/>
          <p14:tracePt t="62648" x="2620963" y="5527675"/>
          <p14:tracePt t="62665" x="2640013" y="5535613"/>
          <p14:tracePt t="62681" x="2651125" y="5535613"/>
          <p14:tracePt t="62698" x="2670175" y="5540375"/>
          <p14:tracePt t="62715" x="2682875" y="5540375"/>
          <p14:tracePt t="62731" x="2689225" y="5540375"/>
          <p14:tracePt t="62748" x="2693988" y="5540375"/>
          <p14:tracePt t="62765" x="2701925" y="5540375"/>
          <p14:tracePt t="62781" x="2708275" y="5540375"/>
          <p14:tracePt t="62798" x="2716213" y="5540375"/>
          <p14:tracePt t="62876" x="2720975" y="5540375"/>
          <p14:tracePt t="62887" x="2724150" y="5540375"/>
          <p14:tracePt t="62899" x="2727325" y="5540375"/>
          <p14:tracePt t="62910" x="2732088" y="5543550"/>
          <p14:tracePt t="62921" x="2740025" y="5543550"/>
          <p14:tracePt t="62935" x="2743200" y="5543550"/>
          <p14:tracePt t="62948" x="2751138" y="5543550"/>
          <p14:tracePt t="62965" x="2754313" y="5543550"/>
          <p14:tracePt t="62981" x="2762250" y="5543550"/>
          <p14:tracePt t="62998" x="2770188" y="5543550"/>
          <p14:tracePt t="64822" x="2770188" y="5546725"/>
          <p14:tracePt t="64837" x="2765425" y="5554663"/>
          <p14:tracePt t="64848" x="2754313" y="5562600"/>
          <p14:tracePt t="64865" x="2746375" y="5565775"/>
          <p14:tracePt t="64881" x="2735263" y="5573713"/>
          <p14:tracePt t="64898" x="2732088" y="5581650"/>
          <p14:tracePt t="64915" x="2724150" y="5589588"/>
          <p14:tracePt t="64931" x="2720975" y="5592763"/>
          <p14:tracePt t="64948" x="2701925" y="5603875"/>
          <p14:tracePt t="64965" x="2689225" y="5608638"/>
          <p14:tracePt t="64981" x="2667000" y="5619750"/>
          <p14:tracePt t="64998" x="2659063" y="5622925"/>
          <p14:tracePt t="65015" x="2636838" y="5635625"/>
          <p14:tracePt t="65031" x="2625725" y="5638800"/>
          <p14:tracePt t="65048" x="2593975" y="5649913"/>
          <p14:tracePt t="65065" x="2574925" y="5657850"/>
          <p14:tracePt t="65081" x="2549525" y="5665788"/>
          <p14:tracePt t="65098" x="2533650" y="5673725"/>
          <p14:tracePt t="65115" x="2498725" y="5684838"/>
          <p14:tracePt t="65131" x="2487613" y="5688013"/>
          <p14:tracePt t="65148" x="2468563" y="5699125"/>
          <p14:tracePt t="65165" x="2449513" y="5703888"/>
          <p14:tracePt t="65182" x="2422525" y="5715000"/>
          <p14:tracePt t="65198" x="2408238" y="5722938"/>
          <p14:tracePt t="65215" x="2389188" y="5726113"/>
          <p14:tracePt t="65231" x="2359025" y="5737225"/>
          <p14:tracePt t="65248" x="2346325" y="5741988"/>
          <p14:tracePt t="65265" x="2320925" y="5753100"/>
          <p14:tracePt t="65281" x="2301875" y="5761038"/>
          <p14:tracePt t="65298" x="2270125" y="5772150"/>
          <p14:tracePt t="65315" x="2259013" y="5775325"/>
          <p14:tracePt t="65331" x="2225675" y="5788025"/>
          <p14:tracePt t="65348" x="2209800" y="5791200"/>
          <p14:tracePt t="65365" x="2187575" y="5802313"/>
          <p14:tracePt t="65381" x="2174875" y="5807075"/>
          <p14:tracePt t="65398" x="2155825" y="5818188"/>
          <p14:tracePt t="65415" x="2144713" y="5826125"/>
          <p14:tracePt t="65431" x="2130425" y="5829300"/>
          <p14:tracePt t="65448" x="2125663" y="5829300"/>
          <p14:tracePt t="65465" x="2117725" y="5832475"/>
          <p14:tracePt t="66196" x="2125663" y="5832475"/>
          <p14:tracePt t="66206" x="2144713" y="5832475"/>
          <p14:tracePt t="66231" x="2163763" y="5832475"/>
          <p14:tracePt t="66248" x="2174875" y="5832475"/>
          <p14:tracePt t="66265" x="2193925" y="5832475"/>
          <p14:tracePt t="66281" x="2201863" y="5832475"/>
          <p14:tracePt t="66298" x="2228850" y="5832475"/>
          <p14:tracePt t="66315" x="2239963" y="5832475"/>
          <p14:tracePt t="66331" x="2259013" y="5832475"/>
          <p14:tracePt t="66348" x="2266950" y="5832475"/>
          <p14:tracePt t="66365" x="2289175" y="5832475"/>
          <p14:tracePt t="66381" x="2297113" y="5832475"/>
          <p14:tracePt t="66398" x="2324100" y="5832475"/>
          <p14:tracePt t="66415" x="2335213" y="5832475"/>
          <p14:tracePt t="66431" x="2359025" y="5832475"/>
          <p14:tracePt t="66448" x="2370138" y="5832475"/>
          <p14:tracePt t="66465" x="2389188" y="5832475"/>
          <p14:tracePt t="66481" x="2403475" y="5832475"/>
          <p14:tracePt t="66498" x="2438400" y="5832475"/>
          <p14:tracePt t="66515" x="2446338" y="5832475"/>
          <p14:tracePt t="66532" x="2473325" y="5832475"/>
          <p14:tracePt t="66548" x="2484438" y="5832475"/>
          <p14:tracePt t="66565" x="2495550" y="5837238"/>
          <p14:tracePt t="66581" x="2514600" y="5837238"/>
          <p14:tracePt t="66598" x="2522538" y="5837238"/>
          <p14:tracePt t="66615" x="2541588" y="5837238"/>
          <p14:tracePt t="66631" x="2549525" y="5837238"/>
          <p14:tracePt t="66648" x="2555875" y="5837238"/>
          <p14:tracePt t="66665" x="2560638" y="5837238"/>
          <p14:tracePt t="66681" x="2563813" y="5837238"/>
          <p14:tracePt t="66698" x="2568575" y="5837238"/>
          <p14:tracePt t="66715" x="2571750" y="5837238"/>
          <p14:tracePt t="66748" x="2574925" y="5837238"/>
          <p14:tracePt t="66765" x="2582863" y="5837238"/>
          <p14:tracePt t="66781" x="2590800" y="5837238"/>
          <p14:tracePt t="66798" x="2593975" y="5837238"/>
          <p14:tracePt t="66815" x="2609850" y="5837238"/>
          <p14:tracePt t="66831" x="2617788" y="5837238"/>
          <p14:tracePt t="66848" x="2636838" y="5837238"/>
          <p14:tracePt t="66865" x="2647950" y="5837238"/>
          <p14:tracePt t="66881" x="2674938" y="5837238"/>
          <p14:tracePt t="66898" x="2689225" y="5837238"/>
          <p14:tracePt t="66915" x="2720975" y="5837238"/>
          <p14:tracePt t="66931" x="2740025" y="5837238"/>
          <p14:tracePt t="66948" x="2770188" y="5837238"/>
          <p14:tracePt t="66965" x="2781300" y="5837238"/>
          <p14:tracePt t="66982" x="2800350" y="5837238"/>
          <p14:tracePt t="66998" x="2811463" y="5837238"/>
          <p14:tracePt t="67015" x="2816225" y="5837238"/>
          <p14:tracePt t="67031" x="2822575" y="5837238"/>
          <p14:tracePt t="67048" x="2835275" y="5832475"/>
          <p14:tracePt t="67065" x="2854325" y="5832475"/>
          <p14:tracePt t="67081" x="2860675" y="5832475"/>
          <p14:tracePt t="67098" x="2887663" y="5832475"/>
          <p14:tracePt t="67115" x="2898775" y="5832475"/>
          <p14:tracePt t="67131" x="2930525" y="5832475"/>
          <p14:tracePt t="67148" x="2949575" y="5832475"/>
          <p14:tracePt t="67165" x="2979738" y="5832475"/>
          <p14:tracePt t="67181" x="2994025" y="5832475"/>
          <p14:tracePt t="67198" x="3028950" y="5832475"/>
          <p14:tracePt t="67215" x="3044825" y="5840413"/>
          <p14:tracePt t="67231" x="3063875" y="5840413"/>
          <p14:tracePt t="67248" x="3070225" y="5845175"/>
          <p14:tracePt t="67265" x="3082925" y="5848350"/>
          <p14:tracePt t="67281" x="3094038" y="5848350"/>
          <p14:tracePt t="67298" x="3101975" y="5848350"/>
          <p14:tracePt t="67315" x="3105150" y="5848350"/>
          <p14:tracePt t="67331" x="3113088" y="5848350"/>
          <p14:tracePt t="67348" x="3116263" y="5848350"/>
          <p14:tracePt t="67365" x="3124200" y="5848350"/>
          <p14:tracePt t="68795" x="3124200" y="5845175"/>
          <p14:tracePt t="69041" x="3124200" y="5840413"/>
          <p14:tracePt t="69097" x="3124200" y="5832475"/>
          <p14:tracePt t="69109" x="3124200" y="5829300"/>
          <p14:tracePt t="69120" x="3124200" y="5826125"/>
          <p14:tracePt t="69131" x="3124200" y="5821363"/>
          <p14:tracePt t="69165" x="3124200" y="5818188"/>
          <p14:tracePt t="69536" x="3121025" y="5818188"/>
          <p14:tracePt t="69538" x="3116263" y="5818188"/>
          <p14:tracePt t="69548" x="3108325" y="5818188"/>
          <p14:tracePt t="69565" x="3101975" y="5818188"/>
          <p14:tracePt t="69581" x="3078163" y="5818188"/>
          <p14:tracePt t="69598" x="3063875" y="5818188"/>
          <p14:tracePt t="69615" x="3032125" y="5810250"/>
          <p14:tracePt t="69631" x="3013075" y="5807075"/>
          <p14:tracePt t="69648" x="2968625" y="5799138"/>
          <p14:tracePt t="69665" x="2952750" y="5799138"/>
          <p14:tracePt t="69682" x="2917825" y="5799138"/>
          <p14:tracePt t="69698" x="2911475" y="5799138"/>
          <p14:tracePt t="69715" x="2892425" y="5799138"/>
          <p14:tracePt t="69731" x="2854325" y="5794375"/>
          <p14:tracePt t="69748" x="2830513" y="5794375"/>
          <p14:tracePt t="69765" x="2792413" y="5794375"/>
          <p14:tracePt t="69781" x="2781300" y="5794375"/>
          <p14:tracePt t="69798" x="2746375" y="5802313"/>
          <p14:tracePt t="69815" x="2732088" y="5807075"/>
          <p14:tracePt t="69831" x="2697163" y="5813425"/>
          <p14:tracePt t="69848" x="2674938" y="5813425"/>
          <p14:tracePt t="69865" x="2644775" y="5818188"/>
          <p14:tracePt t="69881" x="2625725" y="5818188"/>
          <p14:tracePt t="69898" x="2593975" y="5826125"/>
          <p14:tracePt t="69915" x="2574925" y="5826125"/>
          <p14:tracePt t="69931" x="2544763" y="5829300"/>
          <p14:tracePt t="69948" x="2530475" y="5829300"/>
          <p14:tracePt t="69965" x="2495550" y="5837238"/>
          <p14:tracePt t="69981" x="2484438" y="5837238"/>
          <p14:tracePt t="69998" x="2476500" y="5837238"/>
          <p14:tracePt t="70015" x="2473325" y="5837238"/>
          <p14:tracePt t="70031" x="2468563" y="5837238"/>
          <p14:tracePt t="70234" x="2484438" y="5832475"/>
          <p14:tracePt t="70235" x="2495550" y="5829300"/>
          <p14:tracePt t="70281" x="2582863" y="5807075"/>
          <p14:tracePt t="70298" x="2617788" y="5799138"/>
          <p14:tracePt t="70315" x="2674938" y="5788025"/>
          <p14:tracePt t="70331" x="2705100" y="5788025"/>
          <p14:tracePt t="70348" x="2770188" y="5788025"/>
          <p14:tracePt t="70365" x="2800350" y="5788025"/>
          <p14:tracePt t="70381" x="2846388" y="5788025"/>
          <p14:tracePt t="70398" x="2868613" y="5788025"/>
          <p14:tracePt t="70415" x="2914650" y="5788025"/>
          <p14:tracePt t="70431" x="2936875" y="5788025"/>
          <p14:tracePt t="70448" x="2971800" y="5788025"/>
          <p14:tracePt t="70465" x="2987675" y="5788025"/>
          <p14:tracePt t="70481" x="3001963" y="5788025"/>
          <p14:tracePt t="70498" x="3006725" y="5788025"/>
          <p14:tracePt t="70515" x="3009900" y="5788025"/>
          <p14:tracePt t="70531" x="3013075" y="5788025"/>
          <p14:tracePt t="70785" x="3017838" y="5788025"/>
          <p14:tracePt t="70786" x="3021013" y="5788025"/>
          <p14:tracePt t="70831" x="3025775" y="5788025"/>
          <p14:tracePt t="70965" x="3032125" y="5791200"/>
          <p14:tracePt t="70989" x="3036888" y="5794375"/>
          <p14:tracePt t="70998" x="3040063" y="5802313"/>
          <p14:tracePt t="71000" x="3048000" y="5807075"/>
          <p14:tracePt t="71015" x="3059113" y="5810250"/>
          <p14:tracePt t="71032" x="3086100" y="5821363"/>
          <p14:tracePt t="71048" x="3105150" y="5826125"/>
          <p14:tracePt t="71065" x="3121025" y="5826125"/>
          <p14:tracePt t="71081" x="3146425" y="5837238"/>
          <p14:tracePt t="71098" x="3162300" y="5845175"/>
          <p14:tracePt t="71115" x="3197225" y="5848350"/>
          <p14:tracePt t="71131" x="3208338" y="5848350"/>
          <p14:tracePt t="71148" x="3227388" y="5848350"/>
          <p14:tracePt t="71165" x="3235325" y="5848350"/>
          <p14:tracePt t="71181" x="3257550" y="5859463"/>
          <p14:tracePt t="71198" x="3273425" y="5864225"/>
          <p14:tracePt t="71215" x="3314700" y="5875338"/>
          <p14:tracePt t="71231" x="3330575" y="5883275"/>
          <p14:tracePt t="71248" x="3387725" y="5894388"/>
          <p14:tracePt t="71265" x="3421063" y="5908675"/>
          <p14:tracePt t="71281" x="3508375" y="5927725"/>
          <p14:tracePt t="71298" x="3551238" y="5935663"/>
          <p14:tracePt t="71315" x="3635375" y="5951538"/>
          <p14:tracePt t="71331" x="3676650" y="5951538"/>
          <p14:tracePt t="71348" x="3760788" y="5959475"/>
          <p14:tracePt t="71364" x="3802063" y="5965825"/>
          <p14:tracePt t="71381" x="3878263" y="5965825"/>
          <p14:tracePt t="71398" x="3916363" y="5965825"/>
          <p14:tracePt t="71415" x="4000500" y="5965825"/>
          <p14:tracePt t="71431" x="4030663" y="5965825"/>
          <p14:tracePt t="71448" x="4079875" y="5965825"/>
          <p14:tracePt t="71465" x="4103688" y="5965825"/>
          <p14:tracePt t="71482" x="4133850" y="5965825"/>
          <p14:tracePt t="71498" x="4152900" y="5962650"/>
          <p14:tracePt t="71515" x="4160838" y="5959475"/>
          <p14:tracePt t="71531" x="4171950" y="5954713"/>
          <p14:tracePt t="71548" x="4175125" y="5954713"/>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76225" y="946150"/>
            <a:ext cx="8486775" cy="52451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a:lnSpc>
                <a:spcPct val="100000"/>
              </a:lnSpc>
            </a:pPr>
            <a:r>
              <a:rPr lang="zh-CN" dirty="0"/>
              <a:t>管理磁盘资源</a:t>
            </a:r>
            <a:endParaRPr dirty="0"/>
          </a:p>
          <a:p>
            <a:pPr lvl="1">
              <a:lnSpc>
                <a:spcPct val="100000"/>
              </a:lnSpc>
            </a:pPr>
            <a:r>
              <a:rPr dirty="0"/>
              <a:t>操作系统有两种常用的方式来管理资源：</a:t>
            </a:r>
            <a:r>
              <a:rPr dirty="0">
                <a:solidFill>
                  <a:srgbClr val="FF0000"/>
                </a:solidFill>
              </a:rPr>
              <a:t>空闲链表</a:t>
            </a:r>
            <a:r>
              <a:rPr dirty="0"/>
              <a:t>和</a:t>
            </a:r>
            <a:r>
              <a:rPr dirty="0">
                <a:solidFill>
                  <a:srgbClr val="FF0000"/>
                </a:solidFill>
              </a:rPr>
              <a:t>位图</a:t>
            </a:r>
            <a:r>
              <a:rPr dirty="0"/>
              <a:t>。</a:t>
            </a:r>
            <a:endParaRPr lang="en-US" dirty="0"/>
          </a:p>
          <a:p>
            <a:pPr lvl="1">
              <a:lnSpc>
                <a:spcPct val="100000"/>
              </a:lnSpc>
            </a:pPr>
            <a:r>
              <a:rPr dirty="0"/>
              <a:t>在</a:t>
            </a:r>
            <a:r>
              <a:rPr lang="en-US" altLang="zh-CN" dirty="0"/>
              <a:t>Lab</a:t>
            </a:r>
            <a:r>
              <a:rPr lang="zh-CN" altLang="en-US" dirty="0"/>
              <a:t> </a:t>
            </a:r>
            <a:r>
              <a:rPr lang="en-US" altLang="zh-CN" dirty="0"/>
              <a:t>2</a:t>
            </a:r>
            <a:r>
              <a:rPr dirty="0"/>
              <a:t>和</a:t>
            </a:r>
            <a:r>
              <a:rPr lang="en-US" altLang="zh-CN" dirty="0"/>
              <a:t>Lab3</a:t>
            </a:r>
            <a:r>
              <a:rPr dirty="0"/>
              <a:t>中，我们使用了空闲链表来管理空闲内存资源和进程控制块。</a:t>
            </a:r>
            <a:endParaRPr lang="en-US" dirty="0"/>
          </a:p>
          <a:p>
            <a:pPr lvl="1">
              <a:lnSpc>
                <a:spcPct val="100000"/>
              </a:lnSpc>
            </a:pPr>
            <a:r>
              <a:rPr dirty="0"/>
              <a:t>在文件系统中，将使用位图(Bitmap) </a:t>
            </a:r>
            <a:r>
              <a:rPr dirty="0" err="1"/>
              <a:t>法来管理空闲的磁盘资源。</a:t>
            </a:r>
            <a:r>
              <a:rPr dirty="0" err="1">
                <a:solidFill>
                  <a:srgbClr val="FF0000"/>
                </a:solidFill>
              </a:rPr>
              <a:t>具体来说，使用一个二进制位来表示磁盘上的一个块</a:t>
            </a:r>
            <a:r>
              <a:rPr dirty="0">
                <a:solidFill>
                  <a:srgbClr val="FF0000"/>
                </a:solidFill>
              </a:rPr>
              <a:t>(Block) </a:t>
            </a:r>
            <a:r>
              <a:rPr dirty="0" err="1">
                <a:solidFill>
                  <a:srgbClr val="FF0000"/>
                </a:solidFill>
              </a:rPr>
              <a:t>是否使用</a:t>
            </a:r>
            <a:r>
              <a:rPr dirty="0">
                <a:solidFill>
                  <a:srgbClr val="FF0000"/>
                </a:solidFill>
              </a:rPr>
              <a:t>。</a:t>
            </a:r>
            <a:endParaRPr lang="en-US" dirty="0">
              <a:solidFill>
                <a:srgbClr val="FF0000"/>
              </a:solidFill>
            </a:endParaRPr>
          </a:p>
          <a:p>
            <a:pPr lvl="2">
              <a:lnSpc>
                <a:spcPct val="100000"/>
              </a:lnSpc>
            </a:pPr>
            <a:r>
              <a:rPr lang="en-US" altLang="zh-CN" dirty="0">
                <a:solidFill>
                  <a:srgbClr val="FF0000"/>
                </a:solidFill>
              </a:rPr>
              <a:t>1</a:t>
            </a:r>
            <a:r>
              <a:rPr lang="zh-CN" altLang="en-US" dirty="0">
                <a:solidFill>
                  <a:srgbClr val="FF0000"/>
                </a:solidFill>
              </a:rPr>
              <a:t>表示空闲</a:t>
            </a:r>
            <a:endParaRPr lang="en-US" altLang="zh-CN" dirty="0">
              <a:solidFill>
                <a:srgbClr val="FF0000"/>
              </a:solidFill>
            </a:endParaRPr>
          </a:p>
          <a:p>
            <a:pPr lvl="2">
              <a:lnSpc>
                <a:spcPct val="100000"/>
              </a:lnSpc>
            </a:pPr>
            <a:r>
              <a:rPr lang="en-US" altLang="zh-CN" dirty="0">
                <a:solidFill>
                  <a:srgbClr val="FF0000"/>
                </a:solidFill>
              </a:rPr>
              <a:t>0</a:t>
            </a:r>
            <a:r>
              <a:rPr lang="zh-CN" altLang="en-US" dirty="0">
                <a:solidFill>
                  <a:srgbClr val="FF0000"/>
                </a:solidFill>
              </a:rPr>
              <a:t>表示占用</a:t>
            </a:r>
            <a:endParaRPr dirty="0">
              <a:solidFill>
                <a:schemeClr val="tx1"/>
              </a:solidFill>
            </a:endParaRPr>
          </a:p>
          <a:p>
            <a:pPr marL="0" indent="0">
              <a:buNone/>
            </a:pPr>
            <a:endParaRPr sz="1800" dirty="0">
              <a:solidFill>
                <a:schemeClr val="tx1"/>
              </a:solidFill>
            </a:endParaRPr>
          </a:p>
        </p:txBody>
      </p:sp>
    </p:spTree>
  </p:cSld>
  <p:clrMapOvr>
    <a:masterClrMapping/>
  </p:clrMapOvr>
  <p:transition advTm="85557">
    <p:wipe dir="r"/>
  </p:transition>
  <p:extLst>
    <p:ext uri="{3A86A75C-4F4B-4683-9AE1-C65F6400EC91}">
      <p14:laserTraceLst xmlns:p14="http://schemas.microsoft.com/office/powerpoint/2010/main">
        <p14:tracePtLst>
          <p14:tracePt t="1370" x="5375275" y="4473575"/>
          <p14:tracePt t="1382" x="5322888" y="4422775"/>
          <p14:tracePt t="1398" x="5311775" y="4411663"/>
          <p14:tracePt t="1415" x="5287963" y="4373563"/>
          <p14:tracePt t="1432" x="5276850" y="4354513"/>
          <p14:tracePt t="1448" x="5235575" y="4294188"/>
          <p14:tracePt t="1465" x="5208588" y="4267200"/>
          <p14:tracePt t="1482" x="5165725" y="4206875"/>
          <p14:tracePt t="1498" x="5143500" y="4168775"/>
          <p14:tracePt t="1515" x="5127625" y="4117975"/>
          <p14:tracePt t="1532" x="5121275" y="4103688"/>
          <p14:tracePt t="1548" x="5108575" y="4065588"/>
          <p14:tracePt t="1565" x="5097463" y="4038600"/>
          <p14:tracePt t="1582" x="5070475" y="3989388"/>
          <p14:tracePt t="1598" x="5059363" y="3962400"/>
          <p14:tracePt t="1615" x="5026025" y="3894138"/>
          <p14:tracePt t="1632" x="5013325" y="3867150"/>
          <p14:tracePt t="1648" x="4991100" y="3832225"/>
          <p14:tracePt t="1665" x="4953000" y="3779838"/>
          <p14:tracePt t="1682" x="4922838" y="3752850"/>
          <p14:tracePt t="1698" x="4841875" y="3698875"/>
          <p14:tracePt t="1715" x="4789488" y="3676650"/>
          <p14:tracePt t="1732" x="4697413" y="3649663"/>
          <p14:tracePt t="1748" x="4683125" y="3649663"/>
          <p14:tracePt t="1765" x="4678363" y="3654425"/>
          <p14:tracePt t="2190" x="4697413" y="3638550"/>
          <p14:tracePt t="2191" x="4694238" y="3616325"/>
          <p14:tracePt t="2215" x="4697413" y="3619500"/>
          <p14:tracePt t="2280" x="4702175" y="3616325"/>
          <p14:tracePt t="2291" x="4708525" y="3611563"/>
          <p14:tracePt t="2302" x="4713288" y="3608388"/>
          <p14:tracePt t="2315" x="4716463" y="3600450"/>
          <p14:tracePt t="2347" x="4716463" y="3597275"/>
          <p14:tracePt t="2358" x="4716463" y="3592513"/>
          <p14:tracePt t="2370" x="4713288" y="3589338"/>
          <p14:tracePt t="2381" x="4708525" y="3584575"/>
          <p14:tracePt t="2398" x="4705350" y="3581400"/>
          <p14:tracePt t="2415" x="4697413" y="3573463"/>
          <p14:tracePt t="2432" x="4697413" y="3565525"/>
          <p14:tracePt t="2448" x="4689475" y="3565525"/>
          <p14:tracePt t="2495" x="4689475" y="3562350"/>
          <p14:tracePt t="2516" x="4686300" y="3559175"/>
          <p14:tracePt t="2527" x="4683125" y="3559175"/>
          <p14:tracePt t="2538" x="4683125" y="3554413"/>
          <p14:tracePt t="2561" x="4678363" y="3551238"/>
          <p14:tracePt t="2572" x="4675188" y="3546475"/>
          <p14:tracePt t="2584" x="4670425" y="3543300"/>
          <p14:tracePt t="2598" x="4667250" y="3535363"/>
          <p14:tracePt t="2615" x="4664075" y="3532188"/>
          <p14:tracePt t="2632" x="4651375" y="3524250"/>
          <p14:tracePt t="2648" x="4645025" y="3513138"/>
          <p14:tracePt t="2665" x="4621213" y="3494088"/>
          <p14:tracePt t="2682" x="4610100" y="3482975"/>
          <p14:tracePt t="2698" x="4575175" y="3448050"/>
          <p14:tracePt t="2715" x="4556125" y="3429000"/>
          <p14:tracePt t="2731" x="4522788" y="3394075"/>
          <p14:tracePt t="2748" x="4495800" y="3375025"/>
          <p14:tracePt t="2765" x="4441825" y="3317875"/>
          <p14:tracePt t="2782" x="4397375" y="3287713"/>
          <p14:tracePt t="2798" x="4294188" y="3208338"/>
          <p14:tracePt t="2815" x="4244975" y="3170238"/>
          <p14:tracePt t="2831" x="4164013" y="3101975"/>
          <p14:tracePt t="2848" x="4133850" y="3074988"/>
          <p14:tracePt t="2865" x="4092575" y="3036888"/>
          <p14:tracePt t="2882" x="4065588" y="3017838"/>
          <p14:tracePt t="2898" x="3984625" y="2971800"/>
          <p14:tracePt t="2915" x="3940175" y="2952750"/>
          <p14:tracePt t="2932" x="3840163" y="2895600"/>
          <p14:tracePt t="2949" x="3775075" y="2865438"/>
          <p14:tracePt t="2966" x="3654425" y="2800350"/>
          <p14:tracePt t="2981" x="3589338" y="2770188"/>
          <p14:tracePt t="2998" x="3535363" y="2743200"/>
          <p14:tracePt t="3015" x="3417888" y="2697163"/>
          <p14:tracePt t="3031" x="3341688" y="2674938"/>
          <p14:tracePt t="3048" x="3173413" y="2606675"/>
          <p14:tracePt t="3065" x="3089275" y="2571750"/>
          <p14:tracePt t="3082" x="2914650" y="2503488"/>
          <p14:tracePt t="3098" x="2830513" y="2473325"/>
          <p14:tracePt t="3115" x="2678113" y="2403475"/>
          <p14:tracePt t="3132" x="2606675" y="2373313"/>
          <p14:tracePt t="3148" x="2438400" y="2286000"/>
          <p14:tracePt t="3165" x="2351088" y="2244725"/>
          <p14:tracePt t="3181" x="2212975" y="2171700"/>
          <p14:tracePt t="3198" x="2168525" y="2141538"/>
          <p14:tracePt t="3215" x="2065338" y="2087563"/>
          <p14:tracePt t="3231" x="2022475" y="2065338"/>
          <p14:tracePt t="3248" x="1920875" y="2019300"/>
          <p14:tracePt t="3265" x="1858963" y="1992313"/>
          <p14:tracePt t="3282" x="1760538" y="1946275"/>
          <p14:tracePt t="3298" x="1714500" y="1927225"/>
          <p14:tracePt t="3315" x="1673225" y="1901825"/>
          <p14:tracePt t="3332" x="1654175" y="1889125"/>
          <p14:tracePt t="3348" x="1619250" y="1866900"/>
          <p14:tracePt t="3365" x="1597025" y="1855788"/>
          <p14:tracePt t="3382" x="1554163" y="1831975"/>
          <p14:tracePt t="3398" x="1535113" y="1820863"/>
          <p14:tracePt t="3415" x="1520825" y="1809750"/>
          <p14:tracePt t="3432" x="1497013" y="1787525"/>
          <p14:tracePt t="3448" x="1485900" y="1774825"/>
          <p14:tracePt t="3465" x="1458913" y="1752600"/>
          <p14:tracePt t="3481" x="1439863" y="1741488"/>
          <p14:tracePt t="3498" x="1406525" y="1714500"/>
          <p14:tracePt t="3515" x="1390650" y="1695450"/>
          <p14:tracePt t="3531" x="1355725" y="1673225"/>
          <p14:tracePt t="3548" x="1344613" y="1660525"/>
          <p14:tracePt t="3565" x="1322388" y="1646238"/>
          <p14:tracePt t="3582" x="1314450" y="1641475"/>
          <p14:tracePt t="3598" x="1292225" y="1630363"/>
          <p14:tracePt t="3615" x="1279525" y="1627188"/>
          <p14:tracePt t="3631" x="1273175" y="1616075"/>
          <p14:tracePt t="3648" x="1268413" y="1611313"/>
          <p14:tracePt t="3665" x="1260475" y="1608138"/>
          <p14:tracePt t="3844" x="1260475" y="1603375"/>
          <p14:tracePt t="3855" x="1257300" y="1600200"/>
          <p14:tracePt t="3865" x="1249363" y="1597025"/>
          <p14:tracePt t="3877" x="1246188" y="1592263"/>
          <p14:tracePt t="10191" x="1235075" y="1592263"/>
          <p14:tracePt t="10202" x="1216025" y="1592263"/>
          <p14:tracePt t="10232" x="1189038" y="1592263"/>
          <p14:tracePt t="10248" x="1181100" y="1573213"/>
          <p14:tracePt t="10265" x="1181100" y="1565275"/>
          <p14:tracePt t="10282" x="1181100" y="1554163"/>
          <p14:tracePt t="10754" x="1181100" y="1543050"/>
          <p14:tracePt t="10764" x="1184275" y="1539875"/>
          <p14:tracePt t="10864" x="1189038" y="1539875"/>
          <p14:tracePt t="10876" x="1203325" y="1546225"/>
          <p14:tracePt t="10887" x="1222375" y="1546225"/>
          <p14:tracePt t="10898" x="1227138" y="1546225"/>
          <p14:tracePt t="10932" x="1227138" y="1550988"/>
          <p14:tracePt t="10955" x="1230313" y="1554163"/>
          <p14:tracePt t="10966" x="1235075" y="1554163"/>
          <p14:tracePt t="11157" x="1238250" y="1558925"/>
          <p14:tracePt t="11168" x="1241425" y="1562100"/>
          <p14:tracePt t="11182" x="1246188" y="1565275"/>
          <p14:tracePt t="11199" x="1254125" y="1570038"/>
          <p14:tracePt t="11215" x="1260475" y="1570038"/>
          <p14:tracePt t="11232" x="1265238" y="1577975"/>
          <p14:tracePt t="11265" x="1268413" y="1581150"/>
          <p14:tracePt t="11282" x="1276350" y="1589088"/>
          <p14:tracePt t="11298" x="1284288" y="1592263"/>
          <p14:tracePt t="11315" x="1292225" y="1600200"/>
          <p14:tracePt t="11332" x="1295400" y="1603375"/>
          <p14:tracePt t="11348" x="1314450" y="1616075"/>
          <p14:tracePt t="11365" x="1325563" y="1619250"/>
          <p14:tracePt t="11381" x="1344613" y="1630363"/>
          <p14:tracePt t="11398" x="1355725" y="1638300"/>
          <p14:tracePt t="11415" x="1379538" y="1646238"/>
          <p14:tracePt t="11431" x="1382713" y="1649413"/>
          <p14:tracePt t="11448" x="1390650" y="1660525"/>
          <p14:tracePt t="11465" x="1393825" y="1665288"/>
          <p14:tracePt t="11482" x="1401763" y="1673225"/>
          <p14:tracePt t="11498" x="1412875" y="1676400"/>
          <p14:tracePt t="11515" x="1417638" y="1684338"/>
          <p14:tracePt t="11531" x="1425575" y="1692275"/>
          <p14:tracePt t="11548" x="1431925" y="1695450"/>
          <p14:tracePt t="11565" x="1439863" y="1703388"/>
          <p14:tracePt t="11581" x="1444625" y="1706563"/>
          <p14:tracePt t="11598" x="1450975" y="1717675"/>
          <p14:tracePt t="11615" x="1455738" y="1722438"/>
          <p14:tracePt t="11631" x="1470025" y="1741488"/>
          <p14:tracePt t="11648" x="1482725" y="1752600"/>
          <p14:tracePt t="11665" x="1504950" y="1774825"/>
          <p14:tracePt t="11681" x="1516063" y="1782763"/>
          <p14:tracePt t="11698" x="1535113" y="1793875"/>
          <p14:tracePt t="11715" x="1546225" y="1801813"/>
          <p14:tracePt t="11731" x="1565275" y="1809750"/>
          <p14:tracePt t="11748" x="1577975" y="1820863"/>
          <p14:tracePt t="11765" x="1608138" y="1844675"/>
          <p14:tracePt t="11781" x="1622425" y="1847850"/>
          <p14:tracePt t="11798" x="1646238" y="1858963"/>
          <p14:tracePt t="11815" x="1654175" y="1866900"/>
          <p14:tracePt t="11831" x="1668463" y="1874838"/>
          <p14:tracePt t="11848" x="1673225" y="1878013"/>
          <p14:tracePt t="11865" x="1695450" y="1889125"/>
          <p14:tracePt t="11881" x="1703388" y="1893888"/>
          <p14:tracePt t="11898" x="1714500" y="1901825"/>
          <p14:tracePt t="11915" x="1717675" y="1901825"/>
          <p14:tracePt t="11932" x="1725613" y="1901825"/>
          <p14:tracePt t="11966" x="1733550" y="1908175"/>
          <p14:tracePt t="11981" x="1736725" y="1912938"/>
          <p14:tracePt t="11998" x="1741488" y="1916113"/>
          <p14:tracePt t="12015" x="1752600" y="1924050"/>
          <p14:tracePt t="12031" x="1760538" y="1927225"/>
          <p14:tracePt t="12048" x="1771650" y="1939925"/>
          <p14:tracePt t="12065" x="1774825" y="1943100"/>
          <p14:tracePt t="12081" x="1779588" y="1943100"/>
          <p14:tracePt t="12181" x="1782763" y="1946275"/>
          <p14:tracePt t="12192" x="1787525" y="1951038"/>
          <p14:tracePt t="12203" x="1790700" y="1954213"/>
          <p14:tracePt t="12215" x="1793875" y="1958975"/>
          <p14:tracePt t="12232" x="1801813" y="1965325"/>
          <p14:tracePt t="12248" x="1820863" y="1973263"/>
          <p14:tracePt t="12265" x="1825625" y="1978025"/>
          <p14:tracePt t="12282" x="1831975" y="1989138"/>
          <p14:tracePt t="12298" x="1836738" y="1992313"/>
          <p14:tracePt t="12315" x="1847850" y="1997075"/>
          <p14:tracePt t="12332" x="1851025" y="1997075"/>
          <p14:tracePt t="12461" x="1855788" y="1997075"/>
          <p14:tracePt t="12472" x="1858963" y="1997075"/>
          <p14:tracePt t="12483" x="1863725" y="1997075"/>
          <p14:tracePt t="12494" x="1866900" y="1997075"/>
          <p14:tracePt t="12506" x="1870075" y="1997075"/>
          <p14:tracePt t="12517" x="1878013" y="1997075"/>
          <p14:tracePt t="12531" x="1882775" y="1997075"/>
          <p14:tracePt t="13138" x="1882775" y="1981200"/>
          <p14:tracePt t="13149" x="1889125" y="1958975"/>
          <p14:tracePt t="13165" x="1897063" y="1943100"/>
          <p14:tracePt t="13182" x="1908175" y="1916113"/>
          <p14:tracePt t="13199" x="1912938" y="1905000"/>
          <p14:tracePt t="13215" x="1924050" y="1885950"/>
          <p14:tracePt t="13232" x="1927225" y="1882775"/>
          <p14:tracePt t="13248" x="1931988" y="1866900"/>
          <p14:tracePt t="13265" x="1931988" y="1863725"/>
          <p14:tracePt t="13282" x="1931988" y="1851025"/>
          <p14:tracePt t="13298" x="1931988" y="1847850"/>
          <p14:tracePt t="13316" x="1931988" y="1839913"/>
          <p14:tracePt t="13332" x="1931988" y="1836738"/>
          <p14:tracePt t="13348" x="1931988" y="1831975"/>
          <p14:tracePt t="13365" x="1931988" y="1825625"/>
          <p14:tracePt t="13382" x="1931988" y="1817688"/>
          <p14:tracePt t="13507" x="1935163" y="1812925"/>
          <p14:tracePt t="13518" x="1946275" y="1809750"/>
          <p14:tracePt t="13529" x="1962150" y="1806575"/>
          <p14:tracePt t="13540" x="1981200" y="1798638"/>
          <p14:tracePt t="13552" x="1997075" y="1793875"/>
          <p14:tracePt t="13565" x="2011363" y="1787525"/>
          <p14:tracePt t="13581" x="2030413" y="1787525"/>
          <p14:tracePt t="13598" x="2068513" y="1787525"/>
          <p14:tracePt t="13615" x="2084388" y="1790700"/>
          <p14:tracePt t="13631" x="2125663" y="1801813"/>
          <p14:tracePt t="13648" x="2149475" y="1806575"/>
          <p14:tracePt t="13665" x="2182813" y="1812925"/>
          <p14:tracePt t="13681" x="2206625" y="1817688"/>
          <p14:tracePt t="13698" x="2239963" y="1828800"/>
          <p14:tracePt t="13715" x="2255838" y="1836738"/>
          <p14:tracePt t="13731" x="2282825" y="1844675"/>
          <p14:tracePt t="13748" x="2293938" y="1855788"/>
          <p14:tracePt t="13765" x="2308225" y="1866900"/>
          <p14:tracePt t="13781" x="2343150" y="1885950"/>
          <p14:tracePt t="13798" x="2354263" y="1889125"/>
          <p14:tracePt t="13815" x="2378075" y="1901825"/>
          <p14:tracePt t="13831" x="2384425" y="1905000"/>
          <p14:tracePt t="13848" x="2411413" y="1916113"/>
          <p14:tracePt t="13865" x="2422525" y="1920875"/>
          <p14:tracePt t="13881" x="2446338" y="1931988"/>
          <p14:tracePt t="13898" x="2454275" y="1935163"/>
          <p14:tracePt t="13915" x="2476500" y="1946275"/>
          <p14:tracePt t="13931" x="2487613" y="1954213"/>
          <p14:tracePt t="13948" x="2498725" y="1962150"/>
          <p14:tracePt t="13965" x="2506663" y="1965325"/>
          <p14:tracePt t="13981" x="2517775" y="1978025"/>
          <p14:tracePt t="13998" x="2530475" y="1981200"/>
          <p14:tracePt t="14015" x="2549525" y="1992313"/>
          <p14:tracePt t="14031" x="2560638" y="1997075"/>
          <p14:tracePt t="14048" x="2574925" y="2003425"/>
          <p14:tracePt t="14065" x="2582863" y="2011363"/>
          <p14:tracePt t="14081" x="2606675" y="2019300"/>
          <p14:tracePt t="14098" x="2613025" y="2027238"/>
          <p14:tracePt t="14115" x="2636838" y="2035175"/>
          <p14:tracePt t="14131" x="2647950" y="2041525"/>
          <p14:tracePt t="14148" x="2667000" y="2054225"/>
          <p14:tracePt t="14165" x="2678113" y="2057400"/>
          <p14:tracePt t="14182" x="2697163" y="2060575"/>
          <p14:tracePt t="14198" x="2708275" y="2060575"/>
          <p14:tracePt t="14215" x="2727325" y="2060575"/>
          <p14:tracePt t="14231" x="2732088" y="2060575"/>
          <p14:tracePt t="14248" x="2735263" y="2060575"/>
          <p14:tracePt t="14926" x="2732088" y="2065338"/>
          <p14:tracePt t="14971" x="2727325" y="2065338"/>
          <p14:tracePt t="14982" x="2724150" y="2065338"/>
          <p14:tracePt t="14993" x="2713038" y="2073275"/>
          <p14:tracePt t="15004" x="2708275" y="2076450"/>
          <p14:tracePt t="15016" x="2705100" y="2076450"/>
          <p14:tracePt t="15032" x="2701925" y="2076450"/>
          <p14:tracePt t="15048" x="2693988" y="2079625"/>
          <p14:tracePt t="15065" x="2689225" y="2079625"/>
          <p14:tracePt t="15082" x="2667000" y="2079625"/>
          <p14:tracePt t="15098" x="2647950" y="2084388"/>
          <p14:tracePt t="15116" x="2644775" y="2098675"/>
          <p14:tracePt t="15667" x="2644775" y="2095500"/>
          <p14:tracePt t="15679" x="2647950" y="2095500"/>
          <p14:tracePt t="15715" x="2644775" y="2084388"/>
          <p14:tracePt t="15731" x="2644775" y="2079625"/>
          <p14:tracePt t="15748" x="2659063" y="2076450"/>
          <p14:tracePt t="15765" x="2663825" y="2076450"/>
          <p14:tracePt t="15798" x="2663825" y="2073275"/>
          <p14:tracePt t="15815" x="2667000" y="2073275"/>
          <p14:tracePt t="15831" x="2678113" y="2068513"/>
          <p14:tracePt t="15848" x="2686050" y="2068513"/>
          <p14:tracePt t="15893" x="2689225" y="2068513"/>
          <p14:tracePt t="15926" x="2693988" y="2068513"/>
          <p14:tracePt t="15949" x="2701925" y="2068513"/>
          <p14:tracePt t="15971" x="2705100" y="2068513"/>
          <p14:tracePt t="17603" x="2693988" y="2068513"/>
          <p14:tracePt t="17614" x="2678113" y="2068513"/>
          <p14:tracePt t="17648" x="2628900" y="2060575"/>
          <p14:tracePt t="17665" x="2613025" y="2060575"/>
          <p14:tracePt t="17681" x="2579688" y="2057400"/>
          <p14:tracePt t="17698" x="2563813" y="2049463"/>
          <p14:tracePt t="17715" x="2530475" y="2046288"/>
          <p14:tracePt t="17731" x="2514600" y="2038350"/>
          <p14:tracePt t="17748" x="2479675" y="2035175"/>
          <p14:tracePt t="17765" x="2460625" y="2027238"/>
          <p14:tracePt t="17782" x="2441575" y="2019300"/>
          <p14:tracePt t="17798" x="2438400" y="2019300"/>
          <p14:tracePt t="17816" x="2430463" y="2019300"/>
          <p14:tracePt t="17831" x="2422525" y="2019300"/>
          <p14:tracePt t="17848" x="2419350" y="2019300"/>
          <p14:tracePt t="17865" x="2416175" y="2019300"/>
          <p14:tracePt t="18043" x="2427288" y="2019300"/>
          <p14:tracePt t="18054" x="2454275" y="2019300"/>
          <p14:tracePt t="18065" x="2460625" y="2011363"/>
          <p14:tracePt t="18081" x="2473325" y="2011363"/>
          <p14:tracePt t="18098" x="2503488" y="2011363"/>
          <p14:tracePt t="18115" x="2522538" y="2011363"/>
          <p14:tracePt t="18131" x="2552700" y="2011363"/>
          <p14:tracePt t="18148" x="2568575" y="2011363"/>
          <p14:tracePt t="18165" x="2601913" y="2016125"/>
          <p14:tracePt t="18181" x="2617788" y="2016125"/>
          <p14:tracePt t="18198" x="2651125" y="2019300"/>
          <p14:tracePt t="18215" x="2667000" y="2019300"/>
          <p14:tracePt t="18232" x="2693988" y="2027238"/>
          <p14:tracePt t="18248" x="2713038" y="2027238"/>
          <p14:tracePt t="18266" x="2743200" y="2027238"/>
          <p14:tracePt t="18281" x="2765425" y="2027238"/>
          <p14:tracePt t="18298" x="2789238" y="2030413"/>
          <p14:tracePt t="18315" x="2854325" y="2038350"/>
          <p14:tracePt t="18331" x="2887663" y="2046288"/>
          <p14:tracePt t="18348" x="2971800" y="2046288"/>
          <p14:tracePt t="18365" x="3009900" y="2046288"/>
          <p14:tracePt t="18381" x="3094038" y="2049463"/>
          <p14:tracePt t="18398" x="3135313" y="2049463"/>
          <p14:tracePt t="18415" x="3208338" y="2049463"/>
          <p14:tracePt t="18431" x="3249613" y="2049463"/>
          <p14:tracePt t="18448" x="3333750" y="2049463"/>
          <p14:tracePt t="18465" x="3375025" y="2049463"/>
          <p14:tracePt t="18481" x="3459163" y="2049463"/>
          <p14:tracePt t="18498" x="3502025" y="2057400"/>
          <p14:tracePt t="18515" x="3581400" y="2057400"/>
          <p14:tracePt t="18531" x="3635375" y="2057400"/>
          <p14:tracePt t="18548" x="3736975" y="2073275"/>
          <p14:tracePt t="18565" x="3790950" y="2079625"/>
          <p14:tracePt t="18581" x="3886200" y="2095500"/>
          <p14:tracePt t="18598" x="3940175" y="2103438"/>
          <p14:tracePt t="18615" x="4041775" y="2117725"/>
          <p14:tracePt t="18631" x="4095750" y="2125663"/>
          <p14:tracePt t="18648" x="4217988" y="2125663"/>
          <p14:tracePt t="18665" x="4270375" y="2125663"/>
          <p14:tracePt t="18682" x="4373563" y="2114550"/>
          <p14:tracePt t="18698" x="4427538" y="2106613"/>
          <p14:tracePt t="18716" x="4549775" y="2106613"/>
          <p14:tracePt t="18731" x="4610100" y="2106613"/>
          <p14:tracePt t="18748" x="4670425" y="2106613"/>
          <p14:tracePt t="18765" x="4784725" y="2106613"/>
          <p14:tracePt t="18781" x="4846638" y="2106613"/>
          <p14:tracePt t="18798" x="4941888" y="2092325"/>
          <p14:tracePt t="18815" x="4983163" y="2084388"/>
          <p14:tracePt t="18831" x="5078413" y="2076450"/>
          <p14:tracePt t="18848" x="5127625" y="2068513"/>
          <p14:tracePt t="18865" x="5235575" y="2054225"/>
          <p14:tracePt t="18881" x="5276850" y="2049463"/>
          <p14:tracePt t="18898" x="5353050" y="2035175"/>
          <p14:tracePt t="18915" x="5375275" y="2027238"/>
          <p14:tracePt t="18931" x="5426075" y="2016125"/>
          <p14:tracePt t="18948" x="5448300" y="2011363"/>
          <p14:tracePt t="18965" x="5494338" y="2003425"/>
          <p14:tracePt t="18981" x="5516563" y="2003425"/>
          <p14:tracePt t="18998" x="5543550" y="2000250"/>
          <p14:tracePt t="19015" x="5559425" y="2000250"/>
          <p14:tracePt t="19031" x="5592763" y="1992313"/>
          <p14:tracePt t="19048" x="5608638" y="1992313"/>
          <p14:tracePt t="19065" x="5635625" y="1989138"/>
          <p14:tracePt t="19081" x="5646738" y="1984375"/>
          <p14:tracePt t="19098" x="5661025" y="1984375"/>
          <p14:tracePt t="19115" x="5680075" y="1978025"/>
          <p14:tracePt t="19132" x="5707063" y="1978025"/>
          <p14:tracePt t="19148" x="5718175" y="1973263"/>
          <p14:tracePt t="19166" x="5737225" y="1973263"/>
          <p14:tracePt t="19181" x="5749925" y="1973263"/>
          <p14:tracePt t="19199" x="5764213" y="1973263"/>
          <p14:tracePt t="19215" x="5799138" y="1973263"/>
          <p14:tracePt t="19231" x="5813425" y="1973263"/>
          <p14:tracePt t="19248" x="5845175" y="1981200"/>
          <p14:tracePt t="19265" x="5864225" y="1984375"/>
          <p14:tracePt t="19281" x="5883275" y="1989138"/>
          <p14:tracePt t="19298" x="5902325" y="1997075"/>
          <p14:tracePt t="19315" x="5927725" y="2008188"/>
          <p14:tracePt t="19331" x="5935663" y="2011363"/>
          <p14:tracePt t="19348" x="5970588" y="2019300"/>
          <p14:tracePt t="19364" x="5984875" y="2022475"/>
          <p14:tracePt t="19381" x="6011863" y="2022475"/>
          <p14:tracePt t="19398" x="6022975" y="2022475"/>
          <p14:tracePt t="19415" x="6030913" y="2022475"/>
          <p14:tracePt t="19685" x="6035675" y="2030413"/>
          <p14:tracePt t="19786" x="6035675" y="2035175"/>
          <p14:tracePt t="19797" x="6035675" y="2041525"/>
          <p14:tracePt t="19842" x="6035675" y="2046288"/>
          <p14:tracePt t="19853" x="6030913" y="2046288"/>
          <p14:tracePt t="19864" x="6027738" y="2046288"/>
          <p14:tracePt t="19875" x="6022975" y="2049463"/>
          <p14:tracePt t="19887" x="6019800" y="2049463"/>
          <p14:tracePt t="19920" x="6011863" y="2049463"/>
          <p14:tracePt t="19955" x="6008688" y="2049463"/>
          <p14:tracePt t="19966" x="6003925" y="2049463"/>
          <p14:tracePt t="19988" x="6000750" y="2049463"/>
          <p14:tracePt t="19999" x="5997575" y="2049463"/>
          <p14:tracePt t="20010" x="5992813" y="2049463"/>
          <p14:tracePt t="20022" x="5989638" y="2049463"/>
          <p14:tracePt t="20033" x="5984875" y="2049463"/>
          <p14:tracePt t="20048" x="5978525" y="2049463"/>
          <p14:tracePt t="20065" x="5973763" y="2049463"/>
          <p14:tracePt t="20280" x="5970588" y="2049463"/>
          <p14:tracePt t="20538" x="5965825" y="2049463"/>
          <p14:tracePt t="20540" x="5962650" y="2054225"/>
          <p14:tracePt t="20584" x="5959475" y="2054225"/>
          <p14:tracePt t="20595" x="5954713" y="2054225"/>
          <p14:tracePt t="27257" x="5962650" y="2054225"/>
          <p14:tracePt t="27267" x="5973763" y="2046288"/>
          <p14:tracePt t="27281" x="6008688" y="2035175"/>
          <p14:tracePt t="27298" x="6022975" y="2030413"/>
          <p14:tracePt t="27315" x="6057900" y="2019300"/>
          <p14:tracePt t="27331" x="6069013" y="2016125"/>
          <p14:tracePt t="27348" x="6076950" y="2003425"/>
          <p14:tracePt t="27365" x="6080125" y="2003425"/>
          <p14:tracePt t="27381" x="6088063" y="2003425"/>
          <p14:tracePt t="27503" x="6092825" y="2003425"/>
          <p14:tracePt t="27514" x="6099175" y="2000250"/>
          <p14:tracePt t="27526" x="6103938" y="2000250"/>
          <p14:tracePt t="27537" x="6107113" y="1997075"/>
          <p14:tracePt t="27548" x="6111875" y="1992313"/>
          <p14:tracePt t="27565" x="6115050" y="1989138"/>
          <p14:tracePt t="27581" x="6122988" y="1984375"/>
          <p14:tracePt t="27598" x="6130925" y="1981200"/>
          <p14:tracePt t="27615" x="6137275" y="1970088"/>
          <p14:tracePt t="27631" x="6142038" y="1965325"/>
          <p14:tracePt t="35131" x="6156325" y="1962150"/>
          <p14:tracePt t="35142" x="6188075" y="1954213"/>
          <p14:tracePt t="35164" x="6229350" y="1954213"/>
          <p14:tracePt t="35181" x="6256338" y="1954213"/>
          <p14:tracePt t="35198" x="6313488" y="1954213"/>
          <p14:tracePt t="35215" x="6335713" y="1954213"/>
          <p14:tracePt t="35231" x="6365875" y="1954213"/>
          <p14:tracePt t="35248" x="6378575" y="1954213"/>
          <p14:tracePt t="35264" x="6397625" y="1954213"/>
          <p14:tracePt t="35281" x="6400800" y="1954213"/>
          <p14:tracePt t="35298" x="6408738" y="1954213"/>
          <p14:tracePt t="35314" x="6411913" y="1954213"/>
          <p14:tracePt t="35331" x="6423025" y="1954213"/>
          <p14:tracePt t="35348" x="6427788" y="1954213"/>
          <p14:tracePt t="35364" x="6430963" y="1954213"/>
          <p14:tracePt t="35381" x="6450013" y="1951038"/>
          <p14:tracePt t="35398" x="6461125" y="1951038"/>
          <p14:tracePt t="35399" x="6469063" y="1951038"/>
          <p14:tracePt t="35414" x="6488113" y="1946275"/>
          <p14:tracePt t="35431" x="6503988" y="1946275"/>
          <p14:tracePt t="35448" x="6537325" y="1946275"/>
          <p14:tracePt t="35464" x="6553200" y="1946275"/>
          <p14:tracePt t="35481" x="6583363" y="1946275"/>
          <p14:tracePt t="35498" x="6602413" y="1946275"/>
          <p14:tracePt t="35514" x="6626225" y="1946275"/>
          <p14:tracePt t="35531" x="6637338" y="1946275"/>
          <p14:tracePt t="35548" x="6656388" y="1946275"/>
          <p14:tracePt t="35564" x="6667500" y="1946275"/>
          <p14:tracePt t="35581" x="6678613" y="1946275"/>
          <p14:tracePt t="35598" x="6689725" y="1946275"/>
          <p14:tracePt t="35614" x="6708775" y="1946275"/>
          <p14:tracePt t="35631" x="6713538" y="1946275"/>
          <p14:tracePt t="35648" x="6732588" y="1951038"/>
          <p14:tracePt t="35664" x="6743700" y="1958975"/>
          <p14:tracePt t="35681" x="6770688" y="1965325"/>
          <p14:tracePt t="35698" x="6789738" y="1973263"/>
          <p14:tracePt t="35714" x="6819900" y="1978025"/>
          <p14:tracePt t="35731" x="6835775" y="1978025"/>
          <p14:tracePt t="35748" x="6869113" y="1978025"/>
          <p14:tracePt t="35764" x="6880225" y="1978025"/>
          <p14:tracePt t="35782" x="6888163" y="1978025"/>
          <p14:tracePt t="36177" x="6896100" y="1984375"/>
          <p14:tracePt t="36198" x="6915150" y="1992313"/>
          <p14:tracePt t="36215" x="6918325" y="1997075"/>
          <p14:tracePt t="36232" x="6942138" y="2003425"/>
          <p14:tracePt t="36248" x="6950075" y="2008188"/>
          <p14:tracePt t="36264" x="6961188" y="2011363"/>
          <p14:tracePt t="36281" x="6975475" y="2019300"/>
          <p14:tracePt t="36298" x="6980238" y="2019300"/>
          <p14:tracePt t="36314" x="6994525" y="2027238"/>
          <p14:tracePt t="36331" x="6999288" y="2030413"/>
          <p14:tracePt t="36348" x="7007225" y="2041525"/>
          <p14:tracePt t="36364" x="7010400" y="2046288"/>
          <p14:tracePt t="36381" x="7021513" y="2049463"/>
          <p14:tracePt t="36398" x="7026275" y="2049463"/>
          <p14:tracePt t="36401" x="7029450" y="2054225"/>
          <p14:tracePt t="36414" x="7032625" y="2054225"/>
          <p14:tracePt t="36431" x="7037388" y="2054225"/>
          <p14:tracePt t="36448" x="7040563" y="2054225"/>
          <p14:tracePt t="36480" x="7045325" y="2054225"/>
          <p14:tracePt t="36503" x="7051675" y="2054225"/>
          <p14:tracePt t="36514" x="7056438" y="2054225"/>
          <p14:tracePt t="36525" x="7059613" y="2054225"/>
          <p14:tracePt t="36536" x="7064375" y="2054225"/>
          <p14:tracePt t="36548" x="7067550" y="2057400"/>
          <p14:tracePt t="36564" x="7070725" y="2057400"/>
          <p14:tracePt t="36581" x="7086600" y="2060575"/>
          <p14:tracePt t="36598" x="7089775" y="2060575"/>
          <p14:tracePt t="36614" x="7094538" y="2060575"/>
          <p14:tracePt t="36631" x="7097713" y="2060575"/>
          <p14:tracePt t="36648" x="7102475" y="2060575"/>
          <p14:tracePt t="36909" x="7094538" y="2065338"/>
          <p14:tracePt t="36920" x="7067550" y="2065338"/>
          <p14:tracePt t="36948" x="7021513" y="2065338"/>
          <p14:tracePt t="36964" x="6972300" y="2054225"/>
          <p14:tracePt t="36981" x="6956425" y="2054225"/>
          <p14:tracePt t="36998" x="6931025" y="2049463"/>
          <p14:tracePt t="37014" x="6926263" y="2054225"/>
          <p14:tracePt t="37031" x="6931025" y="2057400"/>
          <p14:tracePt t="37270" x="6931025" y="2049463"/>
          <p14:tracePt t="37279" x="6918325" y="2041525"/>
          <p14:tracePt t="37314" x="6915150" y="2057400"/>
          <p14:tracePt t="37331" x="6926263" y="2068513"/>
          <p14:tracePt t="37348" x="6945313" y="2073275"/>
          <p14:tracePt t="37364" x="6953250" y="2079625"/>
          <p14:tracePt t="37425" x="6956425" y="2079625"/>
          <p14:tracePt t="37436" x="6961188" y="2079625"/>
          <p14:tracePt t="37447" x="6964363" y="2079625"/>
          <p14:tracePt t="37458" x="6969125" y="2076450"/>
          <p14:tracePt t="37469" x="6980238" y="2076450"/>
          <p14:tracePt t="37481" x="6994525" y="2076450"/>
          <p14:tracePt t="37498" x="7007225" y="2073275"/>
          <p14:tracePt t="37514" x="7018338" y="2065338"/>
          <p14:tracePt t="37531" x="7026275" y="2057400"/>
          <p14:tracePt t="37548" x="7032625" y="2057400"/>
          <p14:tracePt t="37564" x="7037388" y="2057400"/>
          <p14:tracePt t="37581" x="7045325" y="2057400"/>
          <p14:tracePt t="37598" x="7048500" y="2057400"/>
          <p14:tracePt t="37614" x="7056438" y="2054225"/>
          <p14:tracePt t="37631" x="7064375" y="2054225"/>
          <p14:tracePt t="37647" x="7067550" y="2054225"/>
          <p14:tracePt t="37664" x="7075488" y="2049463"/>
          <p14:tracePt t="37681" x="7078663" y="2049463"/>
          <p14:tracePt t="37698" x="7089775" y="2049463"/>
          <p14:tracePt t="37714" x="7094538" y="2049463"/>
          <p14:tracePt t="37731" x="7105650" y="2049463"/>
          <p14:tracePt t="37748" x="7108825" y="2049463"/>
          <p14:tracePt t="37764" x="7121525" y="2049463"/>
          <p14:tracePt t="37781" x="7124700" y="2049463"/>
          <p14:tracePt t="37797" x="7132638" y="2049463"/>
          <p14:tracePt t="37814" x="7135813" y="2049463"/>
          <p14:tracePt t="37831" x="7146925" y="2049463"/>
          <p14:tracePt t="37848" x="7151688" y="2049463"/>
          <p14:tracePt t="37864" x="7159625" y="2049463"/>
          <p14:tracePt t="37881" x="7162800" y="2046288"/>
          <p14:tracePt t="37898" x="7178675" y="2046288"/>
          <p14:tracePt t="37914" x="7185025" y="2041525"/>
          <p14:tracePt t="37931" x="7208838" y="2030413"/>
          <p14:tracePt t="37948" x="7216775" y="2030413"/>
          <p14:tracePt t="37964" x="7239000" y="2019300"/>
          <p14:tracePt t="37981" x="7250113" y="2016125"/>
          <p14:tracePt t="37998" x="7280275" y="2008188"/>
          <p14:tracePt t="38014" x="7299325" y="2008188"/>
          <p14:tracePt t="38031" x="7331075" y="2008188"/>
          <p14:tracePt t="38047" x="7345363" y="2008188"/>
          <p14:tracePt t="38064" x="7369175" y="2008188"/>
          <p14:tracePt t="38081" x="7413625" y="2003425"/>
          <p14:tracePt t="38098" x="7432675" y="2003425"/>
          <p14:tracePt t="38114" x="7467600" y="1992313"/>
          <p14:tracePt t="38131" x="7483475" y="1992313"/>
          <p14:tracePt t="38148" x="7502525" y="1989138"/>
          <p14:tracePt t="38164" x="7513638" y="1981200"/>
          <p14:tracePt t="38181" x="7532688" y="1981200"/>
          <p14:tracePt t="38198" x="7543800" y="1981200"/>
          <p14:tracePt t="38214" x="7562850" y="1981200"/>
          <p14:tracePt t="38231" x="7570788" y="1981200"/>
          <p14:tracePt t="38248" x="7589838" y="1981200"/>
          <p14:tracePt t="38265" x="7600950" y="1978025"/>
          <p14:tracePt t="38281" x="7620000" y="1978025"/>
          <p14:tracePt t="38298" x="7623175" y="1978025"/>
          <p14:tracePt t="38314" x="7635875" y="1973263"/>
          <p14:tracePt t="38331" x="7639050" y="1973263"/>
          <p14:tracePt t="38348" x="7642225" y="1973263"/>
          <p14:tracePt t="38853" x="7646988" y="1973263"/>
          <p14:tracePt t="38855" x="7654925" y="1973263"/>
          <p14:tracePt t="38865" x="7666038" y="1973263"/>
          <p14:tracePt t="38881" x="7680325" y="1973263"/>
          <p14:tracePt t="38897" x="7726363" y="1973263"/>
          <p14:tracePt t="38914" x="7750175" y="1973263"/>
          <p14:tracePt t="38931" x="7772400" y="1973263"/>
          <p14:tracePt t="38947" x="7818438" y="1973263"/>
          <p14:tracePt t="38964" x="7840663" y="1973263"/>
          <p14:tracePt t="38981" x="7886700" y="1973263"/>
          <p14:tracePt t="38997" x="7908925" y="1973263"/>
          <p14:tracePt t="39014" x="7943850" y="1973263"/>
          <p14:tracePt t="39031" x="7959725" y="1973263"/>
          <p14:tracePt t="39047" x="7981950" y="1962150"/>
          <p14:tracePt t="39064" x="7989888" y="1958975"/>
          <p14:tracePt t="39081" x="8004175" y="1946275"/>
          <p14:tracePt t="39098" x="8008938" y="1946275"/>
          <p14:tracePt t="39114" x="8012113" y="1946275"/>
          <p14:tracePt t="39148" x="8023225" y="1946275"/>
          <p14:tracePt t="39164" x="8027988" y="1946275"/>
          <p14:tracePt t="39181" x="8066088" y="1954213"/>
          <p14:tracePt t="39198" x="8088313" y="1962150"/>
          <p14:tracePt t="39214" x="8126413" y="1973263"/>
          <p14:tracePt t="39231" x="8153400" y="1978025"/>
          <p14:tracePt t="39248" x="8180388" y="1984375"/>
          <p14:tracePt t="39264" x="8188325" y="1984375"/>
          <p14:tracePt t="39281" x="8194675" y="1984375"/>
          <p14:tracePt t="39298" x="8202613" y="1984375"/>
          <p14:tracePt t="39733" x="8194675" y="1989138"/>
          <p14:tracePt t="39744" x="8188325" y="1997075"/>
          <p14:tracePt t="39754" x="8183563" y="2000250"/>
          <p14:tracePt t="39766" x="8180388" y="2000250"/>
          <p14:tracePt t="39781" x="8175625" y="2003425"/>
          <p14:tracePt t="39798" x="8164513" y="2008188"/>
          <p14:tracePt t="39814" x="8161338" y="2016125"/>
          <p14:tracePt t="39832" x="8156575" y="2016125"/>
          <p14:tracePt t="39848" x="8153400" y="2016125"/>
          <p14:tracePt t="39864" x="8150225" y="2016125"/>
          <p14:tracePt t="39881" x="8145463" y="2016125"/>
          <p14:tracePt t="39945" x="8142288" y="2019300"/>
          <p14:tracePt t="39957" x="8134350" y="2022475"/>
          <p14:tracePt t="39968" x="8131175" y="2027238"/>
          <p14:tracePt t="39981" x="8123238" y="2030413"/>
          <p14:tracePt t="39998" x="8112125" y="2038350"/>
          <p14:tracePt t="40014" x="8077200" y="2054225"/>
          <p14:tracePt t="40031" x="8061325" y="2065338"/>
          <p14:tracePt t="40048" x="8012113" y="2092325"/>
          <p14:tracePt t="40064" x="7978775" y="2103438"/>
          <p14:tracePt t="40081" x="7908925" y="2130425"/>
          <p14:tracePt t="40098" x="7883525" y="2144713"/>
          <p14:tracePt t="40114" x="7821613" y="2171700"/>
          <p14:tracePt t="40131" x="7799388" y="2182813"/>
          <p14:tracePt t="40148" x="7731125" y="2209800"/>
          <p14:tracePt t="40164" x="7696200" y="2225675"/>
          <p14:tracePt t="40181" x="7623175" y="2251075"/>
          <p14:tracePt t="40198" x="7589838" y="2266950"/>
          <p14:tracePt t="40214" x="7532688" y="2289175"/>
          <p14:tracePt t="40231" x="7497763" y="2305050"/>
          <p14:tracePt t="40248" x="7429500" y="2324100"/>
          <p14:tracePt t="40264" x="7388225" y="2339975"/>
          <p14:tracePt t="40282" x="7296150" y="2370138"/>
          <p14:tracePt t="40298" x="7265988" y="2378075"/>
          <p14:tracePt t="40314" x="7223125" y="2384425"/>
          <p14:tracePt t="40331" x="7135813" y="2397125"/>
          <p14:tracePt t="40348" x="7094538" y="2403475"/>
          <p14:tracePt t="40364" x="7029450" y="2419350"/>
          <p14:tracePt t="40381" x="6994525" y="2422525"/>
          <p14:tracePt t="40398" x="6942138" y="2422525"/>
          <p14:tracePt t="40414" x="6918325" y="2422525"/>
          <p14:tracePt t="40431" x="6873875" y="2422525"/>
          <p14:tracePt t="40448" x="6858000" y="2422525"/>
          <p14:tracePt t="40464" x="6831013" y="2422525"/>
          <p14:tracePt t="40481" x="6816725" y="2422525"/>
          <p14:tracePt t="40497" x="6792913" y="2422525"/>
          <p14:tracePt t="40514" x="6789738" y="2422525"/>
          <p14:tracePt t="45007" x="6784975" y="2422525"/>
          <p14:tracePt t="45009" x="6781800" y="2435225"/>
          <p14:tracePt t="45018" x="6770688" y="2446338"/>
          <p14:tracePt t="45031" x="6735763" y="2473325"/>
          <p14:tracePt t="45047" x="6721475" y="2484438"/>
          <p14:tracePt t="45064" x="6686550" y="2503488"/>
          <p14:tracePt t="45081" x="6667500" y="2506663"/>
          <p14:tracePt t="45097" x="6629400" y="2517775"/>
          <p14:tracePt t="45114" x="6607175" y="2525713"/>
          <p14:tracePt t="45131" x="6537325" y="2544763"/>
          <p14:tracePt t="45147" x="6503988" y="2560638"/>
          <p14:tracePt t="45164" x="6435725" y="2587625"/>
          <p14:tracePt t="45181" x="6400800" y="2593975"/>
          <p14:tracePt t="45197" x="6343650" y="2606675"/>
          <p14:tracePt t="45214" x="6308725" y="2613025"/>
          <p14:tracePt t="45231" x="6237288" y="2625725"/>
          <p14:tracePt t="45247" x="6191250" y="2632075"/>
          <p14:tracePt t="45264" x="6149975" y="2640013"/>
          <p14:tracePt t="45281" x="6065838" y="2655888"/>
          <p14:tracePt t="45297" x="6030913" y="2663825"/>
          <p14:tracePt t="45314" x="5954713" y="2674938"/>
          <p14:tracePt t="45331" x="5913438" y="2682875"/>
          <p14:tracePt t="45347" x="5818188" y="2697163"/>
          <p14:tracePt t="45364" x="5756275" y="2705100"/>
          <p14:tracePt t="45381" x="5619750" y="2720975"/>
          <p14:tracePt t="45397" x="5540375" y="2727325"/>
          <p14:tracePt t="45414" x="5407025" y="2743200"/>
          <p14:tracePt t="45431" x="5341938" y="2762250"/>
          <p14:tracePt t="45447" x="5184775" y="2792413"/>
          <p14:tracePt t="45464" x="5124450" y="2800350"/>
          <p14:tracePt t="45481" x="4960938" y="2827338"/>
          <p14:tracePt t="45497" x="4876800" y="2835275"/>
          <p14:tracePt t="45514" x="4705350" y="2857500"/>
          <p14:tracePt t="45531" x="4621213" y="2876550"/>
          <p14:tracePt t="45547" x="4476750" y="2906713"/>
          <p14:tracePt t="45564" x="4403725" y="2922588"/>
          <p14:tracePt t="45581" x="4256088" y="2955925"/>
          <p14:tracePt t="45597" x="4183063" y="2971800"/>
          <p14:tracePt t="45614" x="4057650" y="2994025"/>
          <p14:tracePt t="45631" x="4003675" y="3001963"/>
          <p14:tracePt t="45647" x="3883025" y="3025775"/>
          <p14:tracePt t="45664" x="3829050" y="3032125"/>
          <p14:tracePt t="45681" x="3787775" y="3040063"/>
          <p14:tracePt t="45697" x="3698875" y="3055938"/>
          <p14:tracePt t="45714" x="3646488" y="3063875"/>
          <p14:tracePt t="45731" x="3565525" y="3063875"/>
          <p14:tracePt t="45747" x="3524250" y="3063875"/>
          <p14:tracePt t="45764" x="3440113" y="3059113"/>
          <p14:tracePt t="45781" x="3406775" y="3051175"/>
          <p14:tracePt t="45797" x="3360738" y="3040063"/>
          <p14:tracePt t="45814" x="3336925" y="3036888"/>
          <p14:tracePt t="45831" x="3268663" y="3021013"/>
          <p14:tracePt t="45847" x="3227388" y="3021013"/>
          <p14:tracePt t="45864" x="3143250" y="3013075"/>
          <p14:tracePt t="45881" x="3121025" y="3013075"/>
          <p14:tracePt t="45897" x="3089275" y="3013075"/>
          <p14:tracePt t="45914" x="3070225" y="3013075"/>
          <p14:tracePt t="45931" x="3040063" y="3009900"/>
          <p14:tracePt t="45947" x="3021013" y="3001963"/>
          <p14:tracePt t="45964" x="2974975" y="2998788"/>
          <p14:tracePt t="45981" x="2944813" y="2990850"/>
          <p14:tracePt t="45997" x="2876550" y="2979738"/>
          <p14:tracePt t="46014" x="2846388" y="2971800"/>
          <p14:tracePt t="46031" x="2778125" y="2960688"/>
          <p14:tracePt t="46047" x="2746375" y="2952750"/>
          <p14:tracePt t="46064" x="2670175" y="2936875"/>
          <p14:tracePt t="46081" x="2617788" y="2930525"/>
          <p14:tracePt t="46098" x="2522538" y="2914650"/>
          <p14:tracePt t="46114" x="2487613" y="2911475"/>
          <p14:tracePt t="46131" x="2449513" y="2898775"/>
          <p14:tracePt t="46147" x="2430463" y="2898775"/>
          <p14:tracePt t="46164" x="2408238" y="2892425"/>
          <p14:tracePt t="46181" x="2362200" y="2892425"/>
          <p14:tracePt t="46197" x="2339975" y="2892425"/>
          <p14:tracePt t="46214" x="2293938" y="2892425"/>
          <p14:tracePt t="46231" x="2278063" y="2892425"/>
          <p14:tracePt t="46247" x="2251075" y="2892425"/>
          <p14:tracePt t="46264" x="2247900" y="2892425"/>
          <p14:tracePt t="46281" x="2239963" y="2892425"/>
          <p14:tracePt t="46297" x="2236788" y="2892425"/>
          <p14:tracePt t="46314" x="2220913" y="2892425"/>
          <p14:tracePt t="46331" x="2212975" y="2892425"/>
          <p14:tracePt t="46348" x="2190750" y="2887663"/>
          <p14:tracePt t="46364" x="2187575" y="2887663"/>
          <p14:tracePt t="46381" x="2182813" y="2887663"/>
          <p14:tracePt t="46414" x="2174875" y="2887663"/>
          <p14:tracePt t="46431" x="2171700" y="2887663"/>
          <p14:tracePt t="46448" x="2160588" y="2887663"/>
          <p14:tracePt t="46515" x="2160588" y="2884488"/>
          <p14:tracePt t="47495" x="2179638" y="2873375"/>
          <p14:tracePt t="47514" x="2187575" y="2868613"/>
          <p14:tracePt t="47531" x="2212975" y="2860675"/>
          <p14:tracePt t="47548" x="2236788" y="2857500"/>
          <p14:tracePt t="47564" x="2289175" y="2857500"/>
          <p14:tracePt t="47581" x="2324100" y="2857500"/>
          <p14:tracePt t="47598" x="2408238" y="2857500"/>
          <p14:tracePt t="47614" x="2438400" y="2857500"/>
          <p14:tracePt t="47631" x="2522538" y="2873375"/>
          <p14:tracePt t="47648" x="2568575" y="2879725"/>
          <p14:tracePt t="47664" x="2651125" y="2887663"/>
          <p14:tracePt t="47681" x="2693988" y="2895600"/>
          <p14:tracePt t="47698" x="2770188" y="2906713"/>
          <p14:tracePt t="47714" x="2811463" y="2914650"/>
          <p14:tracePt t="47731" x="2876550" y="2930525"/>
          <p14:tracePt t="47748" x="2911475" y="2936875"/>
          <p14:tracePt t="47764" x="2968625" y="2949575"/>
          <p14:tracePt t="47781" x="2982913" y="2952750"/>
          <p14:tracePt t="47798" x="3025775" y="2963863"/>
          <p14:tracePt t="47814" x="3032125" y="2963863"/>
          <p14:tracePt t="47831" x="3048000" y="2968625"/>
          <p14:tracePt t="47847" x="3051175" y="2968625"/>
          <p14:tracePt t="47864" x="3059113" y="2968625"/>
          <p14:tracePt t="47881" x="3067050" y="2968625"/>
          <p14:tracePt t="47898" x="3074988" y="2968625"/>
          <p14:tracePt t="47914" x="3078163" y="2968625"/>
          <p14:tracePt t="47931" x="3086100" y="2968625"/>
          <p14:tracePt t="48057" x="3089275" y="2968625"/>
          <p14:tracePt t="48136" x="3097213" y="2968625"/>
          <p14:tracePt t="48147" x="3101975" y="2968625"/>
          <p14:tracePt t="48158" x="3105150" y="2968625"/>
          <p14:tracePt t="48169" x="3113088" y="2974975"/>
          <p14:tracePt t="48181" x="3124200" y="2974975"/>
          <p14:tracePt t="48198" x="3132138" y="2974975"/>
          <p14:tracePt t="48214" x="3162300" y="2982913"/>
          <p14:tracePt t="48231" x="3178175" y="2982913"/>
          <p14:tracePt t="48248" x="3211513" y="2994025"/>
          <p14:tracePt t="48264" x="3227388" y="3001963"/>
          <p14:tracePt t="48281" x="3260725" y="3013075"/>
          <p14:tracePt t="48298" x="3276600" y="3017838"/>
          <p14:tracePt t="48314" x="3333750" y="3032125"/>
          <p14:tracePt t="48331" x="3355975" y="3036888"/>
          <p14:tracePt t="48348" x="3402013" y="3036888"/>
          <p14:tracePt t="48364" x="3421063" y="3044825"/>
          <p14:tracePt t="48382" x="3467100" y="3048000"/>
          <p14:tracePt t="48398" x="3489325" y="3048000"/>
          <p14:tracePt t="48414" x="3521075" y="3048000"/>
          <p14:tracePt t="48431" x="3584575" y="3063875"/>
          <p14:tracePt t="48448" x="3616325" y="3063875"/>
          <p14:tracePt t="48464" x="3679825" y="3067050"/>
          <p14:tracePt t="48481" x="3711575" y="3067050"/>
          <p14:tracePt t="48498" x="3775075" y="3067050"/>
          <p14:tracePt t="48514" x="3798888" y="3067050"/>
          <p14:tracePt t="48531" x="3844925" y="3067050"/>
          <p14:tracePt t="48547" x="3867150" y="3067050"/>
          <p14:tracePt t="48564" x="3905250" y="3067050"/>
          <p14:tracePt t="48581" x="3921125" y="3067050"/>
          <p14:tracePt t="48598" x="3970338" y="3059113"/>
          <p14:tracePt t="48614" x="3984625" y="3055938"/>
          <p14:tracePt t="48631" x="4011613" y="3055938"/>
          <p14:tracePt t="48648" x="4027488" y="3055938"/>
          <p14:tracePt t="48664" x="4079875" y="3048000"/>
          <p14:tracePt t="48681" x="4114800" y="3040063"/>
          <p14:tracePt t="48698" x="4191000" y="3036888"/>
          <p14:tracePt t="48714" x="4229100" y="3036888"/>
          <p14:tracePt t="48731" x="4324350" y="3028950"/>
          <p14:tracePt t="48748" x="4373563" y="3028950"/>
          <p14:tracePt t="48764" x="4498975" y="3021013"/>
          <p14:tracePt t="48781" x="4549775" y="3021013"/>
          <p14:tracePt t="48798" x="4686300" y="3006725"/>
          <p14:tracePt t="48814" x="4754563" y="3006725"/>
          <p14:tracePt t="48832" x="4868863" y="2998788"/>
          <p14:tracePt t="48848" x="4911725" y="2998788"/>
          <p14:tracePt t="48864" x="4953000" y="2990850"/>
          <p14:tracePt t="48881" x="5018088" y="2974975"/>
          <p14:tracePt t="48898" x="5051425" y="2971800"/>
          <p14:tracePt t="48901" x="5075238" y="2963863"/>
          <p14:tracePt t="48914" x="5097463" y="2963863"/>
          <p14:tracePt t="48931" x="5121275" y="2963863"/>
          <p14:tracePt t="48948" x="5154613" y="2963863"/>
          <p14:tracePt t="48964" x="5170488" y="2960688"/>
          <p14:tracePt t="48981" x="5203825" y="2952750"/>
          <p14:tracePt t="48998" x="5211763" y="2952750"/>
          <p14:tracePt t="49014" x="5246688" y="2949575"/>
          <p14:tracePt t="49031" x="5257800" y="2941638"/>
          <p14:tracePt t="49048" x="5287963" y="2941638"/>
          <p14:tracePt t="49064" x="5307013" y="2941638"/>
          <p14:tracePt t="49081" x="5337175" y="2936875"/>
          <p14:tracePt t="49098" x="5349875" y="2936875"/>
          <p14:tracePt t="49114" x="5368925" y="2925763"/>
          <p14:tracePt t="49131" x="5387975" y="2922588"/>
          <p14:tracePt t="49148" x="5407025" y="2914650"/>
          <p14:tracePt t="49164" x="5418138" y="2911475"/>
          <p14:tracePt t="49181" x="5445125" y="2911475"/>
          <p14:tracePt t="49198" x="5451475" y="2911475"/>
          <p14:tracePt t="49214" x="5475288" y="2898775"/>
          <p14:tracePt t="49231" x="5483225" y="2898775"/>
          <p14:tracePt t="49248" x="5489575" y="2895600"/>
          <p14:tracePt t="49264" x="5497513" y="2895600"/>
          <p14:tracePt t="49282" x="5505450" y="2895600"/>
          <p14:tracePt t="49298" x="5508625" y="2892425"/>
          <p14:tracePt t="49314" x="5513388" y="2892425"/>
          <p14:tracePt t="49331" x="5521325" y="2892425"/>
          <p14:tracePt t="49348" x="5527675" y="2892425"/>
          <p14:tracePt t="49364" x="5535613" y="2892425"/>
          <p14:tracePt t="49381" x="5540375" y="2892425"/>
          <p14:tracePt t="49398" x="5546725" y="2892425"/>
          <p14:tracePt t="49414" x="5559425" y="2892425"/>
          <p14:tracePt t="49431" x="5578475" y="2884488"/>
          <p14:tracePt t="49448" x="5581650" y="2879725"/>
          <p14:tracePt t="49464" x="5589588" y="2876550"/>
          <p14:tracePt t="49481" x="5597525" y="2876550"/>
          <p14:tracePt t="49498" x="5603875" y="2876550"/>
          <p14:tracePt t="49756" x="5611813" y="2876550"/>
          <p14:tracePt t="49766" x="5616575" y="2876550"/>
          <p14:tracePt t="49797" x="5635625" y="2873375"/>
          <p14:tracePt t="49814" x="5654675" y="2868613"/>
          <p14:tracePt t="49831" x="5665788" y="2868613"/>
          <p14:tracePt t="49848" x="5684838" y="2868613"/>
          <p14:tracePt t="49864" x="5692775" y="2868613"/>
          <p14:tracePt t="49881" x="5715000" y="2868613"/>
          <p14:tracePt t="49898" x="5730875" y="2868613"/>
          <p14:tracePt t="49914" x="5749925" y="2868613"/>
          <p14:tracePt t="49931" x="5756275" y="2868613"/>
          <p14:tracePt t="49948" x="5780088" y="2868613"/>
          <p14:tracePt t="49964" x="5788025" y="2868613"/>
          <p14:tracePt t="49981" x="5807075" y="2868613"/>
          <p14:tracePt t="49997" x="5818188" y="2873375"/>
          <p14:tracePt t="50014" x="5840413" y="2884488"/>
          <p14:tracePt t="50031" x="5848350" y="2884488"/>
          <p14:tracePt t="50047" x="5870575" y="2895600"/>
          <p14:tracePt t="50064" x="5878513" y="2895600"/>
          <p14:tracePt t="50081" x="5897563" y="2895600"/>
          <p14:tracePt t="50097" x="5902325" y="2895600"/>
          <p14:tracePt t="50114" x="5913438" y="2895600"/>
          <p14:tracePt t="50131" x="5916613" y="2895600"/>
          <p14:tracePt t="50148" x="5924550" y="2895600"/>
          <p14:tracePt t="50164" x="5927725" y="2895600"/>
          <p14:tracePt t="50181" x="5932488" y="2895600"/>
          <p14:tracePt t="50197" x="5943600" y="2895600"/>
          <p14:tracePt t="50214" x="5951538" y="2895600"/>
          <p14:tracePt t="50230" x="5970588" y="2895600"/>
          <p14:tracePt t="50247" x="5981700" y="2895600"/>
          <p14:tracePt t="50264" x="6000750" y="2895600"/>
          <p14:tracePt t="50281" x="6011863" y="2895600"/>
          <p14:tracePt t="50297" x="6030913" y="2895600"/>
          <p14:tracePt t="50314" x="6035675" y="2895600"/>
          <p14:tracePt t="50331" x="6038850" y="2895600"/>
          <p14:tracePt t="50544" x="6038850" y="2898775"/>
          <p14:tracePt t="50565" x="6035675" y="2898775"/>
          <p14:tracePt t="50701" x="6038850" y="2898775"/>
          <p14:tracePt t="50712" x="6042025" y="2898775"/>
          <p14:tracePt t="50723" x="6046788" y="2898775"/>
          <p14:tracePt t="50734" x="6049963" y="2898775"/>
          <p14:tracePt t="50748" x="6057900" y="2898775"/>
          <p14:tracePt t="50764" x="6061075" y="2895600"/>
          <p14:tracePt t="50781" x="6073775" y="2895600"/>
          <p14:tracePt t="50797" x="6084888" y="2892425"/>
          <p14:tracePt t="50814" x="6099175" y="2884488"/>
          <p14:tracePt t="50831" x="6107113" y="2879725"/>
          <p14:tracePt t="50848" x="6122988" y="2876550"/>
          <p14:tracePt t="50864" x="6126163" y="2876550"/>
          <p14:tracePt t="50881" x="6134100" y="2876550"/>
          <p14:tracePt t="50993" x="6142038" y="2876550"/>
          <p14:tracePt t="51014" x="6145213" y="2876550"/>
          <p14:tracePt t="51036" x="6149975" y="2873375"/>
          <p14:tracePt t="51048" x="6153150" y="2873375"/>
          <p14:tracePt t="51059" x="6156325" y="2873375"/>
          <p14:tracePt t="51071" x="6161088" y="2873375"/>
          <p14:tracePt t="51082" x="6172200" y="2865438"/>
          <p14:tracePt t="51097" x="6180138" y="2865438"/>
          <p14:tracePt t="51114" x="6199188" y="2868613"/>
          <p14:tracePt t="51130" x="6226175" y="2873375"/>
          <p14:tracePt t="51147" x="6240463" y="2873375"/>
          <p14:tracePt t="51164" x="6270625" y="2873375"/>
          <p14:tracePt t="51181" x="6283325" y="2879725"/>
          <p14:tracePt t="51197" x="6316663" y="2884488"/>
          <p14:tracePt t="51214" x="6332538" y="2884488"/>
          <p14:tracePt t="51231" x="6370638" y="2884488"/>
          <p14:tracePt t="51247" x="6389688" y="2884488"/>
          <p14:tracePt t="51264" x="6427788" y="2876550"/>
          <p14:tracePt t="51281" x="6446838" y="2873375"/>
          <p14:tracePt t="51297" x="6484938" y="2860675"/>
          <p14:tracePt t="51314" x="6507163" y="2860675"/>
          <p14:tracePt t="51331" x="6561138" y="2860675"/>
          <p14:tracePt t="51347" x="6594475" y="2860675"/>
          <p14:tracePt t="51364" x="6667500" y="2860675"/>
          <p14:tracePt t="51380" x="6721475" y="2854325"/>
          <p14:tracePt t="51397" x="6816725" y="2838450"/>
          <p14:tracePt t="51414" x="6869113" y="2830513"/>
          <p14:tracePt t="51431" x="6991350" y="2816225"/>
          <p14:tracePt t="51447" x="7045325" y="2808288"/>
          <p14:tracePt t="51464" x="7159625" y="2792413"/>
          <p14:tracePt t="51481" x="7212013" y="2784475"/>
          <p14:tracePt t="51497" x="7318375" y="2770188"/>
          <p14:tracePt t="51514" x="7380288" y="2762250"/>
          <p14:tracePt t="51531" x="7429500" y="2762250"/>
          <p14:tracePt t="51547" x="7543800" y="2773363"/>
          <p14:tracePt t="51564" x="7597775" y="2773363"/>
          <p14:tracePt t="51581" x="7680325" y="2773363"/>
          <p14:tracePt t="51597" x="7712075" y="2773363"/>
          <p14:tracePt t="51614" x="7750175" y="2765425"/>
          <p14:tracePt t="51631" x="7769225" y="2759075"/>
          <p14:tracePt t="51647" x="7788275" y="2759075"/>
          <p14:tracePt t="51664" x="7799388" y="2759075"/>
          <p14:tracePt t="51681" x="7818438" y="2765425"/>
          <p14:tracePt t="51697" x="7829550" y="2773363"/>
          <p14:tracePt t="51714" x="7848600" y="2781300"/>
          <p14:tracePt t="51731" x="7851775" y="2784475"/>
          <p14:tracePt t="51747" x="7864475" y="2792413"/>
          <p14:tracePt t="51764" x="7867650" y="2797175"/>
          <p14:tracePt t="51781" x="7886700" y="2811463"/>
          <p14:tracePt t="51797" x="7897813" y="2816225"/>
          <p14:tracePt t="51814" x="7916863" y="2830513"/>
          <p14:tracePt t="51831" x="7924800" y="2835275"/>
          <p14:tracePt t="51847" x="7927975" y="2846388"/>
          <p14:tracePt t="51864" x="7927975" y="2849563"/>
          <p14:tracePt t="51881" x="7921625" y="2857500"/>
          <p14:tracePt t="51897" x="7921625" y="2860675"/>
          <p14:tracePt t="51914" x="7913688" y="2873375"/>
          <p14:tracePt t="51931" x="7908925" y="2876550"/>
          <p14:tracePt t="51948" x="7894638" y="2884488"/>
          <p14:tracePt t="51964" x="7886700" y="2887663"/>
          <p14:tracePt t="51981" x="7875588" y="2895600"/>
          <p14:tracePt t="51997" x="7848600" y="2906713"/>
          <p14:tracePt t="52014" x="7837488" y="2911475"/>
          <p14:tracePt t="52031" x="7818438" y="2922588"/>
          <p14:tracePt t="52047" x="7807325" y="2922588"/>
          <p14:tracePt t="52064" x="7788275" y="2933700"/>
          <p14:tracePt t="52081" x="7769225" y="2933700"/>
          <p14:tracePt t="52097" x="7742238" y="2933700"/>
          <p14:tracePt t="52114" x="7734300" y="2933700"/>
          <p14:tracePt t="52131" x="7699375" y="2936875"/>
          <p14:tracePt t="52147" x="7685088" y="2941638"/>
          <p14:tracePt t="52164" x="7642225" y="2949575"/>
          <p14:tracePt t="52181" x="7612063" y="2955925"/>
          <p14:tracePt t="52197" x="7527925" y="2968625"/>
          <p14:tracePt t="52214" x="7456488" y="2974975"/>
          <p14:tracePt t="52231" x="7261225" y="2994025"/>
          <p14:tracePt t="52247" x="7162800" y="3001963"/>
          <p14:tracePt t="52264" x="6975475" y="3028950"/>
          <p14:tracePt t="52281" x="6873875" y="3044825"/>
          <p14:tracePt t="52297" x="6659563" y="3078163"/>
          <p14:tracePt t="52314" x="6542088" y="3097213"/>
          <p14:tracePt t="52331" x="6248400" y="3135313"/>
          <p14:tracePt t="52347" x="6096000" y="3146425"/>
          <p14:tracePt t="52364" x="5832475" y="3165475"/>
          <p14:tracePt t="52381" x="5718175" y="3184525"/>
          <p14:tracePt t="52398" x="5497513" y="3219450"/>
          <p14:tracePt t="52414" x="5383213" y="3235325"/>
          <p14:tracePt t="52432" x="5178425" y="3260725"/>
          <p14:tracePt t="52447" x="5064125" y="3273425"/>
          <p14:tracePt t="52464" x="4953000" y="3279775"/>
          <p14:tracePt t="52481" x="4751388" y="3295650"/>
          <p14:tracePt t="52497" x="4659313" y="3306763"/>
          <p14:tracePt t="52514" x="4514850" y="3322638"/>
          <p14:tracePt t="52531" x="4435475" y="3330575"/>
          <p14:tracePt t="52547" x="4259263" y="3344863"/>
          <p14:tracePt t="52564" x="4179888" y="3344863"/>
          <p14:tracePt t="52581" x="4035425" y="3352800"/>
          <p14:tracePt t="52597" x="3973513" y="3352800"/>
          <p14:tracePt t="52614" x="3883025" y="3360738"/>
          <p14:tracePt t="52631" x="3840163" y="3360738"/>
          <p14:tracePt t="52647" x="3756025" y="3360738"/>
          <p14:tracePt t="52664" x="3714750" y="3360738"/>
          <p14:tracePt t="52681" x="3638550" y="3375025"/>
          <p14:tracePt t="52698" x="3597275" y="3375025"/>
          <p14:tracePt t="52714" x="3532188" y="3363913"/>
          <p14:tracePt t="52731" x="3508375" y="3360738"/>
          <p14:tracePt t="52747" x="3463925" y="3352800"/>
          <p14:tracePt t="52764" x="3440113" y="3349625"/>
          <p14:tracePt t="52781" x="3390900" y="3336925"/>
          <p14:tracePt t="52797" x="3368675" y="3330575"/>
          <p14:tracePt t="52814" x="3322638" y="3317875"/>
          <p14:tracePt t="52830" x="3295650" y="3311525"/>
          <p14:tracePt t="52848" x="3257550" y="3298825"/>
          <p14:tracePt t="52864" x="3238500" y="3295650"/>
          <p14:tracePt t="52881" x="3235325" y="3292475"/>
          <p14:tracePt t="52897" x="3230563" y="3292475"/>
          <p14:tracePt t="53119" x="3230563" y="3287713"/>
          <p14:tracePt t="53141" x="3227388" y="3287713"/>
          <p14:tracePt t="53164" x="3211513" y="3279775"/>
          <p14:tracePt t="53181" x="3203575" y="3276600"/>
          <p14:tracePt t="53197" x="3181350" y="3273425"/>
          <p14:tracePt t="53214" x="3189288" y="3260725"/>
          <p14:tracePt t="53231" x="3197225" y="3249613"/>
          <p14:tracePt t="53886" x="3197225" y="3257550"/>
          <p14:tracePt t="53895" x="3200400" y="3260725"/>
          <p14:tracePt t="53906" x="3203575" y="3260725"/>
          <p14:tracePt t="53974" x="3203575" y="3257550"/>
          <p14:tracePt t="53985" x="3203575" y="3249613"/>
          <p14:tracePt t="53996" x="3208338" y="3249613"/>
          <p14:tracePt t="54007" x="3211513" y="3249613"/>
          <p14:tracePt t="54019" x="3216275" y="3249613"/>
          <p14:tracePt t="54031" x="3222625" y="3254375"/>
          <p14:tracePt t="54047" x="3230563" y="3254375"/>
          <p14:tracePt t="54064" x="3235325" y="3254375"/>
          <p14:tracePt t="54638" x="3238500" y="3254375"/>
          <p14:tracePt t="55425" x="3238500" y="3257550"/>
          <p14:tracePt t="55437" x="3238500" y="3273425"/>
          <p14:tracePt t="55448" x="3238500" y="3279775"/>
          <p14:tracePt t="55459" x="3246438" y="3298825"/>
          <p14:tracePt t="55470" x="3249613" y="3314700"/>
          <p14:tracePt t="55481" x="3257550" y="3325813"/>
          <p14:tracePt t="55497" x="3265488" y="3336925"/>
          <p14:tracePt t="55514" x="3284538" y="3355975"/>
          <p14:tracePt t="55531" x="3287713" y="3368675"/>
          <p14:tracePt t="55548" x="3292475" y="3375025"/>
          <p14:tracePt t="55564" x="3292475" y="3379788"/>
          <p14:tracePt t="55581" x="3295650" y="3390900"/>
          <p14:tracePt t="55597" x="3295650" y="3402013"/>
          <p14:tracePt t="55614" x="3295650" y="3409950"/>
          <p14:tracePt t="55630" x="3295650" y="3417888"/>
          <p14:tracePt t="55647" x="3295650" y="3421063"/>
          <p14:tracePt t="55664" x="3295650" y="3429000"/>
          <p14:tracePt t="55680" x="3295650" y="3432175"/>
          <p14:tracePt t="55697" x="3303588" y="3444875"/>
          <p14:tracePt t="55714" x="3303588" y="3448050"/>
          <p14:tracePt t="55731" x="3306763" y="3455988"/>
          <p14:tracePt t="55747" x="3306763" y="3459163"/>
          <p14:tracePt t="55764" x="3311525" y="3475038"/>
          <p14:tracePt t="55781" x="3311525" y="3478213"/>
          <p14:tracePt t="55797" x="3311525" y="3482975"/>
          <p14:tracePt t="55814" x="3298825" y="3486150"/>
          <p14:tracePt t="55831" x="3284538" y="3486150"/>
          <p14:tracePt t="55847" x="3279775" y="3486150"/>
          <p14:tracePt t="55864" x="3249613" y="3486150"/>
          <p14:tracePt t="55897" x="3254375" y="3463925"/>
          <p14:tracePt t="56552" x="3241675" y="3494088"/>
          <p14:tracePt t="56640" x="3241675" y="3497263"/>
          <p14:tracePt t="56652" x="3241675" y="3502025"/>
          <p14:tracePt t="56662" x="3238500" y="3502025"/>
          <p14:tracePt t="56685" x="3241675" y="3497263"/>
          <p14:tracePt t="56696" x="3246438" y="3497263"/>
          <p14:tracePt t="56708" x="3249613" y="3497263"/>
          <p14:tracePt t="56719" x="3257550" y="3497263"/>
          <p14:tracePt t="56731" x="3260725" y="3497263"/>
          <p14:tracePt t="56747" x="3265488" y="3494088"/>
          <p14:tracePt t="56764" x="3268663" y="3482975"/>
          <p14:tracePt t="56781" x="3265488" y="3482975"/>
          <p14:tracePt t="56797" x="3268663" y="3482975"/>
          <p14:tracePt t="56814" x="3273425" y="3482975"/>
          <p14:tracePt t="56888" x="3276600" y="3482975"/>
          <p14:tracePt t="56921" x="3279775" y="3482975"/>
          <p14:tracePt t="56933" x="3287713" y="3482975"/>
          <p14:tracePt t="56955" x="3292475" y="3482975"/>
          <p14:tracePt t="56966" x="3295650" y="3482975"/>
          <p14:tracePt t="56978" x="3303588" y="3482975"/>
          <p14:tracePt t="56989" x="3314700" y="3482975"/>
          <p14:tracePt t="57000" x="3330575" y="3482975"/>
          <p14:tracePt t="57014" x="3341688" y="3486150"/>
          <p14:tracePt t="57030" x="3352800" y="3489325"/>
          <p14:tracePt t="57047" x="3379788" y="3502025"/>
          <p14:tracePt t="57064" x="3387725" y="3505200"/>
          <p14:tracePt t="57080" x="3421063" y="3516313"/>
          <p14:tracePt t="57097" x="3440113" y="3524250"/>
          <p14:tracePt t="57114" x="3478213" y="3535363"/>
          <p14:tracePt t="57130" x="3502025" y="3540125"/>
          <p14:tracePt t="57147" x="3551238" y="3551238"/>
          <p14:tracePt t="57164" x="3573463" y="3559175"/>
          <p14:tracePt t="57180" x="3611563" y="3570288"/>
          <p14:tracePt t="57197" x="3622675" y="3570288"/>
          <p14:tracePt t="57214" x="3641725" y="3570288"/>
          <p14:tracePt t="57230" x="3646488" y="3570288"/>
          <p14:tracePt t="57247" x="3654425" y="3570288"/>
          <p14:tracePt t="57264" x="3660775" y="3570288"/>
          <p14:tracePt t="57280" x="3668713" y="3570288"/>
          <p14:tracePt t="57298" x="3676650" y="3570288"/>
          <p14:tracePt t="57314" x="3692525" y="3570288"/>
          <p14:tracePt t="57330" x="3706813" y="3570288"/>
          <p14:tracePt t="57347" x="3749675" y="3573463"/>
          <p14:tracePt t="57364" x="3771900" y="3581400"/>
          <p14:tracePt t="57380" x="3794125" y="3584575"/>
          <p14:tracePt t="57397" x="3832225" y="3597275"/>
          <p14:tracePt t="57414" x="3867150" y="3603625"/>
          <p14:tracePt t="57430" x="3943350" y="3619500"/>
          <p14:tracePt t="57447" x="3984625" y="3627438"/>
          <p14:tracePt t="57464" x="4060825" y="3635375"/>
          <p14:tracePt t="57480" x="4103688" y="3635375"/>
          <p14:tracePt t="57497" x="4183063" y="3635375"/>
          <p14:tracePt t="57514" x="4225925" y="3635375"/>
          <p14:tracePt t="57530" x="4302125" y="3638550"/>
          <p14:tracePt t="57547" x="4332288" y="3638550"/>
          <p14:tracePt t="57564" x="4378325" y="3646488"/>
          <p14:tracePt t="57580" x="4400550" y="3646488"/>
          <p14:tracePt t="57597" x="4446588" y="3646488"/>
          <p14:tracePt t="57614" x="4468813" y="3646488"/>
          <p14:tracePt t="57630" x="4498975" y="3646488"/>
          <p14:tracePt t="57647" x="4518025" y="3646488"/>
          <p14:tracePt t="57664" x="4549775" y="3646488"/>
          <p14:tracePt t="57680" x="4560888" y="3646488"/>
          <p14:tracePt t="57697" x="4579938" y="3646488"/>
          <p14:tracePt t="57714" x="4587875" y="3646488"/>
          <p14:tracePt t="57730" x="4610100" y="3646488"/>
          <p14:tracePt t="57747" x="4625975" y="3646488"/>
          <p14:tracePt t="57764" x="4656138" y="3649663"/>
          <p14:tracePt t="57781" x="4675188" y="3657600"/>
          <p14:tracePt t="57798" x="4708525" y="3668713"/>
          <p14:tracePt t="57814" x="4724400" y="3668713"/>
          <p14:tracePt t="57831" x="4740275" y="3668713"/>
          <p14:tracePt t="57847" x="4778375" y="3668713"/>
          <p14:tracePt t="57864" x="4800600" y="3668713"/>
          <p14:tracePt t="57881" x="4849813" y="3673475"/>
          <p14:tracePt t="57897" x="4873625" y="3673475"/>
          <p14:tracePt t="57901" x="4903788" y="3673475"/>
          <p14:tracePt t="57914" x="4922838" y="3673475"/>
          <p14:tracePt t="57931" x="4945063" y="3673475"/>
          <p14:tracePt t="57948" x="4991100" y="3673475"/>
          <p14:tracePt t="57964" x="5010150" y="3673475"/>
          <p14:tracePt t="57981" x="5083175" y="3679825"/>
          <p14:tracePt t="57997" x="5124450" y="3679825"/>
          <p14:tracePt t="58014" x="5203825" y="3679825"/>
          <p14:tracePt t="58031" x="5246688" y="3679825"/>
          <p14:tracePt t="58047" x="5318125" y="3679825"/>
          <p14:tracePt t="58064" x="5364163" y="3676650"/>
          <p14:tracePt t="58080" x="5448300" y="3668713"/>
          <p14:tracePt t="58097" x="5489575" y="3668713"/>
          <p14:tracePt t="58114" x="5600700" y="3676650"/>
          <p14:tracePt t="58130" x="5641975" y="3676650"/>
          <p14:tracePt t="58147" x="5745163" y="3676650"/>
          <p14:tracePt t="58164" x="5799138" y="3673475"/>
          <p14:tracePt t="58181" x="5894388" y="3657600"/>
          <p14:tracePt t="58197" x="5946775" y="3649663"/>
          <p14:tracePt t="58214" x="6042025" y="3635375"/>
          <p14:tracePt t="58231" x="6092825" y="3627438"/>
          <p14:tracePt t="58248" x="6180138" y="3611563"/>
          <p14:tracePt t="58264" x="6210300" y="3603625"/>
          <p14:tracePt t="58281" x="6245225" y="3600450"/>
          <p14:tracePt t="58297" x="6308725" y="3584575"/>
          <p14:tracePt t="58314" x="6343650" y="3581400"/>
          <p14:tracePt t="58331" x="6411913" y="3565525"/>
          <p14:tracePt t="58347" x="6435725" y="3562350"/>
          <p14:tracePt t="58364" x="6465888" y="3554413"/>
          <p14:tracePt t="58381" x="6484938" y="3551238"/>
          <p14:tracePt t="58397" x="6515100" y="3551238"/>
          <p14:tracePt t="58414" x="6537325" y="3551238"/>
          <p14:tracePt t="58431" x="6583363" y="3551238"/>
          <p14:tracePt t="58447" x="6602413" y="3551238"/>
          <p14:tracePt t="58464" x="6626225" y="3551238"/>
          <p14:tracePt t="58481" x="6645275" y="3551238"/>
          <p14:tracePt t="58497" x="6678613" y="3562350"/>
          <p14:tracePt t="58514" x="6694488" y="3565525"/>
          <p14:tracePt t="58531" x="6727825" y="3578225"/>
          <p14:tracePt t="58547" x="6743700" y="3584575"/>
          <p14:tracePt t="58564" x="6778625" y="3589338"/>
          <p14:tracePt t="58581" x="6784975" y="3589338"/>
          <p14:tracePt t="58597" x="6800850" y="3589338"/>
          <p14:tracePt t="58614" x="6804025" y="3589338"/>
          <p14:tracePt t="58845" x="6800850" y="3589338"/>
          <p14:tracePt t="58857" x="6797675" y="3589338"/>
          <p14:tracePt t="58890" x="6792913" y="3589338"/>
          <p14:tracePt t="58902" x="6784975" y="3592513"/>
          <p14:tracePt t="58913" x="6781800" y="3592513"/>
          <p14:tracePt t="58924" x="6773863" y="3592513"/>
          <p14:tracePt t="58935" x="6762750" y="3592513"/>
          <p14:tracePt t="58947" x="6754813" y="3600450"/>
          <p14:tracePt t="58964" x="6735763" y="3600450"/>
          <p14:tracePt t="58981" x="6705600" y="3592513"/>
          <p14:tracePt t="59667" x="6697663" y="3611563"/>
          <p14:tracePt t="59676" x="6694488" y="3616325"/>
          <p14:tracePt t="59688" x="6689725" y="3619500"/>
          <p14:tracePt t="59722" x="6705600" y="3627438"/>
          <p14:tracePt t="59733" x="6721475" y="3627438"/>
          <p14:tracePt t="59744" x="6732588" y="3627438"/>
          <p14:tracePt t="59755" x="6740525" y="3630613"/>
          <p14:tracePt t="59767" x="6759575" y="3630613"/>
          <p14:tracePt t="59780" x="6773863" y="3630613"/>
          <p14:tracePt t="59797" x="6789738" y="3630613"/>
          <p14:tracePt t="59814" x="6831013" y="3635375"/>
          <p14:tracePt t="59830" x="6846888" y="3635375"/>
          <p14:tracePt t="59847" x="6884988" y="3635375"/>
          <p14:tracePt t="59864" x="6907213" y="3641725"/>
          <p14:tracePt t="59880" x="6991350" y="3649663"/>
          <p14:tracePt t="59897" x="7032625" y="3649663"/>
          <p14:tracePt t="59914" x="7105650" y="3649663"/>
          <p14:tracePt t="59930" x="7146925" y="3649663"/>
          <p14:tracePt t="59947" x="7231063" y="3657600"/>
          <p14:tracePt t="59964" x="7273925" y="3657600"/>
          <p14:tracePt t="59980" x="7345363" y="3657600"/>
          <p14:tracePt t="59997" x="7369175" y="3657600"/>
          <p14:tracePt t="60014" x="7407275" y="3657600"/>
          <p14:tracePt t="60031" x="7426325" y="3654425"/>
          <p14:tracePt t="60048" x="7445375" y="3649663"/>
          <p14:tracePt t="60064" x="7448550" y="3649663"/>
          <p14:tracePt t="60081" x="7459663" y="3646488"/>
          <p14:tracePt t="60097" x="7470775" y="3646488"/>
          <p14:tracePt t="60114" x="7475538" y="3646488"/>
          <p14:tracePt t="60131" x="7497763" y="3646488"/>
          <p14:tracePt t="60147" x="7505700" y="3649663"/>
          <p14:tracePt t="60164" x="7527925" y="3657600"/>
          <p14:tracePt t="60181" x="7543800" y="3660775"/>
          <p14:tracePt t="60197" x="7578725" y="3673475"/>
          <p14:tracePt t="60214" x="7593013" y="3673475"/>
          <p14:tracePt t="60231" x="7612063" y="3673475"/>
          <p14:tracePt t="60247" x="7616825" y="3673475"/>
          <p14:tracePt t="60264" x="7620000" y="3673475"/>
          <p14:tracePt t="60691" x="7627938" y="3673475"/>
          <p14:tracePt t="61569" x="7612063" y="3676650"/>
          <p14:tracePt t="61581" x="7535863" y="3698875"/>
          <p14:tracePt t="61597" x="7494588" y="3706813"/>
          <p14:tracePt t="61614" x="7375525" y="3736975"/>
          <p14:tracePt t="61631" x="7323138" y="3752850"/>
          <p14:tracePt t="61647" x="7242175" y="3787775"/>
          <p14:tracePt t="61664" x="7197725" y="3810000"/>
          <p14:tracePt t="61681" x="7078663" y="3848100"/>
          <p14:tracePt t="61697" x="7007225" y="3867150"/>
          <p14:tracePt t="61714" x="6854825" y="3897313"/>
          <p14:tracePt t="61731" x="6770688" y="3916363"/>
          <p14:tracePt t="61747" x="6607175" y="3940175"/>
          <p14:tracePt t="61764" x="6523038" y="3946525"/>
          <p14:tracePt t="61781" x="6378575" y="3973513"/>
          <p14:tracePt t="61797" x="6316663" y="3981450"/>
          <p14:tracePt t="61814" x="6172200" y="3997325"/>
          <p14:tracePt t="61831" x="6099175" y="4003675"/>
          <p14:tracePt t="61848" x="5954713" y="4035425"/>
          <p14:tracePt t="61864" x="5883275" y="4054475"/>
          <p14:tracePt t="61881" x="5799138" y="4068763"/>
          <p14:tracePt t="61897" x="5661025" y="4098925"/>
          <p14:tracePt t="61914" x="5589588" y="4117975"/>
          <p14:tracePt t="61931" x="5432425" y="4149725"/>
          <p14:tracePt t="61947" x="5341938" y="4168775"/>
          <p14:tracePt t="61964" x="5197475" y="4183063"/>
          <p14:tracePt t="61981" x="5116513" y="4191000"/>
          <p14:tracePt t="61997" x="5002213" y="4206875"/>
          <p14:tracePt t="62014" x="4941888" y="4213225"/>
          <p14:tracePt t="62031" x="4816475" y="4221163"/>
          <p14:tracePt t="62047" x="4762500" y="4229100"/>
          <p14:tracePt t="62064" x="4621213" y="4229100"/>
          <p14:tracePt t="62081" x="4568825" y="4225925"/>
          <p14:tracePt t="62097" x="4484688" y="4217988"/>
          <p14:tracePt t="62114" x="4460875" y="4213225"/>
          <p14:tracePt t="62130" x="4416425" y="4202113"/>
          <p14:tracePt t="62147" x="4392613" y="4194175"/>
          <p14:tracePt t="62164" x="4340225" y="4168775"/>
          <p14:tracePt t="62180" x="4316413" y="4156075"/>
          <p14:tracePt t="62197" x="4289425" y="4144963"/>
          <p14:tracePt t="62214" x="4278313" y="4141788"/>
          <p14:tracePt t="62230" x="4278313" y="4137025"/>
          <p14:tracePt t="62247" x="4278313" y="4133850"/>
          <p14:tracePt t="62264" x="4278313" y="4122738"/>
          <p14:tracePt t="62280" x="4278313" y="4117975"/>
          <p14:tracePt t="62298" x="4275138" y="4114800"/>
          <p14:tracePt t="62332" x="4270375" y="4114800"/>
          <p14:tracePt t="62365" x="4275138" y="4114800"/>
          <p14:tracePt t="62376" x="4278313" y="4114800"/>
          <p14:tracePt t="62388" x="4283075" y="4114800"/>
          <p14:tracePt t="62422" x="4286250" y="4114800"/>
          <p14:tracePt t="62433" x="4297363" y="4114800"/>
          <p14:tracePt t="62444" x="4305300" y="4114800"/>
          <p14:tracePt t="62456" x="4316413" y="4114800"/>
          <p14:tracePt t="62467" x="4324350" y="4114800"/>
          <p14:tracePt t="62480" x="4335463" y="4114800"/>
          <p14:tracePt t="62497" x="4346575" y="4114800"/>
          <p14:tracePt t="62514" x="4359275" y="4114800"/>
          <p14:tracePt t="62530" x="4362450" y="4114800"/>
          <p14:tracePt t="62547" x="4373563" y="4114800"/>
          <p14:tracePt t="62564" x="4378325" y="4114800"/>
          <p14:tracePt t="62580" x="4384675" y="4114800"/>
          <p14:tracePt t="62597" x="4389438" y="4114800"/>
          <p14:tracePt t="62614" x="4397375" y="4114800"/>
          <p14:tracePt t="62630" x="4403725" y="4111625"/>
          <p14:tracePt t="62647" x="4411663" y="4106863"/>
          <p14:tracePt t="62664" x="4416425" y="4106863"/>
          <p14:tracePt t="62680" x="4441825" y="4098925"/>
          <p14:tracePt t="62697" x="4465638" y="4098925"/>
          <p14:tracePt t="62714" x="4495800" y="4098925"/>
          <p14:tracePt t="62731" x="4572000" y="4111625"/>
          <p14:tracePt t="62748" x="4648200" y="4125913"/>
          <p14:tracePt t="62764" x="4678363" y="4130675"/>
          <p14:tracePt t="62781" x="4708525" y="4130675"/>
          <p14:tracePt t="62797" x="4773613" y="4130675"/>
          <p14:tracePt t="62814" x="4797425" y="4137025"/>
          <p14:tracePt t="62831" x="4860925" y="4137025"/>
          <p14:tracePt t="62847" x="4892675" y="4137025"/>
          <p14:tracePt t="62864" x="4930775" y="4137025"/>
          <p14:tracePt t="62881" x="4945063" y="4137025"/>
          <p14:tracePt t="62897" x="4968875" y="4137025"/>
          <p14:tracePt t="62914" x="4975225" y="4137025"/>
          <p14:tracePt t="62931" x="4994275" y="4137025"/>
          <p14:tracePt t="62947" x="5013325" y="4137025"/>
          <p14:tracePt t="62964" x="5045075" y="4137025"/>
          <p14:tracePt t="62981" x="5059363" y="4137025"/>
          <p14:tracePt t="62997" x="5094288" y="4137025"/>
          <p14:tracePt t="63014" x="5116513" y="4137025"/>
          <p14:tracePt t="63030" x="5146675" y="4137025"/>
          <p14:tracePt t="63047" x="5165725" y="4137025"/>
          <p14:tracePt t="63064" x="5197475" y="4137025"/>
          <p14:tracePt t="63080" x="5211763" y="4137025"/>
          <p14:tracePt t="63097" x="5246688" y="4137025"/>
          <p14:tracePt t="63114" x="5260975" y="4137025"/>
          <p14:tracePt t="63130" x="5287963" y="4137025"/>
          <p14:tracePt t="63147" x="5299075" y="4137025"/>
          <p14:tracePt t="63164" x="5318125" y="4137025"/>
          <p14:tracePt t="63180" x="5326063" y="4137025"/>
          <p14:tracePt t="63197" x="5345113" y="4137025"/>
          <p14:tracePt t="63214" x="5353050" y="4137025"/>
          <p14:tracePt t="63230" x="5356225" y="4137025"/>
          <p14:tracePt t="63247" x="5375275" y="4137025"/>
          <p14:tracePt t="63264" x="5383213" y="4137025"/>
          <p14:tracePt t="63280" x="5402263" y="4137025"/>
          <p14:tracePt t="63297" x="5413375" y="4137025"/>
          <p14:tracePt t="63314" x="5432425" y="4133850"/>
          <p14:tracePt t="63330" x="5445125" y="4133850"/>
          <p14:tracePt t="63347" x="5464175" y="4130675"/>
          <p14:tracePt t="63364" x="5475288" y="4130675"/>
          <p14:tracePt t="63380" x="5494338" y="4130675"/>
          <p14:tracePt t="63397" x="5508625" y="4130675"/>
          <p14:tracePt t="63414" x="5535613" y="4125913"/>
          <p14:tracePt t="63430" x="5546725" y="4125913"/>
          <p14:tracePt t="63447" x="5565775" y="4125913"/>
          <p14:tracePt t="63464" x="5573713" y="4125913"/>
          <p14:tracePt t="63480" x="5589588" y="4117975"/>
          <p14:tracePt t="63497" x="5592763" y="4117975"/>
          <p14:tracePt t="63514" x="5608638" y="4117975"/>
          <p14:tracePt t="63530" x="5611813" y="4117975"/>
          <p14:tracePt t="63547" x="5619750" y="4117975"/>
          <p14:tracePt t="63564" x="5622925" y="4117975"/>
          <p14:tracePt t="63580" x="5630863" y="4117975"/>
          <p14:tracePt t="63597" x="5635625" y="4117975"/>
          <p14:tracePt t="63614" x="5641975" y="4117975"/>
          <p14:tracePt t="63630" x="5646738" y="4117975"/>
          <p14:tracePt t="63647" x="5654675" y="4117975"/>
          <p14:tracePt t="63664" x="5661025" y="4117975"/>
          <p14:tracePt t="63680" x="5665788" y="4114800"/>
          <p14:tracePt t="63697" x="5673725" y="4114800"/>
          <p14:tracePt t="63714" x="5676900" y="4114800"/>
          <p14:tracePt t="63730" x="5684838" y="4114800"/>
          <p14:tracePt t="63747" x="5688013" y="4114800"/>
          <p14:tracePt t="63764" x="5699125" y="4114800"/>
          <p14:tracePt t="63780" x="5703888" y="4114800"/>
          <p14:tracePt t="63797" x="5711825" y="4114800"/>
          <p14:tracePt t="63814" x="5722938" y="4114800"/>
          <p14:tracePt t="63830" x="5741988" y="4114800"/>
          <p14:tracePt t="63847" x="5749925" y="4114800"/>
          <p14:tracePt t="63864" x="5783263" y="4114800"/>
          <p14:tracePt t="63880" x="5799138" y="4114800"/>
          <p14:tracePt t="63897" x="5837238" y="4111625"/>
          <p14:tracePt t="63914" x="5859463" y="4111625"/>
          <p14:tracePt t="63930" x="5894388" y="4103688"/>
          <p14:tracePt t="63947" x="5916613" y="4103688"/>
          <p14:tracePt t="63964" x="5959475" y="4098925"/>
          <p14:tracePt t="63980" x="5973763" y="4098925"/>
          <p14:tracePt t="63997" x="6008688" y="4087813"/>
          <p14:tracePt t="64014" x="6022975" y="4087813"/>
          <p14:tracePt t="64030" x="6057900" y="4076700"/>
          <p14:tracePt t="64047" x="6073775" y="4068763"/>
          <p14:tracePt t="64064" x="6099175" y="4065588"/>
          <p14:tracePt t="64080" x="6115050" y="4065588"/>
          <p14:tracePt t="64098" x="6137275" y="4060825"/>
          <p14:tracePt t="64114" x="6145213" y="4054475"/>
          <p14:tracePt t="64130" x="6156325" y="4054475"/>
          <p14:tracePt t="64147" x="6175375" y="4054475"/>
          <p14:tracePt t="64164" x="6188075" y="4054475"/>
          <p14:tracePt t="64181" x="6213475" y="4049713"/>
          <p14:tracePt t="64197" x="6229350" y="4049713"/>
          <p14:tracePt t="64214" x="6267450" y="4049713"/>
          <p14:tracePt t="64231" x="6283325" y="4049713"/>
          <p14:tracePt t="64247" x="6316663" y="4046538"/>
          <p14:tracePt t="64264" x="6332538" y="4046538"/>
          <p14:tracePt t="64281" x="6359525" y="4046538"/>
          <p14:tracePt t="64297" x="6370638" y="4046538"/>
          <p14:tracePt t="64314" x="6384925" y="4038600"/>
          <p14:tracePt t="64331" x="6389688" y="4038600"/>
          <p14:tracePt t="64347" x="6397625" y="4038600"/>
          <p14:tracePt t="64364" x="6400800" y="4038600"/>
          <p14:tracePt t="64381" x="6408738" y="4038600"/>
          <p14:tracePt t="64397" x="6416675" y="4038600"/>
          <p14:tracePt t="64414" x="6423025" y="4038600"/>
          <p14:tracePt t="64431" x="6427788" y="4038600"/>
          <p14:tracePt t="64447" x="6435725" y="4035425"/>
          <p14:tracePt t="64464" x="6446838" y="4035425"/>
          <p14:tracePt t="64481" x="6465888" y="4035425"/>
          <p14:tracePt t="64497" x="6473825" y="4035425"/>
          <p14:tracePt t="64514" x="6496050" y="4030663"/>
          <p14:tracePt t="64531" x="6511925" y="4030663"/>
          <p14:tracePt t="64548" x="6542088" y="4030663"/>
          <p14:tracePt t="64564" x="6561138" y="4030663"/>
          <p14:tracePt t="64581" x="6575425" y="4030663"/>
          <p14:tracePt t="64597" x="6602413" y="4030663"/>
          <p14:tracePt t="64614" x="6618288" y="4030663"/>
          <p14:tracePt t="64631" x="6651625" y="4030663"/>
          <p14:tracePt t="64647" x="6667500" y="4030663"/>
          <p14:tracePt t="64664" x="6702425" y="4030663"/>
          <p14:tracePt t="64681" x="6708775" y="4030663"/>
          <p14:tracePt t="64697" x="6727825" y="4030663"/>
          <p14:tracePt t="64714" x="6740525" y="4035425"/>
          <p14:tracePt t="64730" x="6746875" y="4035425"/>
          <p14:tracePt t="64955" x="6743700" y="4041775"/>
          <p14:tracePt t="64966" x="6735763" y="4049713"/>
          <p14:tracePt t="64980" x="6732588" y="4054475"/>
          <p14:tracePt t="64997" x="6724650" y="4057650"/>
          <p14:tracePt t="65014" x="6721475" y="4065588"/>
          <p14:tracePt t="65030" x="6721475" y="4073525"/>
          <p14:tracePt t="65047" x="6713538" y="4079875"/>
          <p14:tracePt t="65064" x="6708775" y="4084638"/>
          <p14:tracePt t="65080" x="6702425" y="4087813"/>
          <p14:tracePt t="65097" x="6694488" y="4092575"/>
          <p14:tracePt t="65114" x="6675438" y="4103688"/>
          <p14:tracePt t="65130" x="6664325" y="4106863"/>
          <p14:tracePt t="65147" x="6645275" y="4117975"/>
          <p14:tracePt t="65164" x="6629400" y="4122738"/>
          <p14:tracePt t="65180" x="6594475" y="4133850"/>
          <p14:tracePt t="65197" x="6572250" y="4141788"/>
          <p14:tracePt t="65214" x="6496050" y="4156075"/>
          <p14:tracePt t="65231" x="6454775" y="4160838"/>
          <p14:tracePt t="65247" x="6365875" y="4183063"/>
          <p14:tracePt t="65264" x="6313488" y="4191000"/>
          <p14:tracePt t="65281" x="6169025" y="4213225"/>
          <p14:tracePt t="65297" x="6088063" y="4225925"/>
          <p14:tracePt t="65314" x="5924550" y="4240213"/>
          <p14:tracePt t="65331" x="5859463" y="4248150"/>
          <p14:tracePt t="65347" x="5695950" y="4264025"/>
          <p14:tracePt t="65364" x="5616575" y="4270375"/>
          <p14:tracePt t="65381" x="5451475" y="4289425"/>
          <p14:tracePt t="65397" x="5372100" y="4289425"/>
          <p14:tracePt t="65414" x="5216525" y="4297363"/>
          <p14:tracePt t="65431" x="5135563" y="4297363"/>
          <p14:tracePt t="65448" x="4991100" y="4313238"/>
          <p14:tracePt t="65464" x="4922838" y="4321175"/>
          <p14:tracePt t="65481" x="4857750" y="4327525"/>
          <p14:tracePt t="65497" x="4743450" y="4343400"/>
          <p14:tracePt t="65514" x="4670425" y="4343400"/>
          <p14:tracePt t="65531" x="4541838" y="4343400"/>
          <p14:tracePt t="65547" x="4479925" y="4343400"/>
          <p14:tracePt t="65564" x="4373563" y="4359275"/>
          <p14:tracePt t="65580" x="4332288" y="4359275"/>
          <p14:tracePt t="65597" x="4229100" y="4373563"/>
          <p14:tracePt t="65614" x="4187825" y="4381500"/>
          <p14:tracePt t="65631" x="4092575" y="4397375"/>
          <p14:tracePt t="65647" x="4038600" y="4403725"/>
          <p14:tracePt t="65664" x="3965575" y="4403725"/>
          <p14:tracePt t="65680" x="3924300" y="4403725"/>
          <p14:tracePt t="65697" x="3870325" y="4403725"/>
          <p14:tracePt t="65714" x="3848100" y="4403725"/>
          <p14:tracePt t="65730" x="3783013" y="4403725"/>
          <p14:tracePt t="65747" x="3760788" y="4403725"/>
          <p14:tracePt t="65764" x="3714750" y="4408488"/>
          <p14:tracePt t="65780" x="3698875" y="4408488"/>
          <p14:tracePt t="65797" x="3679825" y="4411663"/>
          <p14:tracePt t="65814" x="3668713" y="4411663"/>
          <p14:tracePt t="65830" x="3649663" y="4419600"/>
          <p14:tracePt t="65847" x="3646488" y="4419600"/>
          <p14:tracePt t="65864" x="3627438" y="4422775"/>
          <p14:tracePt t="65880" x="3622675" y="4422775"/>
          <p14:tracePt t="65898" x="3611563" y="4422775"/>
          <p14:tracePt t="65955" x="3608388" y="4422775"/>
          <p14:tracePt t="65966" x="3603625" y="4422775"/>
          <p14:tracePt t="65978" x="3600450" y="4422775"/>
          <p14:tracePt t="65989" x="3589338" y="4422775"/>
          <p14:tracePt t="66000" x="3581400" y="4422775"/>
          <p14:tracePt t="66014" x="3570288" y="4422775"/>
          <p14:tracePt t="66030" x="3565525" y="4427538"/>
          <p14:tracePt t="66047" x="3559175" y="4427538"/>
          <p14:tracePt t="66064" x="3554413" y="4427538"/>
          <p14:tracePt t="66080" x="3546475" y="4427538"/>
          <p14:tracePt t="66097" x="3540125" y="4427538"/>
          <p14:tracePt t="66114" x="3535363" y="4427538"/>
          <p14:tracePt t="69364" x="3521075" y="4435475"/>
          <p14:tracePt t="69375" x="3475038" y="4446588"/>
          <p14:tracePt t="69388" x="3440113" y="4460875"/>
          <p14:tracePt t="69398" x="3421063" y="4473575"/>
          <p14:tracePt t="69414" x="3406775" y="4484688"/>
          <p14:tracePt t="69430" x="3330575" y="4511675"/>
          <p14:tracePt t="69447" x="3284538" y="4525963"/>
          <p14:tracePt t="69464" x="3181350" y="4541838"/>
          <p14:tracePt t="69480" x="3127375" y="4549775"/>
          <p14:tracePt t="69498" x="3032125" y="4556125"/>
          <p14:tracePt t="69514" x="2982913" y="4564063"/>
          <p14:tracePt t="69530" x="2930525" y="4572000"/>
          <p14:tracePt t="69547" x="2822575" y="4587875"/>
          <p14:tracePt t="69564" x="2781300" y="4591050"/>
          <p14:tracePt t="69580" x="2708275" y="4598988"/>
          <p14:tracePt t="69597" x="2667000" y="4598988"/>
          <p14:tracePt t="69614" x="2601913" y="4606925"/>
          <p14:tracePt t="69630" x="2579688" y="4606925"/>
          <p14:tracePt t="69647" x="2533650" y="4606925"/>
          <p14:tracePt t="69664" x="2511425" y="4606925"/>
          <p14:tracePt t="69680" x="2473325" y="4606925"/>
          <p14:tracePt t="69697" x="2454275" y="4610100"/>
          <p14:tracePt t="69714" x="2435225" y="4610100"/>
          <p14:tracePt t="69730" x="2427288" y="4610100"/>
          <p14:tracePt t="69747" x="2411413" y="4610100"/>
          <p14:tracePt t="69764" x="2400300" y="4610100"/>
          <p14:tracePt t="69780" x="2381250" y="4618038"/>
          <p14:tracePt t="69797" x="2373313" y="4618038"/>
          <p14:tracePt t="69814" x="2359025" y="4625975"/>
          <p14:tracePt t="69830" x="2354263" y="4625975"/>
          <p14:tracePt t="69847" x="2343150" y="4625975"/>
          <p14:tracePt t="69864" x="2339975" y="4625975"/>
          <p14:tracePt t="69880" x="2332038" y="4625975"/>
          <p14:tracePt t="77926" x="2316163" y="4632325"/>
          <p14:tracePt t="77947" x="2301875" y="4637088"/>
          <p14:tracePt t="77964" x="2297113" y="4640263"/>
          <p14:tracePt t="77980" x="2289175" y="4640263"/>
          <p14:tracePt t="77997" x="2286000" y="4640263"/>
          <p14:tracePt t="78014" x="2270125" y="4645025"/>
          <p14:tracePt t="78030" x="2259013" y="4651375"/>
          <p14:tracePt t="78047" x="2244725" y="4656138"/>
          <p14:tracePt t="78063" x="2209800" y="4664075"/>
          <p14:tracePt t="78080" x="2201863" y="4664075"/>
          <p14:tracePt t="78097" x="2179638" y="4670425"/>
          <p14:tracePt t="78113" x="2171700" y="4670425"/>
          <p14:tracePt t="78130" x="2155825" y="4678363"/>
          <p14:tracePt t="78147" x="2149475" y="4683125"/>
          <p14:tracePt t="78163" x="2117725" y="4694238"/>
          <p14:tracePt t="78180" x="2103438" y="4697413"/>
          <p14:tracePt t="78197" x="2076450" y="4708525"/>
          <p14:tracePt t="78213" x="2065338" y="4713288"/>
          <p14:tracePt t="78230" x="2046288" y="4724400"/>
          <p14:tracePt t="78247" x="2035175" y="4727575"/>
          <p14:tracePt t="78263" x="2016125" y="4740275"/>
          <p14:tracePt t="78280" x="2008188" y="4743450"/>
          <p14:tracePt t="78297" x="2000250" y="4751388"/>
          <p14:tracePt t="78313" x="1997075" y="4762500"/>
          <p14:tracePt t="78330" x="1973263" y="4784725"/>
          <p14:tracePt t="78347" x="1962150" y="4797425"/>
          <p14:tracePt t="78363" x="1943100" y="4803775"/>
          <p14:tracePt t="78380" x="1931988" y="4816475"/>
          <p14:tracePt t="78397" x="1912938" y="4827588"/>
          <p14:tracePt t="78413" x="1905000" y="4830763"/>
          <p14:tracePt t="78430" x="1897063" y="4838700"/>
          <p14:tracePt t="78447" x="1893888" y="4841875"/>
          <p14:tracePt t="78463" x="1885950" y="4854575"/>
          <p14:tracePt t="78480" x="1882775" y="4857750"/>
          <p14:tracePt t="78497" x="1866900" y="4865688"/>
          <p14:tracePt t="78513" x="1863725" y="4868863"/>
          <p14:tracePt t="78530" x="1858963" y="4873625"/>
          <p14:tracePt t="78547" x="1847850" y="4884738"/>
          <p14:tracePt t="78563" x="1844675" y="4884738"/>
          <p14:tracePt t="78580" x="1836738" y="4892675"/>
          <p14:tracePt t="78597" x="1831975" y="4895850"/>
          <p14:tracePt t="78613" x="1825625" y="4903788"/>
          <p14:tracePt t="78630" x="1817688" y="4911725"/>
          <p14:tracePt t="78647" x="1817688" y="4914900"/>
          <p14:tracePt t="78663" x="1812925" y="4914900"/>
          <p14:tracePt t="78697" x="1812925" y="4918075"/>
          <p14:tracePt t="78713" x="1809750" y="4922838"/>
          <p14:tracePt t="78730" x="1806575" y="4926013"/>
          <p14:tracePt t="78747" x="1798638" y="4933950"/>
          <p14:tracePt t="78763" x="1793875" y="4933950"/>
          <p14:tracePt t="78926" x="1798638" y="4930775"/>
          <p14:tracePt t="78938" x="1801813" y="4922838"/>
          <p14:tracePt t="78949" x="1806575" y="4911725"/>
          <p14:tracePt t="78964" x="1812925" y="4899025"/>
          <p14:tracePt t="78980" x="1817688" y="4887913"/>
          <p14:tracePt t="78997" x="1831975" y="4868863"/>
          <p14:tracePt t="79014" x="1844675" y="4857750"/>
          <p14:tracePt t="79030" x="1866900" y="4841875"/>
          <p14:tracePt t="79047" x="1878013" y="4830763"/>
          <p14:tracePt t="79064" x="1897063" y="4808538"/>
          <p14:tracePt t="79080" x="1908175" y="4797425"/>
          <p14:tracePt t="79097" x="1920875" y="4778375"/>
          <p14:tracePt t="79114" x="1924050" y="4765675"/>
          <p14:tracePt t="79130" x="1935163" y="4746625"/>
          <p14:tracePt t="79147" x="1946275" y="4735513"/>
          <p14:tracePt t="79164" x="1970088" y="4721225"/>
          <p14:tracePt t="79180" x="1978025" y="4708525"/>
          <p14:tracePt t="79197" x="2000250" y="4686300"/>
          <p14:tracePt t="79214" x="2011363" y="4675188"/>
          <p14:tracePt t="79230" x="2027238" y="4667250"/>
          <p14:tracePt t="79247" x="2035175" y="4664075"/>
          <p14:tracePt t="79264" x="2046288" y="4651375"/>
          <p14:tracePt t="79280" x="2049463" y="4648200"/>
          <p14:tracePt t="79297" x="2057400" y="4645025"/>
          <p14:tracePt t="79314" x="2060575" y="4640263"/>
          <p14:tracePt t="79330" x="2079625" y="4632325"/>
          <p14:tracePt t="79347" x="2092325" y="4629150"/>
          <p14:tracePt t="79364" x="2103438" y="4625975"/>
          <p14:tracePt t="79380" x="2122488" y="4618038"/>
          <p14:tracePt t="79398" x="2130425" y="4610100"/>
          <p14:tracePt t="79414" x="2133600" y="4610100"/>
          <p14:tracePt t="79430" x="2141538" y="4606925"/>
          <p14:tracePt t="79447" x="2144713" y="4606925"/>
          <p14:tracePt t="79612" x="2149475" y="4610100"/>
          <p14:tracePt t="79624" x="2152650" y="4613275"/>
          <p14:tracePt t="79635" x="2155825" y="4621213"/>
          <p14:tracePt t="79647" x="2160588" y="4625975"/>
          <p14:tracePt t="79664" x="2163763" y="4629150"/>
          <p14:tracePt t="79680" x="2174875" y="4637088"/>
          <p14:tracePt t="79697" x="2179638" y="4640263"/>
          <p14:tracePt t="79714" x="2190750" y="4651375"/>
          <p14:tracePt t="79730" x="2198688" y="4656138"/>
          <p14:tracePt t="79747" x="2206625" y="4664075"/>
          <p14:tracePt t="79764" x="2209800" y="4667250"/>
          <p14:tracePt t="79780" x="2212975" y="4675188"/>
          <p14:tracePt t="79797" x="2212975" y="4686300"/>
          <p14:tracePt t="79814" x="2212975" y="4705350"/>
          <p14:tracePt t="79830" x="2206625" y="4716463"/>
          <p14:tracePt t="79848" x="2198688" y="4735513"/>
          <p14:tracePt t="79864" x="2190750" y="4746625"/>
          <p14:tracePt t="79880" x="2187575" y="4759325"/>
          <p14:tracePt t="79897" x="2174875" y="4778375"/>
          <p14:tracePt t="79914" x="2171700" y="4789488"/>
          <p14:tracePt t="79930" x="2160588" y="4808538"/>
          <p14:tracePt t="79947" x="2155825" y="4819650"/>
          <p14:tracePt t="79964" x="2133600" y="4841875"/>
          <p14:tracePt t="79980" x="2122488" y="4854575"/>
          <p14:tracePt t="79997" x="2095500" y="4876800"/>
          <p14:tracePt t="80014" x="2076450" y="4887913"/>
          <p14:tracePt t="80030" x="2041525" y="4911725"/>
          <p14:tracePt t="80047" x="2027238" y="4922838"/>
          <p14:tracePt t="80063" x="1992313" y="4945063"/>
          <p14:tracePt t="80080" x="1973263" y="4956175"/>
          <p14:tracePt t="80097" x="1935163" y="4972050"/>
          <p14:tracePt t="80114" x="1912938" y="4979988"/>
          <p14:tracePt t="80130" x="1878013" y="4991100"/>
          <p14:tracePt t="80147" x="1863725" y="4991100"/>
          <p14:tracePt t="80164" x="1836738" y="4994275"/>
          <p14:tracePt t="80180" x="1825625" y="4994275"/>
          <p14:tracePt t="80197" x="1806575" y="4994275"/>
          <p14:tracePt t="80213" x="1793875" y="4994275"/>
          <p14:tracePt t="80230" x="1774825" y="4983163"/>
          <p14:tracePt t="80247" x="1755775" y="4975225"/>
          <p14:tracePt t="80264" x="1717675" y="4960938"/>
          <p14:tracePt t="80280" x="1692275" y="4945063"/>
          <p14:tracePt t="80297" x="1641475" y="4922838"/>
          <p14:tracePt t="80313" x="1622425" y="4914900"/>
          <p14:tracePt t="80330" x="1600200" y="4903788"/>
          <p14:tracePt t="80347" x="1554163" y="4892675"/>
          <p14:tracePt t="80363" x="1535113" y="4887913"/>
          <p14:tracePt t="80380" x="1516063" y="4876800"/>
          <p14:tracePt t="80397" x="1512888" y="4873625"/>
          <p14:tracePt t="80413" x="1501775" y="4865688"/>
          <p14:tracePt t="80430" x="1501775" y="4857750"/>
          <p14:tracePt t="80447" x="1501775" y="4849813"/>
          <p14:tracePt t="80463" x="1504950" y="4846638"/>
          <p14:tracePt t="80480" x="1524000" y="4835525"/>
          <p14:tracePt t="80497" x="1539875" y="4822825"/>
          <p14:tracePt t="80514" x="1573213" y="4811713"/>
          <p14:tracePt t="80530" x="1589088" y="4808538"/>
          <p14:tracePt t="80547" x="1619250" y="4797425"/>
          <p14:tracePt t="80564" x="1627188" y="4792663"/>
          <p14:tracePt t="80580" x="1638300" y="4792663"/>
          <p14:tracePt t="80614" x="1638300" y="4797425"/>
          <p14:tracePt t="80630" x="1638300" y="4811713"/>
          <p14:tracePt t="80647" x="1638300" y="4838700"/>
          <p14:tracePt t="80664" x="1635125" y="4857750"/>
          <p14:tracePt t="80680" x="1622425" y="4876800"/>
          <p14:tracePt t="80697" x="1619250" y="4887913"/>
          <p14:tracePt t="80714" x="1603375" y="4895850"/>
          <p14:tracePt t="80730" x="1600200" y="4903788"/>
          <p14:tracePt t="80748" x="1592263" y="4906963"/>
          <p14:tracePt t="80861" x="1608138" y="4899025"/>
          <p14:tracePt t="80872" x="1622425" y="4895850"/>
          <p14:tracePt t="80884" x="1646238" y="4887913"/>
          <p14:tracePt t="80897" x="1668463" y="4887913"/>
          <p14:tracePt t="80914" x="1698625" y="4887913"/>
          <p14:tracePt t="80930" x="1755775" y="4895850"/>
          <p14:tracePt t="80947" x="1779588" y="4903788"/>
          <p14:tracePt t="80964" x="1812925" y="4914900"/>
          <p14:tracePt t="80980" x="1828800" y="4918075"/>
          <p14:tracePt t="80997" x="1858963" y="4930775"/>
          <p14:tracePt t="81014" x="1863725" y="4933950"/>
          <p14:tracePt t="81030" x="1870075" y="4933950"/>
          <p14:tracePt t="81075" x="1874838" y="4933950"/>
          <p14:tracePt t="81086" x="1885950" y="4933950"/>
          <p14:tracePt t="81098" x="1893888" y="4941888"/>
          <p14:tracePt t="81113" x="1912938" y="4941888"/>
          <p14:tracePt t="81130" x="1943100" y="4953000"/>
          <p14:tracePt t="81147" x="1962150" y="4953000"/>
          <p14:tracePt t="81164" x="2008188" y="4964113"/>
          <p14:tracePt t="81180" x="2041525" y="4972050"/>
          <p14:tracePt t="81197" x="2065338" y="4975225"/>
          <p14:tracePt t="81213" x="2103438" y="4987925"/>
          <p14:tracePt t="81230" x="2122488" y="4994275"/>
          <p14:tracePt t="81247" x="2152650" y="4999038"/>
          <p14:tracePt t="81263" x="2179638" y="5006975"/>
          <p14:tracePt t="81280" x="2209800" y="5013325"/>
          <p14:tracePt t="81297" x="2220913" y="5013325"/>
          <p14:tracePt t="81313" x="2228850" y="5013325"/>
          <p14:tracePt t="81330" x="2232025" y="5013325"/>
          <p14:tracePt t="81346" x="2244725" y="5013325"/>
          <p14:tracePt t="81363" x="2247900" y="5013325"/>
          <p14:tracePt t="81380" x="2266950" y="5021263"/>
          <p14:tracePt t="81397" x="2270125" y="5021263"/>
          <p14:tracePt t="81413" x="2286000" y="5021263"/>
          <p14:tracePt t="81430" x="2289175" y="5021263"/>
          <p14:tracePt t="81447" x="2301875" y="5021263"/>
          <p14:tracePt t="81463" x="2312988" y="5013325"/>
          <p14:tracePt t="81480" x="2327275" y="5006975"/>
          <p14:tracePt t="81497" x="2335213" y="4999038"/>
          <p14:tracePt t="81514" x="2346325" y="4994275"/>
          <p14:tracePt t="81530" x="2351088" y="4994275"/>
          <p14:tracePt t="81547" x="2359025" y="4991100"/>
          <p14:tracePt t="81564" x="2362200" y="4991100"/>
          <p14:tracePt t="81580" x="2378075" y="4983163"/>
          <p14:tracePt t="81597" x="2389188" y="4975225"/>
          <p14:tracePt t="81614" x="2408238" y="4956175"/>
          <p14:tracePt t="81630" x="2419350" y="4949825"/>
          <p14:tracePt t="81647" x="2422525" y="4945063"/>
          <p14:tracePt t="81664" x="2435225" y="4937125"/>
          <p14:tracePt t="81680" x="2438400" y="4933950"/>
          <p14:tracePt t="81697" x="2446338" y="4926013"/>
          <p14:tracePt t="81714" x="2449513" y="4918075"/>
          <p14:tracePt t="81730" x="2454275" y="4911725"/>
          <p14:tracePt t="81747" x="2454275" y="4906963"/>
          <p14:tracePt t="81896" x="2454275" y="4903788"/>
          <p14:tracePt t="81908" x="2454275" y="4899025"/>
          <p14:tracePt t="82009" x="2454275" y="4895850"/>
          <p14:tracePt t="82020" x="2454275" y="4887913"/>
          <p14:tracePt t="82031" x="2454275" y="4884738"/>
          <p14:tracePt t="82302" x="2454275" y="4876800"/>
          <p14:tracePt t="82314" x="2454275" y="4868863"/>
          <p14:tracePt t="82330" x="2454275" y="4865688"/>
          <p14:tracePt t="82347" x="2454275" y="4854575"/>
          <p14:tracePt t="82364" x="2449513" y="4849813"/>
          <p14:tracePt t="82380" x="2449513" y="4841875"/>
          <p14:tracePt t="82397" x="2449513" y="4838700"/>
          <p14:tracePt t="82459" x="2446338" y="4835525"/>
          <p14:tracePt t="82470" x="2446338" y="4827588"/>
          <p14:tracePt t="82515" x="2441575" y="4827588"/>
          <p14:tracePt t="82527" x="2430463" y="4827588"/>
          <p14:tracePt t="82537" x="2422525" y="4827588"/>
          <p14:tracePt t="82549" x="2411413" y="4827588"/>
          <p14:tracePt t="82564" x="2400300" y="4822825"/>
          <p14:tracePt t="82580" x="2392363" y="4819650"/>
          <p14:tracePt t="82597" x="2370138" y="4808538"/>
          <p14:tracePt t="82613" x="2362200" y="4808538"/>
          <p14:tracePt t="82630" x="2351088" y="4811713"/>
          <p14:tracePt t="83281" x="2346325" y="4811713"/>
          <p14:tracePt t="83359" x="2346325" y="4827588"/>
          <p14:tracePt t="83370" x="2351088" y="4838700"/>
          <p14:tracePt t="83381" x="2346325" y="4838700"/>
          <p14:tracePt t="83397" x="2351088" y="4838700"/>
          <p14:tracePt t="83414" x="2370138" y="4838700"/>
          <p14:tracePt t="83430" x="2378075" y="4841875"/>
          <p14:tracePt t="83448" x="2392363" y="4854575"/>
          <p14:tracePt t="83464" x="2403475" y="4857750"/>
          <p14:tracePt t="83480" x="2416175" y="4865688"/>
          <p14:tracePt t="83497" x="2435225" y="4884738"/>
          <p14:tracePt t="83513" x="2454275" y="4895850"/>
          <p14:tracePt t="83530" x="2495550" y="4918075"/>
          <p14:tracePt t="83547" x="2517775" y="4933950"/>
          <p14:tracePt t="83563" x="2587625" y="4960938"/>
          <p14:tracePt t="83580" x="2620963" y="4975225"/>
          <p14:tracePt t="83597" x="2655888" y="4987925"/>
          <p14:tracePt t="83613" x="2674938" y="4991100"/>
          <p14:tracePt t="83630" x="2693988" y="5002213"/>
          <p14:tracePt t="83647" x="2697163" y="5006975"/>
          <p14:tracePt t="83663" x="2705100" y="5013325"/>
          <p14:tracePt t="83680" x="2713038" y="5018088"/>
          <p14:tracePt t="83697" x="2720975" y="5029200"/>
          <p14:tracePt t="83714" x="2724150" y="5032375"/>
          <p14:tracePt t="83730" x="2727325" y="5032375"/>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76225" y="946150"/>
            <a:ext cx="8486775"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lang="zh-CN" sz="2400" dirty="0"/>
              <a:t>使用bitmap 来标识磁盘中的所有块的使用情况</a:t>
            </a:r>
          </a:p>
          <a:p>
            <a:pPr lvl="1"/>
            <a:r>
              <a:rPr sz="1600" dirty="0"/>
              <a:t>tools/fsformat 用于创建符合</a:t>
            </a:r>
            <a:r>
              <a:rPr lang="zh-CN" altLang="en-US" sz="1600" dirty="0"/>
              <a:t>所</a:t>
            </a:r>
            <a:r>
              <a:rPr sz="1600" dirty="0"/>
              <a:t>定义的文件系统结构，将多个文件按照内核所定义的文件系统写入到磁盘镜像中。我们参考tools/fsformat </a:t>
            </a:r>
            <a:r>
              <a:rPr lang="zh-CN" altLang="en-US" sz="1600" dirty="0"/>
              <a:t>描</a:t>
            </a:r>
            <a:r>
              <a:rPr sz="1600" dirty="0"/>
              <a:t>述文件系统标记空闲块的机制。在写入文件之前，将所有块全部标为空闲块：</a:t>
            </a:r>
          </a:p>
          <a:p>
            <a:pPr marL="0" indent="0">
              <a:buNone/>
            </a:pPr>
            <a:endParaRPr sz="2000" dirty="0"/>
          </a:p>
          <a:p>
            <a:pPr marL="0" indent="0">
              <a:buNone/>
            </a:pPr>
            <a:endParaRPr sz="2000" dirty="0"/>
          </a:p>
          <a:p>
            <a:pPr marL="0" indent="0">
              <a:buNone/>
            </a:pPr>
            <a:endParaRPr sz="2000" dirty="0"/>
          </a:p>
          <a:p>
            <a:pPr marL="0" indent="0">
              <a:buNone/>
            </a:pPr>
            <a:endParaRPr lang="en-US" sz="2000" dirty="0"/>
          </a:p>
          <a:p>
            <a:pPr marL="0" indent="0">
              <a:buNone/>
            </a:pPr>
            <a:endParaRPr sz="2000" dirty="0"/>
          </a:p>
          <a:p>
            <a:pPr lvl="1"/>
            <a:r>
              <a:rPr sz="1600" dirty="0"/>
              <a:t>nbitblock 表示记录整个磁盘上所有块的使用信息</a:t>
            </a:r>
            <a:r>
              <a:rPr lang="zh-CN" altLang="en-US" sz="1600" dirty="0"/>
              <a:t>所</a:t>
            </a:r>
            <a:r>
              <a:rPr sz="1600" dirty="0"/>
              <a:t>需要</a:t>
            </a:r>
            <a:r>
              <a:rPr lang="zh-CN" altLang="en-US" sz="1600" dirty="0"/>
              <a:t>的存储</a:t>
            </a:r>
            <a:r>
              <a:rPr sz="1600" dirty="0"/>
              <a:t>块</a:t>
            </a:r>
            <a:r>
              <a:rPr lang="zh-CN" altLang="en-US" sz="1600" dirty="0"/>
              <a:t>数量</a:t>
            </a:r>
            <a:r>
              <a:rPr sz="1600" dirty="0"/>
              <a:t>。紧接着，将所有位图块的每一位都标记为1，表示</a:t>
            </a:r>
            <a:r>
              <a:rPr lang="zh-CN" altLang="en-US" sz="1600" dirty="0"/>
              <a:t>该块</a:t>
            </a:r>
            <a:r>
              <a:rPr sz="1600" dirty="0"/>
              <a:t>磁盘处于空闲状态。</a:t>
            </a:r>
          </a:p>
          <a:p>
            <a:r>
              <a:rPr sz="2000" dirty="0"/>
              <a:t>注意的是，如果bitmap 还有剩余，不能将最后一块位图块靠后的一部分内容标记为空闲，因为这些位所对应的磁盘块并不存在，不可被使用。因此，在fs/fsformat.c中的init_disk 函数中，在将所有的位图块都置为1 之后，还需根据实际情况，将多出来的位图标记为0。</a:t>
            </a:r>
            <a:endParaRPr sz="1800" dirty="0">
              <a:solidFill>
                <a:schemeClr val="tx1"/>
              </a:solidFill>
            </a:endParaRPr>
          </a:p>
        </p:txBody>
      </p:sp>
      <p:pic>
        <p:nvPicPr>
          <p:cNvPr id="3" name="图片 2"/>
          <p:cNvPicPr>
            <a:picLocks noChangeAspect="1"/>
          </p:cNvPicPr>
          <p:nvPr/>
        </p:nvPicPr>
        <p:blipFill>
          <a:blip r:embed="rId2"/>
          <a:stretch>
            <a:fillRect/>
          </a:stretch>
        </p:blipFill>
        <p:spPr>
          <a:xfrm>
            <a:off x="898515" y="2313304"/>
            <a:ext cx="7531213" cy="1972945"/>
          </a:xfrm>
          <a:prstGeom prst="rect">
            <a:avLst/>
          </a:prstGeom>
        </p:spPr>
      </p:pic>
    </p:spTree>
  </p:cSld>
  <p:clrMapOvr>
    <a:masterClrMapping/>
  </p:clrMapOvr>
  <p:transition advTm="102475">
    <p:wipe dir="r"/>
  </p:transition>
  <p:extLst>
    <p:ext uri="{3A86A75C-4F4B-4683-9AE1-C65F6400EC91}">
      <p14:laserTraceLst xmlns:p14="http://schemas.microsoft.com/office/powerpoint/2010/main">
        <p14:tracePtLst>
          <p14:tracePt t="1262" x="2735263" y="5021263"/>
          <p14:tracePt t="1283" x="2784475" y="4945063"/>
          <p14:tracePt t="1300" x="2808288" y="4892675"/>
          <p14:tracePt t="1316" x="2865438" y="4789488"/>
          <p14:tracePt t="1333" x="2887663" y="4724400"/>
          <p14:tracePt t="1350" x="2925763" y="4598988"/>
          <p14:tracePt t="1366" x="2944813" y="4514850"/>
          <p14:tracePt t="1384" x="2974975" y="4362450"/>
          <p14:tracePt t="1400" x="2982913" y="4297363"/>
          <p14:tracePt t="1416" x="2990850" y="4217988"/>
          <p14:tracePt t="1433" x="2990850" y="4054475"/>
          <p14:tracePt t="1450" x="2990850" y="3962400"/>
          <p14:tracePt t="1466" x="2990850" y="3813175"/>
          <p14:tracePt t="1483" x="2990850" y="3730625"/>
          <p14:tracePt t="1500" x="2987675" y="3570288"/>
          <p14:tracePt t="1516" x="2979738" y="3505200"/>
          <p14:tracePt t="1533" x="2955925" y="3360738"/>
          <p14:tracePt t="1550" x="2941638" y="3306763"/>
          <p14:tracePt t="1566" x="2911475" y="3192463"/>
          <p14:tracePt t="1583" x="2903538" y="3159125"/>
          <p14:tracePt t="1600" x="2868613" y="3078163"/>
          <p14:tracePt t="1616" x="2854325" y="3051175"/>
          <p14:tracePt t="1633" x="2800350" y="2963863"/>
          <p14:tracePt t="1650" x="2770188" y="2917825"/>
          <p14:tracePt t="1666" x="2720975" y="2846388"/>
          <p14:tracePt t="1683" x="2697163" y="2808288"/>
          <p14:tracePt t="1700" x="2674938" y="2759075"/>
          <p14:tracePt t="1716" x="2663825" y="2732088"/>
          <p14:tracePt t="1733" x="2625725" y="2663825"/>
          <p14:tracePt t="1750" x="2601913" y="2617788"/>
          <p14:tracePt t="1766" x="2555875" y="2517775"/>
          <p14:tracePt t="1783" x="2533650" y="2465388"/>
          <p14:tracePt t="1799" x="2514600" y="2389188"/>
          <p14:tracePt t="1816" x="2506663" y="2354263"/>
          <p14:tracePt t="1833" x="2495550" y="2297113"/>
          <p14:tracePt t="1849" x="2487613" y="2263775"/>
          <p14:tracePt t="1866" x="2473325" y="2228850"/>
          <p14:tracePt t="1883" x="2446338" y="2171700"/>
          <p14:tracePt t="1900" x="2435225" y="2144713"/>
          <p14:tracePt t="1916" x="2422525" y="2111375"/>
          <p14:tracePt t="1933" x="2422525" y="2103438"/>
          <p14:tracePt t="1950" x="2422525" y="2095500"/>
          <p14:tracePt t="1966" x="2419350" y="2087563"/>
          <p14:tracePt t="1983" x="2416175" y="2087563"/>
          <p14:tracePt t="2000" x="2400300" y="2087563"/>
          <p14:tracePt t="2016" x="2365375" y="2084388"/>
          <p14:tracePt t="2050" x="2373313" y="2095500"/>
          <p14:tracePt t="2512" x="2373313" y="2111375"/>
          <p14:tracePt t="2577" x="2362200" y="2095500"/>
          <p14:tracePt t="2588" x="2362200" y="2092325"/>
          <p14:tracePt t="2599" x="2370138" y="2084388"/>
          <p14:tracePt t="2611" x="2392363" y="2084388"/>
          <p14:tracePt t="2622" x="2408238" y="2092325"/>
          <p14:tracePt t="2633" x="2422525" y="2095500"/>
          <p14:tracePt t="2649" x="2430463" y="2098675"/>
          <p14:tracePt t="2666" x="2435225" y="2098675"/>
          <p14:tracePt t="2683" x="2438400" y="2103438"/>
          <p14:tracePt t="2700" x="2441575" y="2111375"/>
          <p14:tracePt t="2926" x="2446338" y="2106613"/>
          <p14:tracePt t="2938" x="2457450" y="2103438"/>
          <p14:tracePt t="2949" x="2465388" y="2098675"/>
          <p14:tracePt t="2960" x="2476500" y="2092325"/>
          <p14:tracePt t="2971" x="2487613" y="2087563"/>
          <p14:tracePt t="2983" x="2498725" y="2084388"/>
          <p14:tracePt t="3000" x="2506663" y="2076450"/>
          <p14:tracePt t="3016" x="2530475" y="2068513"/>
          <p14:tracePt t="3033" x="2544763" y="2060575"/>
          <p14:tracePt t="3050" x="2571750" y="2049463"/>
          <p14:tracePt t="3066" x="2590800" y="2046288"/>
          <p14:tracePt t="3083" x="2628900" y="2035175"/>
          <p14:tracePt t="3100" x="2651125" y="2027238"/>
          <p14:tracePt t="3117" x="2693988" y="2027238"/>
          <p14:tracePt t="3133" x="2708275" y="2027238"/>
          <p14:tracePt t="3150" x="2743200" y="2035175"/>
          <p14:tracePt t="3166" x="2759075" y="2035175"/>
          <p14:tracePt t="3183" x="2773363" y="2035175"/>
          <p14:tracePt t="3200" x="2819400" y="2041525"/>
          <p14:tracePt t="3216" x="2841625" y="2041525"/>
          <p14:tracePt t="3233" x="2895600" y="2041525"/>
          <p14:tracePt t="3249" x="2917825" y="2041525"/>
          <p14:tracePt t="3266" x="2960688" y="2041525"/>
          <p14:tracePt t="3283" x="2974975" y="2041525"/>
          <p14:tracePt t="3299" x="3006725" y="2041525"/>
          <p14:tracePt t="3316" x="3025775" y="2041525"/>
          <p14:tracePt t="3333" x="3070225" y="2038350"/>
          <p14:tracePt t="3349" x="3094038" y="2035175"/>
          <p14:tracePt t="3366" x="3140075" y="2022475"/>
          <p14:tracePt t="3383" x="3162300" y="2022475"/>
          <p14:tracePt t="3399" x="3208338" y="2022475"/>
          <p14:tracePt t="3416" x="3230563" y="2022475"/>
          <p14:tracePt t="3433" x="3276600" y="2016125"/>
          <p14:tracePt t="3449" x="3311525" y="2008188"/>
          <p14:tracePt t="3466" x="3355975" y="2003425"/>
          <p14:tracePt t="3483" x="3390900" y="1997075"/>
          <p14:tracePt t="3499" x="3448050" y="1984375"/>
          <p14:tracePt t="3516" x="3478213" y="1984375"/>
          <p14:tracePt t="3533" x="3543300" y="1984375"/>
          <p14:tracePt t="3549" x="3584575" y="1984375"/>
          <p14:tracePt t="3566" x="3649663" y="1992313"/>
          <p14:tracePt t="3583" x="3679825" y="1992313"/>
          <p14:tracePt t="3599" x="3725863" y="1992313"/>
          <p14:tracePt t="3616" x="3741738" y="1992313"/>
          <p14:tracePt t="3633" x="3775075" y="1992313"/>
          <p14:tracePt t="3649" x="3783013" y="1992313"/>
          <p14:tracePt t="3666" x="3787775" y="1992313"/>
          <p14:tracePt t="3683" x="3790950" y="1992313"/>
          <p14:tracePt t="3699" x="3798888" y="1992313"/>
          <p14:tracePt t="4894" x="3813175" y="1992313"/>
          <p14:tracePt t="4905" x="3836988" y="1984375"/>
          <p14:tracePt t="4917" x="3859213" y="1981200"/>
          <p14:tracePt t="4928" x="3875088" y="1973263"/>
          <p14:tracePt t="4939" x="3897313" y="1970088"/>
          <p14:tracePt t="4951" x="3932238" y="1962150"/>
          <p14:tracePt t="4966" x="3954463" y="1958975"/>
          <p14:tracePt t="4984" x="4030663" y="1943100"/>
          <p14:tracePt t="5000" x="4054475" y="1935163"/>
          <p14:tracePt t="5016" x="4095750" y="1931988"/>
          <p14:tracePt t="5033" x="4152900" y="1916113"/>
          <p14:tracePt t="5050" x="4198938" y="1908175"/>
          <p14:tracePt t="5066" x="4270375" y="1897063"/>
          <p14:tracePt t="5083" x="4297363" y="1889125"/>
          <p14:tracePt t="5099" x="4343400" y="1885950"/>
          <p14:tracePt t="5116" x="4359275" y="1885950"/>
          <p14:tracePt t="5133" x="4392613" y="1878013"/>
          <p14:tracePt t="5149" x="4408488" y="1878013"/>
          <p14:tracePt t="5166" x="4441825" y="1866900"/>
          <p14:tracePt t="5183" x="4457700" y="1863725"/>
          <p14:tracePt t="5199" x="4498975" y="1851025"/>
          <p14:tracePt t="5216" x="4514850" y="1844675"/>
          <p14:tracePt t="5233" x="4560888" y="1844675"/>
          <p14:tracePt t="5249" x="4583113" y="1844675"/>
          <p14:tracePt t="5266" x="4637088" y="1844675"/>
          <p14:tracePt t="5283" x="4667250" y="1844675"/>
          <p14:tracePt t="5299" x="4721225" y="1844675"/>
          <p14:tracePt t="5316" x="4751388" y="1844675"/>
          <p14:tracePt t="5333" x="4816475" y="1847850"/>
          <p14:tracePt t="5350" x="4849813" y="1847850"/>
          <p14:tracePt t="5366" x="4903788" y="1847850"/>
          <p14:tracePt t="5383" x="4933950" y="1847850"/>
          <p14:tracePt t="5400" x="5006975" y="1847850"/>
          <p14:tracePt t="5416" x="5037138" y="1847850"/>
          <p14:tracePt t="5434" x="5094288" y="1847850"/>
          <p14:tracePt t="5449" x="5124450" y="1847850"/>
          <p14:tracePt t="5466" x="5146675" y="1847850"/>
          <p14:tracePt t="5483" x="5208588" y="1847850"/>
          <p14:tracePt t="5499" x="5241925" y="1839913"/>
          <p14:tracePt t="5516" x="5307013" y="1825625"/>
          <p14:tracePt t="5533" x="5341938" y="1820863"/>
          <p14:tracePt t="5549" x="5394325" y="1812925"/>
          <p14:tracePt t="5566" x="5429250" y="1806575"/>
          <p14:tracePt t="5583" x="5502275" y="1798638"/>
          <p14:tracePt t="5599" x="5535613" y="1793875"/>
          <p14:tracePt t="5616" x="5592763" y="1779588"/>
          <p14:tracePt t="5633" x="5627688" y="1774825"/>
          <p14:tracePt t="5649" x="5680075" y="1760538"/>
          <p14:tracePt t="5666" x="5707063" y="1755775"/>
          <p14:tracePt t="5683" x="5753100" y="1744663"/>
          <p14:tracePt t="5699" x="5768975" y="1736725"/>
          <p14:tracePt t="5716" x="5802313" y="1725613"/>
          <p14:tracePt t="5733" x="5821363" y="1722438"/>
          <p14:tracePt t="5749" x="5851525" y="1711325"/>
          <p14:tracePt t="5766" x="5870575" y="1706563"/>
          <p14:tracePt t="5783" x="5889625" y="1695450"/>
          <p14:tracePt t="5799" x="5902325" y="1687513"/>
          <p14:tracePt t="5816" x="5921375" y="1679575"/>
          <p14:tracePt t="5833" x="5932488" y="1673225"/>
          <p14:tracePt t="5849" x="5946775" y="1665288"/>
          <p14:tracePt t="5866" x="5951538" y="1660525"/>
          <p14:tracePt t="5883" x="5959475" y="1649413"/>
          <p14:tracePt t="5899" x="5965825" y="1646238"/>
          <p14:tracePt t="5916" x="5970588" y="1641475"/>
          <p14:tracePt t="5933" x="5973763" y="1641475"/>
          <p14:tracePt t="12018" x="5962650" y="1654175"/>
          <p14:tracePt t="12028" x="5935663" y="1679575"/>
          <p14:tracePt t="12049" x="5902325" y="1711325"/>
          <p14:tracePt t="12066" x="5875338" y="1730375"/>
          <p14:tracePt t="12083" x="5821363" y="1768475"/>
          <p14:tracePt t="12099" x="5794375" y="1790700"/>
          <p14:tracePt t="12116" x="5753100" y="1820863"/>
          <p14:tracePt t="12133" x="5734050" y="1831975"/>
          <p14:tracePt t="12150" x="5707063" y="1855788"/>
          <p14:tracePt t="12166" x="5688013" y="1866900"/>
          <p14:tracePt t="12184" x="5654675" y="1889125"/>
          <p14:tracePt t="12199" x="5638800" y="1897063"/>
          <p14:tracePt t="12216" x="5619750" y="1908175"/>
          <p14:tracePt t="12233" x="5581650" y="1935163"/>
          <p14:tracePt t="12249" x="5554663" y="1946275"/>
          <p14:tracePt t="12266" x="5486400" y="1973263"/>
          <p14:tracePt t="12283" x="5451475" y="1989138"/>
          <p14:tracePt t="12299" x="5383213" y="2016125"/>
          <p14:tracePt t="12316" x="5349875" y="2022475"/>
          <p14:tracePt t="12319" x="5314950" y="2035175"/>
          <p14:tracePt t="12333" x="5273675" y="2049463"/>
          <p14:tracePt t="12349" x="5238750" y="2057400"/>
          <p14:tracePt t="12366" x="5162550" y="2073275"/>
          <p14:tracePt t="12383" x="5121275" y="2076450"/>
          <p14:tracePt t="12399" x="5045075" y="2092325"/>
          <p14:tracePt t="12416" x="4991100" y="2098675"/>
          <p14:tracePt t="12433" x="4906963" y="2114550"/>
          <p14:tracePt t="12449" x="4860925" y="2122488"/>
          <p14:tracePt t="12466" x="4778375" y="2130425"/>
          <p14:tracePt t="12482" x="4746625" y="2133600"/>
          <p14:tracePt t="12499" x="4640263" y="2141538"/>
          <p14:tracePt t="12516" x="4579938" y="2149475"/>
          <p14:tracePt t="12532" x="4438650" y="2149475"/>
          <p14:tracePt t="12549" x="4378325" y="2149475"/>
          <p14:tracePt t="12566" x="4275138" y="2144713"/>
          <p14:tracePt t="12582" x="4210050" y="2144713"/>
          <p14:tracePt t="12599" x="4079875" y="2136775"/>
          <p14:tracePt t="12616" x="4008438" y="2136775"/>
          <p14:tracePt t="12633" x="3856038" y="2130425"/>
          <p14:tracePt t="12649" x="3790950" y="2122488"/>
          <p14:tracePt t="12666" x="3711575" y="2122488"/>
          <p14:tracePt t="12683" x="3570288" y="2114550"/>
          <p14:tracePt t="12699" x="3497263" y="2114550"/>
          <p14:tracePt t="12716" x="3363913" y="2117725"/>
          <p14:tracePt t="12733" x="3322638" y="2125663"/>
          <p14:tracePt t="12749" x="3227388" y="2133600"/>
          <p14:tracePt t="12766" x="3184525" y="2133600"/>
          <p14:tracePt t="12783" x="3101975" y="2122488"/>
          <p14:tracePt t="12799" x="3067050" y="2117725"/>
          <p14:tracePt t="12816" x="3044825" y="2106613"/>
          <p14:tracePt t="12833" x="3040063" y="2103438"/>
          <p14:tracePt t="12849" x="3040063" y="2098675"/>
          <p14:tracePt t="13199" x="3040063" y="2122488"/>
          <p14:tracePt t="13298" x="3032125" y="2125663"/>
          <p14:tracePt t="13309" x="3028950" y="2130425"/>
          <p14:tracePt t="13321" x="3032125" y="2141538"/>
          <p14:tracePt t="13333" x="3032125" y="2144713"/>
          <p14:tracePt t="13349" x="3036888" y="2144713"/>
          <p14:tracePt t="13366" x="3040063" y="2136775"/>
          <p14:tracePt t="13383" x="3040063" y="2141538"/>
          <p14:tracePt t="13399" x="3044825" y="2141538"/>
          <p14:tracePt t="13416" x="3048000" y="2144713"/>
          <p14:tracePt t="13433" x="3063875" y="2152650"/>
          <p14:tracePt t="13449" x="3067050" y="2155825"/>
          <p14:tracePt t="13466" x="3074988" y="2160588"/>
          <p14:tracePt t="13483" x="3078163" y="2160588"/>
          <p14:tracePt t="13500" x="3082925" y="2160588"/>
          <p14:tracePt t="18124" x="3074988" y="2160588"/>
          <p14:tracePt t="18135" x="3055938" y="2160588"/>
          <p14:tracePt t="18146" x="3048000" y="2160588"/>
          <p14:tracePt t="18158" x="3032125" y="2160588"/>
          <p14:tracePt t="18168" x="3021013" y="2160588"/>
          <p14:tracePt t="18182" x="3009900" y="2160588"/>
          <p14:tracePt t="18199" x="3001963" y="2160588"/>
          <p14:tracePt t="18216" x="2982913" y="2160588"/>
          <p14:tracePt t="18232" x="2971800" y="2160588"/>
          <p14:tracePt t="18249" x="2952750" y="2160588"/>
          <p14:tracePt t="18268" x="2933700" y="2168525"/>
          <p14:tracePt t="18285" x="2898775" y="2179638"/>
          <p14:tracePt t="18301" x="2884488" y="2182813"/>
          <p14:tracePt t="18318" x="2849563" y="2193925"/>
          <p14:tracePt t="18326" x="2827338" y="2201863"/>
          <p14:tracePt t="18351" x="2773363" y="2206625"/>
          <p14:tracePt t="18368" x="2732088" y="2212975"/>
          <p14:tracePt t="18382" x="2667000" y="2209800"/>
          <p14:tracePt t="18399" x="2632075" y="2206625"/>
          <p14:tracePt t="18416" x="2568575" y="2198688"/>
          <p14:tracePt t="18432" x="2544763" y="2190750"/>
          <p14:tracePt t="18449" x="2487613" y="2179638"/>
          <p14:tracePt t="18466" x="2454275" y="2171700"/>
          <p14:tracePt t="18482" x="2422525" y="2168525"/>
          <p14:tracePt t="18499" x="2354263" y="2152650"/>
          <p14:tracePt t="18516" x="2332038" y="2152650"/>
          <p14:tracePt t="18532" x="2293938" y="2149475"/>
          <p14:tracePt t="18550" x="2278063" y="2149475"/>
          <p14:tracePt t="18566" x="2251075" y="2141538"/>
          <p14:tracePt t="18582" x="2239963" y="2141538"/>
          <p14:tracePt t="18599" x="2220913" y="2141538"/>
          <p14:tracePt t="18616" x="2209800" y="2141538"/>
          <p14:tracePt t="18638" x="2190750" y="2136775"/>
          <p14:tracePt t="18664" x="2182813" y="2133600"/>
          <p14:tracePt t="18708" x="2179638" y="2133600"/>
          <p14:tracePt t="18720" x="2171700" y="2133600"/>
          <p14:tracePt t="18731" x="2168525" y="2133600"/>
          <p14:tracePt t="18743" x="2163763" y="2130425"/>
          <p14:tracePt t="18753" x="2160588" y="2122488"/>
          <p14:tracePt t="18766" x="2155825" y="2122488"/>
          <p14:tracePt t="18782" x="2152650" y="2117725"/>
          <p14:tracePt t="18799" x="2144713" y="2114550"/>
          <p14:tracePt t="18816" x="2136775" y="2111375"/>
          <p14:tracePt t="18832" x="2125663" y="2103438"/>
          <p14:tracePt t="18849" x="2114550" y="2095500"/>
          <p14:tracePt t="18866" x="2095500" y="2087563"/>
          <p14:tracePt t="18882" x="2087563" y="2079625"/>
          <p14:tracePt t="18899" x="2076450" y="2073275"/>
          <p14:tracePt t="18916" x="2073275" y="2068513"/>
          <p14:tracePt t="18932" x="2065338" y="2065338"/>
          <p14:tracePt t="18949" x="2054225" y="2054225"/>
          <p14:tracePt t="18966" x="2041525" y="2049463"/>
          <p14:tracePt t="18983" x="2022475" y="2038350"/>
          <p14:tracePt t="18999" x="2011363" y="2035175"/>
          <p14:tracePt t="19016" x="2003425" y="2027238"/>
          <p14:tracePt t="19033" x="1992313" y="2019300"/>
          <p14:tracePt t="19049" x="1984375" y="2011363"/>
          <p14:tracePt t="19066" x="1981200" y="2008188"/>
          <p14:tracePt t="19083" x="1965325" y="2000250"/>
          <p14:tracePt t="19099" x="1958975" y="1992313"/>
          <p14:tracePt t="19116" x="1943100" y="1984375"/>
          <p14:tracePt t="19133" x="1939925" y="1981200"/>
          <p14:tracePt t="19149" x="1927225" y="1970088"/>
          <p14:tracePt t="19166" x="1924050" y="1965325"/>
          <p14:tracePt t="19183" x="1916113" y="1958975"/>
          <p14:tracePt t="19199" x="1912938" y="1954213"/>
          <p14:tracePt t="19216" x="1901825" y="1946275"/>
          <p14:tracePt t="19233" x="1897063" y="1939925"/>
          <p14:tracePt t="19249" x="1889125" y="1931988"/>
          <p14:tracePt t="19268" x="1885950" y="1927225"/>
          <p14:tracePt t="19285" x="1878013" y="1920875"/>
          <p14:tracePt t="19302" x="1874838" y="1916113"/>
          <p14:tracePt t="19318" x="1863725" y="1901825"/>
          <p14:tracePt t="19328" x="1858963" y="1889125"/>
          <p14:tracePt t="19339" x="1847850" y="1878013"/>
          <p14:tracePt t="19351" x="1836738" y="1870075"/>
          <p14:tracePt t="19368" x="1825625" y="1858963"/>
          <p14:tracePt t="19383" x="1812925" y="1836738"/>
          <p14:tracePt t="19399" x="1809750" y="1831975"/>
          <p14:tracePt t="19416" x="1806575" y="1828800"/>
          <p14:tracePt t="19564" x="1801813" y="1828800"/>
          <p14:tracePt t="19575" x="1798638" y="1831975"/>
          <p14:tracePt t="19586" x="1790700" y="1844675"/>
          <p14:tracePt t="19597" x="1787525" y="1855788"/>
          <p14:tracePt t="19608" x="1782763" y="1866900"/>
          <p14:tracePt t="19620" x="1774825" y="1874838"/>
          <p14:tracePt t="19632" x="1771650" y="1885950"/>
          <p14:tracePt t="19649" x="1768475" y="1897063"/>
          <p14:tracePt t="19666" x="1760538" y="1916113"/>
          <p14:tracePt t="19682" x="1755775" y="1920875"/>
          <p14:tracePt t="19699" x="1752600" y="1935163"/>
          <p14:tracePt t="19716" x="1749425" y="1939925"/>
          <p14:tracePt t="19732" x="1744663" y="1946275"/>
          <p14:tracePt t="19749" x="1744663" y="1951038"/>
          <p14:tracePt t="19913" x="1752600" y="1951038"/>
          <p14:tracePt t="19924" x="1755775" y="1951038"/>
          <p14:tracePt t="19936" x="1763713" y="1946275"/>
          <p14:tracePt t="19947" x="1768475" y="1946275"/>
          <p14:tracePt t="19958" x="1774825" y="1943100"/>
          <p14:tracePt t="19969" x="1787525" y="1935163"/>
          <p14:tracePt t="19983" x="1793875" y="1935163"/>
          <p14:tracePt t="19999" x="1806575" y="1935163"/>
          <p14:tracePt t="20016" x="1825625" y="1935163"/>
          <p14:tracePt t="20032" x="1828800" y="1935163"/>
          <p14:tracePt t="20049" x="1844675" y="1943100"/>
          <p14:tracePt t="20066" x="1851025" y="1946275"/>
          <p14:tracePt t="20082" x="1874838" y="1958975"/>
          <p14:tracePt t="20099" x="1878013" y="1962150"/>
          <p14:tracePt t="20116" x="1897063" y="1973263"/>
          <p14:tracePt t="20132" x="1908175" y="1978025"/>
          <p14:tracePt t="20150" x="1916113" y="1981200"/>
          <p14:tracePt t="20166" x="1920875" y="1981200"/>
          <p14:tracePt t="20182" x="1931988" y="1984375"/>
          <p14:tracePt t="20199" x="1935163" y="1984375"/>
          <p14:tracePt t="20216" x="1943100" y="1989138"/>
          <p14:tracePt t="20232" x="1946275" y="1989138"/>
          <p14:tracePt t="20249" x="1954213" y="1989138"/>
          <p14:tracePt t="20267" x="1962150" y="1989138"/>
          <p14:tracePt t="21173" x="1962150" y="1997075"/>
          <p14:tracePt t="21184" x="1965325" y="2000250"/>
          <p14:tracePt t="21196" x="1970088" y="2008188"/>
          <p14:tracePt t="21207" x="1973263" y="2011363"/>
          <p14:tracePt t="21218" x="1978025" y="2016125"/>
          <p14:tracePt t="21232" x="1981200" y="2022475"/>
          <p14:tracePt t="21249" x="1989138" y="2027238"/>
          <p14:tracePt t="21266" x="1997075" y="2035175"/>
          <p14:tracePt t="21282" x="2000250" y="2038350"/>
          <p14:tracePt t="21299" x="2008188" y="2046288"/>
          <p14:tracePt t="21454" x="2011363" y="2054225"/>
          <p14:tracePt t="21466" x="2019300" y="2057400"/>
          <p14:tracePt t="21477" x="2022475" y="2060575"/>
          <p14:tracePt t="21488" x="2027238" y="2065338"/>
          <p14:tracePt t="21499" x="2027238" y="2068513"/>
          <p14:tracePt t="21516" x="2030413" y="2073275"/>
          <p14:tracePt t="21533" x="2035175" y="2079625"/>
          <p14:tracePt t="21549" x="2038350" y="2087563"/>
          <p14:tracePt t="21566" x="2041525" y="2095500"/>
          <p14:tracePt t="21582" x="2041525" y="2098675"/>
          <p14:tracePt t="21600" x="2046288" y="2106613"/>
          <p14:tracePt t="21616" x="2046288" y="2111375"/>
          <p14:tracePt t="21634" x="2054225" y="2122488"/>
          <p14:tracePt t="21650" x="2057400" y="2125663"/>
          <p14:tracePt t="21666" x="2060575" y="2130425"/>
          <p14:tracePt t="21682" x="2068513" y="2136775"/>
          <p14:tracePt t="21699" x="2073275" y="2141538"/>
          <p14:tracePt t="21716" x="2076450" y="2152650"/>
          <p14:tracePt t="21792" x="2076450" y="2155825"/>
          <p14:tracePt t="21803" x="2084388" y="2160588"/>
          <p14:tracePt t="21815" x="2087563" y="2163763"/>
          <p14:tracePt t="21826" x="2092325" y="2168525"/>
          <p14:tracePt t="21837" x="2092325" y="2171700"/>
          <p14:tracePt t="21849" x="2095500" y="2179638"/>
          <p14:tracePt t="21866" x="2095500" y="2182813"/>
          <p14:tracePt t="21882" x="2103438" y="2187575"/>
          <p14:tracePt t="21899" x="2103438" y="2190750"/>
          <p14:tracePt t="21916" x="2114550" y="2198688"/>
          <p14:tracePt t="21932" x="2117725" y="2201863"/>
          <p14:tracePt t="21949" x="2125663" y="2212975"/>
          <p14:tracePt t="21966" x="2130425" y="2217738"/>
          <p14:tracePt t="21982" x="2136775" y="2225675"/>
          <p14:tracePt t="21999" x="2136775" y="2228850"/>
          <p14:tracePt t="22016" x="2149475" y="2236788"/>
          <p14:tracePt t="22032" x="2152650" y="2244725"/>
          <p14:tracePt t="22050" x="2160588" y="2251075"/>
          <p14:tracePt t="22066" x="2163763" y="2259013"/>
          <p14:tracePt t="22083" x="2174875" y="2282825"/>
          <p14:tracePt t="22099" x="2179638" y="2293938"/>
          <p14:tracePt t="22116" x="2187575" y="2301875"/>
          <p14:tracePt t="22132" x="2193925" y="2312988"/>
          <p14:tracePt t="22149" x="2198688" y="2316163"/>
          <p14:tracePt t="22166" x="2206625" y="2324100"/>
          <p14:tracePt t="22182" x="2212975" y="2327275"/>
          <p14:tracePt t="22199" x="2220913" y="2335213"/>
          <p14:tracePt t="22216" x="2225675" y="2343150"/>
          <p14:tracePt t="22232" x="2232025" y="2351088"/>
          <p14:tracePt t="22249" x="2236788" y="2354263"/>
          <p14:tracePt t="22267" x="2255838" y="2373313"/>
          <p14:tracePt t="22282" x="2263775" y="2384425"/>
          <p14:tracePt t="22299" x="2286000" y="2408238"/>
          <p14:tracePt t="22316" x="2297113" y="2419350"/>
          <p14:tracePt t="22332" x="2320925" y="2438400"/>
          <p14:tracePt t="22349" x="2327275" y="2449513"/>
          <p14:tracePt t="22366" x="2359025" y="2473325"/>
          <p14:tracePt t="22382" x="2370138" y="2484438"/>
          <p14:tracePt t="22400" x="2403475" y="2506663"/>
          <p14:tracePt t="22416" x="2411413" y="2517775"/>
          <p14:tracePt t="22432" x="2435225" y="2536825"/>
          <p14:tracePt t="22449" x="2446338" y="2549525"/>
          <p14:tracePt t="22466" x="2468563" y="2571750"/>
          <p14:tracePt t="22482" x="2479675" y="2582863"/>
          <p14:tracePt t="22500" x="2498725" y="2606675"/>
          <p14:tracePt t="22516" x="2511425" y="2613025"/>
          <p14:tracePt t="22533" x="2533650" y="2636838"/>
          <p14:tracePt t="22549" x="2544763" y="2647950"/>
          <p14:tracePt t="22566" x="2555875" y="2659063"/>
          <p14:tracePt t="22582" x="2574925" y="2678113"/>
          <p14:tracePt t="22599" x="2587625" y="2689225"/>
          <p14:tracePt t="22616" x="2609850" y="2713038"/>
          <p14:tracePt t="22632" x="2613025" y="2724150"/>
          <p14:tracePt t="22649" x="2625725" y="2740025"/>
          <p14:tracePt t="22666" x="2628900" y="2743200"/>
          <p14:tracePt t="22682" x="2636838" y="2746375"/>
          <p14:tracePt t="22699" x="2636838" y="2751138"/>
          <p14:tracePt t="22716" x="2640013" y="2754313"/>
          <p14:tracePt t="22732" x="2644775" y="2759075"/>
          <p14:tracePt t="22749" x="2655888" y="2770188"/>
          <p14:tracePt t="22766" x="2659063" y="2773363"/>
          <p14:tracePt t="22782" x="2667000" y="2781300"/>
          <p14:tracePt t="22799" x="2670175" y="2784475"/>
          <p14:tracePt t="22815" x="2670175" y="2792413"/>
          <p14:tracePt t="22832" x="2670175" y="2800350"/>
          <p14:tracePt t="22849" x="2682875" y="2819400"/>
          <p14:tracePt t="22866" x="2686050" y="2830513"/>
          <p14:tracePt t="22882" x="2697163" y="2849563"/>
          <p14:tracePt t="22899" x="2701925" y="2854325"/>
          <p14:tracePt t="22916" x="2708275" y="2860675"/>
          <p14:tracePt t="22932" x="2713038" y="2868613"/>
          <p14:tracePt t="22949" x="2724150" y="2876550"/>
          <p14:tracePt t="22965" x="2727325" y="2884488"/>
          <p14:tracePt t="22982" x="2732088" y="2887663"/>
          <p14:tracePt t="22999" x="2740025" y="2898775"/>
          <p14:tracePt t="23016" x="2740025" y="2903538"/>
          <p14:tracePt t="23032" x="2743200" y="2911475"/>
          <p14:tracePt t="23049" x="2751138" y="2914650"/>
          <p14:tracePt t="23066" x="2759075" y="2930525"/>
          <p14:tracePt t="23082" x="2770188" y="2941638"/>
          <p14:tracePt t="23099" x="2781300" y="2960688"/>
          <p14:tracePt t="23115" x="2784475" y="2963863"/>
          <p14:tracePt t="23132" x="2792413" y="2974975"/>
          <p14:tracePt t="23149" x="2792413" y="2979738"/>
          <p14:tracePt t="23165" x="2800350" y="2987675"/>
          <p14:tracePt t="23182" x="2803525" y="2990850"/>
          <p14:tracePt t="23199" x="2811463" y="3006725"/>
          <p14:tracePt t="23215" x="2816225" y="3009900"/>
          <p14:tracePt t="23232" x="2816225" y="3013075"/>
          <p14:tracePt t="27294" x="2827338" y="3021013"/>
          <p14:tracePt t="27316" x="2879725" y="3051175"/>
          <p14:tracePt t="27332" x="2895600" y="3055938"/>
          <p14:tracePt t="27349" x="2930525" y="3067050"/>
          <p14:tracePt t="27366" x="2944813" y="3078163"/>
          <p14:tracePt t="27382" x="2979738" y="3101975"/>
          <p14:tracePt t="27399" x="2998788" y="3113088"/>
          <p14:tracePt t="27416" x="3032125" y="3135313"/>
          <p14:tracePt t="27432" x="3048000" y="3146425"/>
          <p14:tracePt t="27450" x="3082925" y="3170238"/>
          <p14:tracePt t="27466" x="3101975" y="3189288"/>
          <p14:tracePt t="27483" x="3165475" y="3238500"/>
          <p14:tracePt t="27499" x="3211513" y="3268663"/>
          <p14:tracePt t="27516" x="3246438" y="3295650"/>
          <p14:tracePt t="27532" x="3298825" y="3336925"/>
          <p14:tracePt t="27549" x="3325813" y="3349625"/>
          <p14:tracePt t="27566" x="3352800" y="3371850"/>
          <p14:tracePt t="27582" x="3368675" y="3382963"/>
          <p14:tracePt t="27599" x="3409950" y="3406775"/>
          <p14:tracePt t="27616" x="3436938" y="3417888"/>
          <p14:tracePt t="27632" x="3470275" y="3444875"/>
          <p14:tracePt t="27650" x="3489325" y="3455988"/>
          <p14:tracePt t="27666" x="3508375" y="3470275"/>
          <p14:tracePt t="27682" x="3516313" y="3475038"/>
          <p14:tracePt t="27699" x="3521075" y="3478213"/>
          <p14:tracePt t="27732" x="3527425" y="3478213"/>
          <p14:tracePt t="27749" x="3524250" y="3478213"/>
          <p14:tracePt t="28555" x="3508375" y="3451225"/>
          <p14:tracePt t="28564" x="3513138" y="3444875"/>
          <p14:tracePt t="28620" x="3508375" y="3455988"/>
          <p14:tracePt t="28642" x="3513138" y="3451225"/>
          <p14:tracePt t="28653" x="3521075" y="3448050"/>
          <p14:tracePt t="28664" x="3527425" y="3448050"/>
          <p14:tracePt t="28676" x="3543300" y="3448050"/>
          <p14:tracePt t="28687" x="3546475" y="3444875"/>
          <p14:tracePt t="28699" x="3554413" y="3436938"/>
          <p14:tracePt t="28715" x="3559175" y="3429000"/>
          <p14:tracePt t="28732" x="3570288" y="3406775"/>
          <p14:tracePt t="28749" x="3573463" y="3398838"/>
          <p14:tracePt t="28765" x="3584575" y="3375025"/>
          <p14:tracePt t="28782" x="3589338" y="3368675"/>
          <p14:tracePt t="28799" x="3603625" y="3336925"/>
          <p14:tracePt t="28815" x="3611563" y="3322638"/>
          <p14:tracePt t="28832" x="3622675" y="3298825"/>
          <p14:tracePt t="28849" x="3635375" y="3249613"/>
          <p14:tracePt t="28865" x="3635375" y="3227388"/>
          <p14:tracePt t="28882" x="3635375" y="3181350"/>
          <p14:tracePt t="28899" x="3635375" y="3151188"/>
          <p14:tracePt t="28915" x="3630613" y="3086100"/>
          <p14:tracePt t="28932" x="3627438" y="3063875"/>
          <p14:tracePt t="28949" x="3608388" y="3006725"/>
          <p14:tracePt t="28965" x="3592513" y="2979738"/>
          <p14:tracePt t="28982" x="3562350" y="2917825"/>
          <p14:tracePt t="28999" x="3540125" y="2892425"/>
          <p14:tracePt t="29015" x="3502025" y="2841625"/>
          <p14:tracePt t="29032" x="3482975" y="2822575"/>
          <p14:tracePt t="29049" x="3455988" y="2800350"/>
          <p14:tracePt t="29065" x="3440113" y="2789238"/>
          <p14:tracePt t="29082" x="3390900" y="2765425"/>
          <p14:tracePt t="29099" x="3363913" y="2751138"/>
          <p14:tracePt t="29115" x="3306763" y="2740025"/>
          <p14:tracePt t="29132" x="3273425" y="2732088"/>
          <p14:tracePt t="29149" x="3208338" y="2720975"/>
          <p14:tracePt t="29166" x="3184525" y="2720975"/>
          <p14:tracePt t="29182" x="3132138" y="2720975"/>
          <p14:tracePt t="29199" x="3097213" y="2724150"/>
          <p14:tracePt t="29216" x="3044825" y="2735263"/>
          <p14:tracePt t="29232" x="3006725" y="2746375"/>
          <p14:tracePt t="29250" x="2949575" y="2781300"/>
          <p14:tracePt t="29266" x="2930525" y="2800350"/>
          <p14:tracePt t="29283" x="2911475" y="2819400"/>
          <p14:tracePt t="29299" x="2873375" y="2860675"/>
          <p14:tracePt t="29316" x="2854325" y="2887663"/>
          <p14:tracePt t="29319" x="2835275" y="2914650"/>
          <p14:tracePt t="29332" x="2816225" y="2941638"/>
          <p14:tracePt t="29349" x="2797175" y="2968625"/>
          <p14:tracePt t="29366" x="2770188" y="3009900"/>
          <p14:tracePt t="29382" x="2765425" y="3032125"/>
          <p14:tracePt t="29399" x="2754313" y="3078163"/>
          <p14:tracePt t="29416" x="2746375" y="3105150"/>
          <p14:tracePt t="29432" x="2743200" y="3151188"/>
          <p14:tracePt t="29449" x="2743200" y="3173413"/>
          <p14:tracePt t="29466" x="2743200" y="3219450"/>
          <p14:tracePt t="29482" x="2751138" y="3241675"/>
          <p14:tracePt t="29499" x="2762250" y="3287713"/>
          <p14:tracePt t="29516" x="2765425" y="3306763"/>
          <p14:tracePt t="29532" x="2784475" y="3341688"/>
          <p14:tracePt t="29549" x="2797175" y="3355975"/>
          <p14:tracePt t="29566" x="2819400" y="3390900"/>
          <p14:tracePt t="29582" x="2830513" y="3409950"/>
          <p14:tracePt t="29599" x="2854325" y="3444875"/>
          <p14:tracePt t="29616" x="2860675" y="3451225"/>
          <p14:tracePt t="29632" x="2884488" y="3475038"/>
          <p14:tracePt t="29649" x="2895600" y="3486150"/>
          <p14:tracePt t="29666" x="2917825" y="3508375"/>
          <p14:tracePt t="29682" x="2930525" y="3521075"/>
          <p14:tracePt t="29699" x="2949575" y="3540125"/>
          <p14:tracePt t="29716" x="2960688" y="3551238"/>
          <p14:tracePt t="29733" x="2982913" y="3573463"/>
          <p14:tracePt t="29749" x="2994025" y="3578225"/>
          <p14:tracePt t="29766" x="3001963" y="3589338"/>
          <p14:tracePt t="29782" x="3025775" y="3600450"/>
          <p14:tracePt t="29799" x="3040063" y="3611563"/>
          <p14:tracePt t="29816" x="3074988" y="3627438"/>
          <p14:tracePt t="29832" x="3094038" y="3635375"/>
          <p14:tracePt t="29849" x="3124200" y="3646488"/>
          <p14:tracePt t="29866" x="3143250" y="3649663"/>
          <p14:tracePt t="29882" x="3178175" y="3660775"/>
          <p14:tracePt t="29899" x="3184525" y="3665538"/>
          <p14:tracePt t="29916" x="3219450" y="3676650"/>
          <p14:tracePt t="29932" x="3235325" y="3684588"/>
          <p14:tracePt t="29949" x="3268663" y="3695700"/>
          <p14:tracePt t="29966" x="3287713" y="3698875"/>
          <p14:tracePt t="29982" x="3317875" y="3711575"/>
          <p14:tracePt t="29999" x="3336925" y="3714750"/>
          <p14:tracePt t="30016" x="3371850" y="3725863"/>
          <p14:tracePt t="30032" x="3387725" y="3733800"/>
          <p14:tracePt t="30049" x="3421063" y="3744913"/>
          <p14:tracePt t="30066" x="3436938" y="3749675"/>
          <p14:tracePt t="30082" x="3470275" y="3760788"/>
          <p14:tracePt t="30099" x="3482975" y="3768725"/>
          <p14:tracePt t="30116" x="3508375" y="3771900"/>
          <p14:tracePt t="30132" x="3516313" y="3775075"/>
          <p14:tracePt t="30149" x="3540125" y="3775075"/>
          <p14:tracePt t="30166" x="3546475" y="3775075"/>
          <p14:tracePt t="30184" x="3565525" y="3783013"/>
          <p14:tracePt t="30199" x="3578225" y="3783013"/>
          <p14:tracePt t="30216" x="3589338" y="3787775"/>
          <p14:tracePt t="30232" x="3608388" y="3787775"/>
          <p14:tracePt t="30249" x="3616325" y="3787775"/>
          <p14:tracePt t="30266" x="3627438" y="3790950"/>
          <p14:tracePt t="30282" x="3630613" y="3790950"/>
          <p14:tracePt t="30299" x="3638550" y="3790950"/>
          <p14:tracePt t="30316" x="3641725" y="3790950"/>
          <p14:tracePt t="30332" x="3646488" y="3790950"/>
          <p14:tracePt t="30349" x="3654425" y="3790950"/>
          <p14:tracePt t="32625" x="3654425" y="3794125"/>
          <p14:tracePt t="32637" x="3654425" y="3810000"/>
          <p14:tracePt t="32649" x="3649663" y="3829050"/>
          <p14:tracePt t="32666" x="3646488" y="3836988"/>
          <p14:tracePt t="32682" x="3638550" y="3859213"/>
          <p14:tracePt t="32699" x="3638550" y="3863975"/>
          <p14:tracePt t="32715" x="3635375" y="3870325"/>
          <p14:tracePt t="32732" x="3630613" y="3875088"/>
          <p14:tracePt t="32749" x="3619500" y="3894138"/>
          <p14:tracePt t="32766" x="3616325" y="3905250"/>
          <p14:tracePt t="32782" x="3608388" y="3913188"/>
          <p14:tracePt t="32799" x="3603625" y="3921125"/>
          <p14:tracePt t="32815" x="3603625" y="3927475"/>
          <p14:tracePt t="32832" x="3603625" y="3932238"/>
          <p14:tracePt t="32850" x="3600450" y="3940175"/>
          <p14:tracePt t="32865" x="3600450" y="3943350"/>
          <p14:tracePt t="32882" x="3592513" y="3946525"/>
          <p14:tracePt t="32899" x="3584575" y="3959225"/>
          <p14:tracePt t="32915" x="3581400" y="3962400"/>
          <p14:tracePt t="32932" x="3578225" y="3970338"/>
          <p14:tracePt t="32949" x="3578225" y="3973513"/>
          <p14:tracePt t="32965" x="3573463" y="3978275"/>
          <p14:tracePt t="33030" x="3570288" y="3978275"/>
          <p14:tracePt t="33052" x="3570288" y="3984625"/>
          <p14:tracePt t="33075" x="3562350" y="3989388"/>
          <p14:tracePt t="33109" x="3562350" y="3992563"/>
          <p14:tracePt t="33120" x="3559175" y="3997325"/>
          <p14:tracePt t="33131" x="3554413" y="4000500"/>
          <p14:tracePt t="33143" x="3554413" y="4003675"/>
          <p14:tracePt t="33154" x="3551238" y="4008438"/>
          <p14:tracePt t="33165" x="3546475" y="4016375"/>
          <p14:tracePt t="33182" x="3543300" y="4019550"/>
          <p14:tracePt t="33199" x="3540125" y="4027488"/>
          <p14:tracePt t="33215" x="3540125" y="4030663"/>
          <p14:tracePt t="33232" x="3532188" y="4038600"/>
          <p14:tracePt t="33265" x="3527425" y="4049713"/>
          <p14:tracePt t="33299" x="3524250" y="4054475"/>
          <p14:tracePt t="33356" x="3524250" y="4057650"/>
          <p14:tracePt t="33367" x="3524250" y="4060825"/>
          <p14:tracePt t="33378" x="3521075" y="4060825"/>
          <p14:tracePt t="33390" x="3521075" y="4065588"/>
          <p14:tracePt t="33401" x="3521075" y="4068763"/>
          <p14:tracePt t="33468" x="3521075" y="4073525"/>
          <p14:tracePt t="34380" x="3521075" y="4079875"/>
          <p14:tracePt t="34572" x="3521075" y="4084638"/>
          <p14:tracePt t="34583" x="3521075" y="4087813"/>
          <p14:tracePt t="34594" x="3516313" y="4092575"/>
          <p14:tracePt t="35665" x="3516313" y="4087813"/>
          <p14:tracePt t="35675" x="3524250" y="4076700"/>
          <p14:tracePt t="35699" x="3527425" y="4068763"/>
          <p14:tracePt t="35716" x="3527425" y="4065588"/>
          <p14:tracePt t="35732" x="3527425" y="4060825"/>
          <p14:tracePt t="35749" x="3527425" y="4057650"/>
          <p14:tracePt t="35765" x="3527425" y="4041775"/>
          <p14:tracePt t="35782" x="3527425" y="4035425"/>
          <p14:tracePt t="35799" x="3535363" y="4011613"/>
          <p14:tracePt t="35816" x="3540125" y="4003675"/>
          <p14:tracePt t="35832" x="3540125" y="3984625"/>
          <p14:tracePt t="35849" x="3540125" y="3973513"/>
          <p14:tracePt t="35865" x="3540125" y="3954463"/>
          <p14:tracePt t="35882" x="3540125" y="3943350"/>
          <p14:tracePt t="35899" x="3546475" y="3924300"/>
          <p14:tracePt t="35916" x="3551238" y="3913188"/>
          <p14:tracePt t="35932" x="3551238" y="3886200"/>
          <p14:tracePt t="35949" x="3551238" y="3878263"/>
          <p14:tracePt t="35966" x="3551238" y="3859213"/>
          <p14:tracePt t="35982" x="3546475" y="3840163"/>
          <p14:tracePt t="36000" x="3540125" y="3810000"/>
          <p14:tracePt t="36016" x="3540125" y="3790950"/>
          <p14:tracePt t="36032" x="3540125" y="3783013"/>
          <p14:tracePt t="36049" x="3532188" y="3760788"/>
          <p14:tracePt t="36066" x="3532188" y="3752850"/>
          <p14:tracePt t="36082" x="3521075" y="3725863"/>
          <p14:tracePt t="36099" x="3516313" y="3706813"/>
          <p14:tracePt t="36115" x="3505200" y="3676650"/>
          <p14:tracePt t="36132" x="3497263" y="3657600"/>
          <p14:tracePt t="36149" x="3489325" y="3622675"/>
          <p14:tracePt t="36166" x="3482975" y="3608388"/>
          <p14:tracePt t="36182" x="3478213" y="3589338"/>
          <p14:tracePt t="36199" x="3470275" y="3578225"/>
          <p14:tracePt t="36215" x="3463925" y="3554413"/>
          <p14:tracePt t="36232" x="3455988" y="3546475"/>
          <p14:tracePt t="36249" x="3451225" y="3524250"/>
          <p14:tracePt t="36266" x="3448050" y="3516313"/>
          <p14:tracePt t="36282" x="3440113" y="3494088"/>
          <p14:tracePt t="36299" x="3436938" y="3486150"/>
          <p14:tracePt t="36316" x="3436938" y="3467100"/>
          <p14:tracePt t="36332" x="3436938" y="3459163"/>
          <p14:tracePt t="36349" x="3436938" y="3448050"/>
          <p14:tracePt t="36365" x="3432175" y="3436938"/>
          <p14:tracePt t="36382" x="3421063" y="3417888"/>
          <p14:tracePt t="36398" x="3413125" y="3406775"/>
          <p14:tracePt t="36416" x="3413125" y="3387725"/>
          <p14:tracePt t="36432" x="3413125" y="3382963"/>
          <p14:tracePt t="36449" x="3406775" y="3368675"/>
          <p14:tracePt t="36465" x="3402013" y="3360738"/>
          <p14:tracePt t="36482" x="3394075" y="3349625"/>
          <p14:tracePt t="36499" x="3387725" y="3325813"/>
          <p14:tracePt t="36515" x="3379788" y="3317875"/>
          <p14:tracePt t="36532" x="3368675" y="3295650"/>
          <p14:tracePt t="36549" x="3368675" y="3287713"/>
          <p14:tracePt t="36566" x="3363913" y="3265488"/>
          <p14:tracePt t="36582" x="3363913" y="3257550"/>
          <p14:tracePt t="36599" x="3363913" y="3238500"/>
          <p14:tracePt t="36615" x="3363913" y="3227388"/>
          <p14:tracePt t="36632" x="3360738" y="3208338"/>
          <p14:tracePt t="36649" x="3360738" y="3197225"/>
          <p14:tracePt t="36666" x="3360738" y="3189288"/>
          <p14:tracePt t="36682" x="3360738" y="3184525"/>
          <p14:tracePt t="36699" x="3352800" y="3165475"/>
          <p14:tracePt t="36715" x="3349625" y="3154363"/>
          <p14:tracePt t="36732" x="3344863" y="3135313"/>
          <p14:tracePt t="36749" x="3336925" y="3124200"/>
          <p14:tracePt t="36765" x="3333750" y="3116263"/>
          <p14:tracePt t="36782" x="3330575" y="3105150"/>
          <p14:tracePt t="36799" x="3325813" y="3097213"/>
          <p14:tracePt t="36815" x="3325813" y="3094038"/>
          <p14:tracePt t="36832" x="3325813" y="3082925"/>
          <p14:tracePt t="36849" x="3322638" y="3078163"/>
          <p14:tracePt t="36866" x="3314700" y="3070225"/>
          <p14:tracePt t="36882" x="3314700" y="3067050"/>
          <p14:tracePt t="36900" x="3311525" y="3059113"/>
          <p14:tracePt t="36915" x="3306763" y="3051175"/>
          <p14:tracePt t="36932" x="3303588" y="3048000"/>
          <p14:tracePt t="36949" x="3298825" y="3040063"/>
          <p14:tracePt t="36965" x="3298825" y="3036888"/>
          <p14:tracePt t="36982" x="3292475" y="3028950"/>
          <p14:tracePt t="36999" x="3292475" y="3025775"/>
          <p14:tracePt t="37015" x="3279775" y="3013075"/>
          <p14:tracePt t="37032" x="3276600" y="3009900"/>
          <p14:tracePt t="37049" x="3268663" y="3001963"/>
          <p14:tracePt t="37066" x="3265488" y="2998788"/>
          <p14:tracePt t="37082" x="3257550" y="2987675"/>
          <p14:tracePt t="37099" x="3249613" y="2982913"/>
          <p14:tracePt t="37115" x="3241675" y="2974975"/>
          <p14:tracePt t="37132" x="3238500" y="2974975"/>
          <p14:tracePt t="37149" x="3235325" y="2971800"/>
          <p14:tracePt t="37182" x="3230563" y="2971800"/>
          <p14:tracePt t="37238" x="3227388" y="2968625"/>
          <p14:tracePt t="37249" x="3219450" y="2963863"/>
          <p14:tracePt t="37260" x="3216275" y="2955925"/>
          <p14:tracePt t="37272" x="3211513" y="2952750"/>
          <p14:tracePt t="37283" x="3208338" y="2949575"/>
          <p14:tracePt t="37299" x="3203575" y="2944813"/>
          <p14:tracePt t="37316" x="3197225" y="2936875"/>
          <p14:tracePt t="37332" x="3189288" y="2933700"/>
          <p14:tracePt t="37350" x="3181350" y="2925763"/>
          <p14:tracePt t="37365" x="3178175" y="2925763"/>
          <p14:tracePt t="37399" x="3178175" y="2922588"/>
          <p14:tracePt t="37429" x="3178175" y="2917825"/>
          <p14:tracePt t="37441" x="3173413" y="2914650"/>
          <p14:tracePt t="37452" x="3170238" y="2914650"/>
          <p14:tracePt t="37465" x="3165475" y="2914650"/>
          <p14:tracePt t="37482" x="3162300" y="2914650"/>
          <p14:tracePt t="37499" x="3154363" y="2914650"/>
          <p14:tracePt t="37515" x="3151188" y="2914650"/>
          <p14:tracePt t="37947" x="3143250" y="2914650"/>
          <p14:tracePt t="37957" x="3140075" y="2914650"/>
          <p14:tracePt t="37968" x="3135313" y="2914650"/>
          <p14:tracePt t="37982" x="3132138" y="2914650"/>
          <p14:tracePt t="38331" x="3124200" y="2917825"/>
          <p14:tracePt t="38341" x="3121025" y="2922588"/>
          <p14:tracePt t="38352" x="3116263" y="2930525"/>
          <p14:tracePt t="38365" x="3113088" y="2933700"/>
          <p14:tracePt t="38382" x="3108325" y="2936875"/>
          <p14:tracePt t="38399" x="3105150" y="2944813"/>
          <p14:tracePt t="38432" x="3105150" y="2949575"/>
          <p14:tracePt t="38521" x="3105150" y="2952750"/>
          <p14:tracePt t="38543" x="3105150" y="2960688"/>
          <p14:tracePt t="38554" x="3105150" y="2963863"/>
          <p14:tracePt t="38565" x="3105150" y="2968625"/>
          <p14:tracePt t="38577" x="3105150" y="2971800"/>
          <p14:tracePt t="38588" x="3101975" y="2974975"/>
          <p14:tracePt t="38655" x="3101975" y="2979738"/>
          <p14:tracePt t="38665" x="3101975" y="2982913"/>
          <p14:tracePt t="38677" x="3101975" y="2990850"/>
          <p14:tracePt t="38688" x="3101975" y="2994025"/>
          <p14:tracePt t="38700" x="3101975" y="2998788"/>
          <p14:tracePt t="41154" x="3101975" y="3006725"/>
          <p14:tracePt t="41165" x="3101975" y="3013075"/>
          <p14:tracePt t="41243" x="3101975" y="3021013"/>
          <p14:tracePt t="41254" x="3101975" y="3025775"/>
          <p14:tracePt t="41311" x="3101975" y="3028950"/>
          <p14:tracePt t="41322" x="3101975" y="3032125"/>
          <p14:tracePt t="41344" x="3094038" y="3036888"/>
          <p14:tracePt t="41355" x="3089275" y="3040063"/>
          <p14:tracePt t="41367" x="3086100" y="3044825"/>
          <p14:tracePt t="41378" x="3082925" y="3048000"/>
          <p14:tracePt t="41389" x="3078163" y="3055938"/>
          <p14:tracePt t="41401" x="3074988" y="3059113"/>
          <p14:tracePt t="41415" x="3070225" y="3063875"/>
          <p14:tracePt t="41432" x="3063875" y="3067050"/>
          <p14:tracePt t="41449" x="3059113" y="3074988"/>
          <p14:tracePt t="41465" x="3055938" y="3074988"/>
          <p14:tracePt t="41717" x="3067050" y="3074988"/>
          <p14:tracePt t="41728" x="3121025" y="3082925"/>
          <p14:tracePt t="41765" x="3279775" y="3105150"/>
          <p14:tracePt t="41782" x="3394075" y="3121025"/>
          <p14:tracePt t="41799" x="3467100" y="3127375"/>
          <p14:tracePt t="41816" x="3600450" y="3143250"/>
          <p14:tracePt t="41832" x="3660775" y="3143250"/>
          <p14:tracePt t="41850" x="3763963" y="3143250"/>
          <p14:tracePt t="41865" x="3806825" y="3143250"/>
          <p14:tracePt t="41882" x="3844925" y="3143250"/>
          <p14:tracePt t="41899" x="3921125" y="3143250"/>
          <p14:tracePt t="41916" x="3943350" y="3143250"/>
          <p14:tracePt t="41932" x="3973513" y="3143250"/>
          <p14:tracePt t="41949" x="3989388" y="3143250"/>
          <p14:tracePt t="41965" x="4022725" y="3146425"/>
          <p14:tracePt t="41982" x="4035425" y="3146425"/>
          <p14:tracePt t="41999" x="4054475" y="3146425"/>
          <p14:tracePt t="42015" x="4057650" y="3146425"/>
          <p14:tracePt t="42032" x="4065588" y="3146425"/>
          <p14:tracePt t="42049" x="4068763" y="3143250"/>
          <p14:tracePt t="42065" x="4087813" y="3132138"/>
          <p14:tracePt t="42082" x="4098925" y="3132138"/>
          <p14:tracePt t="42099" x="4122738" y="3124200"/>
          <p14:tracePt t="42115" x="4130675" y="3124200"/>
          <p14:tracePt t="42132" x="4152900" y="3113088"/>
          <p14:tracePt t="42149" x="4160838" y="3108325"/>
          <p14:tracePt t="42165" x="4179888" y="3108325"/>
          <p14:tracePt t="42182" x="4191000" y="3108325"/>
          <p14:tracePt t="42199" x="4210050" y="3101975"/>
          <p14:tracePt t="42215" x="4221163" y="3101975"/>
          <p14:tracePt t="42232" x="4229100" y="3101975"/>
          <p14:tracePt t="42249" x="4232275" y="3101975"/>
          <p14:tracePt t="42266" x="4240213" y="3101975"/>
          <p14:tracePt t="42282" x="4248150" y="3101975"/>
          <p14:tracePt t="42299" x="4256088" y="3101975"/>
          <p14:tracePt t="42315" x="4259263" y="3101975"/>
          <p14:tracePt t="42413" x="4256088" y="3108325"/>
          <p14:tracePt t="42424" x="4251325" y="3113088"/>
          <p14:tracePt t="42436" x="4251325" y="3116263"/>
          <p14:tracePt t="42449" x="4244975" y="3116263"/>
          <p14:tracePt t="42571" x="4240213" y="3121025"/>
          <p14:tracePt t="42582" x="4237038" y="3121025"/>
          <p14:tracePt t="42593" x="4232275" y="3121025"/>
          <p14:tracePt t="42604" x="4229100" y="3121025"/>
          <p14:tracePt t="42616" x="4225925" y="3124200"/>
          <p14:tracePt t="42632" x="4221163" y="3124200"/>
          <p14:tracePt t="42649" x="4217988" y="3124200"/>
          <p14:tracePt t="42717" x="4225925" y="3127375"/>
          <p14:tracePt t="42728" x="4237038" y="3127375"/>
          <p14:tracePt t="42739" x="4244975" y="3127375"/>
          <p14:tracePt t="42751" x="4248150" y="3132138"/>
          <p14:tracePt t="42765" x="4256088" y="3132138"/>
          <p14:tracePt t="42782" x="4259263" y="3132138"/>
          <p14:tracePt t="42799" x="4264025" y="3140075"/>
          <p14:tracePt t="42852" x="4259263" y="3143250"/>
          <p14:tracePt t="42862" x="4251325" y="3146425"/>
          <p14:tracePt t="42873" x="4248150" y="3151188"/>
          <p14:tracePt t="42885" x="4244975" y="3154363"/>
          <p14:tracePt t="42899" x="4240213" y="3159125"/>
          <p14:tracePt t="42915" x="4237038" y="3162300"/>
          <p14:tracePt t="42932" x="4232275" y="3170238"/>
          <p14:tracePt t="43133" x="4229100" y="3170238"/>
          <p14:tracePt t="43144" x="4221163" y="3170238"/>
          <p14:tracePt t="43156" x="4217988" y="3170238"/>
          <p14:tracePt t="43167" x="4213225" y="3170238"/>
          <p14:tracePt t="43182" x="4210050" y="3173413"/>
          <p14:tracePt t="43199" x="4202113" y="3173413"/>
          <p14:tracePt t="43215" x="4198938" y="3173413"/>
          <p14:tracePt t="43232" x="4191000" y="3173413"/>
          <p14:tracePt t="43249" x="4183063" y="3178175"/>
          <p14:tracePt t="43265" x="4179888" y="3178175"/>
          <p14:tracePt t="43282" x="4171950" y="3181350"/>
          <p14:tracePt t="43299" x="4168775" y="3184525"/>
          <p14:tracePt t="43315" x="4156075" y="3192463"/>
          <p14:tracePt t="43332" x="4152900" y="3200400"/>
          <p14:tracePt t="43349" x="4144963" y="3203575"/>
          <p14:tracePt t="43365" x="4141788" y="3208338"/>
          <p14:tracePt t="43382" x="4133850" y="3216275"/>
          <p14:tracePt t="43399" x="4122738" y="3219450"/>
          <p14:tracePt t="43415" x="4103688" y="3230563"/>
          <p14:tracePt t="43432" x="4084638" y="3238500"/>
          <p14:tracePt t="43449" x="4049713" y="3246438"/>
          <p14:tracePt t="43465" x="4035425" y="3254375"/>
          <p14:tracePt t="43482" x="3992563" y="3276600"/>
          <p14:tracePt t="43499" x="3970338" y="3287713"/>
          <p14:tracePt t="43515" x="3905250" y="3330575"/>
          <p14:tracePt t="43532" x="3870325" y="3344863"/>
          <p14:tracePt t="43549" x="3813175" y="3371850"/>
          <p14:tracePt t="43565" x="3768725" y="3387725"/>
          <p14:tracePt t="43582" x="3698875" y="3413125"/>
          <p14:tracePt t="43599" x="3665538" y="3425825"/>
          <p14:tracePt t="43616" x="3603625" y="3451225"/>
          <p14:tracePt t="43632" x="3573463" y="3459163"/>
          <p14:tracePt t="43650" x="3516313" y="3470275"/>
          <p14:tracePt t="43665" x="3494088" y="3478213"/>
          <p14:tracePt t="43682" x="3467100" y="3482975"/>
          <p14:tracePt t="43699" x="3421063" y="3497263"/>
          <p14:tracePt t="43715" x="3398838" y="3502025"/>
          <p14:tracePt t="43732" x="3363913" y="3513138"/>
          <p14:tracePt t="43748" x="3349625" y="3521075"/>
          <p14:tracePt t="43765" x="3322638" y="3527425"/>
          <p14:tracePt t="43782" x="3311525" y="3527425"/>
          <p14:tracePt t="43798" x="3292475" y="3535363"/>
          <p14:tracePt t="43815" x="3279775" y="3535363"/>
          <p14:tracePt t="43832" x="3260725" y="3535363"/>
          <p14:tracePt t="43848" x="3249613" y="3535363"/>
          <p14:tracePt t="43865" x="3230563" y="3535363"/>
          <p14:tracePt t="43882" x="3222625" y="3535363"/>
          <p14:tracePt t="43898" x="3200400" y="3540125"/>
          <p14:tracePt t="43915" x="3192463" y="3543300"/>
          <p14:tracePt t="43932" x="3170238" y="3554413"/>
          <p14:tracePt t="43948" x="3154363" y="3565525"/>
          <p14:tracePt t="43965" x="3127375" y="3584575"/>
          <p14:tracePt t="43982" x="3108325" y="3589338"/>
          <p14:tracePt t="43998" x="3074988" y="3611563"/>
          <p14:tracePt t="44015" x="3059113" y="3622675"/>
          <p14:tracePt t="44032" x="3036888" y="3646488"/>
          <p14:tracePt t="44048" x="3025775" y="3657600"/>
          <p14:tracePt t="44065" x="3001963" y="3676650"/>
          <p14:tracePt t="44082" x="2994025" y="3687763"/>
          <p14:tracePt t="44099" x="2971800" y="3711575"/>
          <p14:tracePt t="44115" x="2968625" y="3714750"/>
          <p14:tracePt t="44132" x="2963863" y="3717925"/>
          <p14:tracePt t="44149" x="2952750" y="3725863"/>
          <p14:tracePt t="44165" x="2949575" y="3736975"/>
          <p14:tracePt t="44182" x="2941638" y="3752850"/>
          <p14:tracePt t="44198" x="2941638" y="3760788"/>
          <p14:tracePt t="44215" x="2941638" y="3768725"/>
          <p14:tracePt t="44232" x="2941638" y="3775075"/>
          <p14:tracePt t="44248" x="2941638" y="3783013"/>
          <p14:tracePt t="44265" x="2941638" y="3787775"/>
          <p14:tracePt t="44282" x="2941638" y="3794125"/>
          <p14:tracePt t="44298" x="2941638" y="3798888"/>
          <p14:tracePt t="44315" x="2941638" y="3810000"/>
          <p14:tracePt t="44332" x="2941638" y="3813175"/>
          <p14:tracePt t="44348" x="2944813" y="3821113"/>
          <p14:tracePt t="44365" x="2949575" y="3825875"/>
          <p14:tracePt t="44382" x="2955925" y="3832225"/>
          <p14:tracePt t="44399" x="2960688" y="3840163"/>
          <p14:tracePt t="44415" x="2971800" y="3848100"/>
          <p14:tracePt t="44432" x="2974975" y="3851275"/>
          <p14:tracePt t="44448" x="2982913" y="3859213"/>
          <p14:tracePt t="44465" x="2987675" y="3863975"/>
          <p14:tracePt t="44482" x="2998788" y="3870325"/>
          <p14:tracePt t="44498" x="3001963" y="3875088"/>
          <p14:tracePt t="44516" x="3009900" y="3883025"/>
          <p14:tracePt t="44532" x="3013075" y="3886200"/>
          <p14:tracePt t="44550" x="3032125" y="3897313"/>
          <p14:tracePt t="44565" x="3044825" y="3902075"/>
          <p14:tracePt t="44582" x="3055938" y="3905250"/>
          <p14:tracePt t="44599" x="3074988" y="3916363"/>
          <p14:tracePt t="44615" x="3086100" y="3924300"/>
          <p14:tracePt t="44632" x="3105150" y="3927475"/>
          <p14:tracePt t="44649" x="3116263" y="3932238"/>
          <p14:tracePt t="44665" x="3151188" y="3943350"/>
          <p14:tracePt t="44682" x="3165475" y="3951288"/>
          <p14:tracePt t="44699" x="3200400" y="3954463"/>
          <p14:tracePt t="44715" x="3216275" y="3954463"/>
          <p14:tracePt t="44732" x="3235325" y="3954463"/>
          <p14:tracePt t="44749" x="3246438" y="3954463"/>
          <p14:tracePt t="44765" x="3260725" y="3954463"/>
          <p14:tracePt t="44782" x="3268663" y="3954463"/>
          <p14:tracePt t="44799" x="3287713" y="3954463"/>
          <p14:tracePt t="44815" x="3298825" y="3954463"/>
          <p14:tracePt t="44832" x="3325813" y="3954463"/>
          <p14:tracePt t="44849" x="3333750" y="3946525"/>
          <p14:tracePt t="44865" x="3368675" y="3943350"/>
          <p14:tracePt t="44882" x="3382963" y="3943350"/>
          <p14:tracePt t="44899" x="3417888" y="3935413"/>
          <p14:tracePt t="44915" x="3432175" y="3932238"/>
          <p14:tracePt t="44932" x="3467100" y="3921125"/>
          <p14:tracePt t="44949" x="3486150" y="3916363"/>
          <p14:tracePt t="44966" x="3516313" y="3905250"/>
          <p14:tracePt t="44982" x="3535363" y="3897313"/>
          <p14:tracePt t="45000" x="3562350" y="3886200"/>
          <p14:tracePt t="45015" x="3573463" y="3883025"/>
          <p14:tracePt t="45032" x="3581400" y="3878263"/>
          <p14:tracePt t="45049" x="3603625" y="3867150"/>
          <p14:tracePt t="45065" x="3611563" y="3859213"/>
          <p14:tracePt t="45082" x="3627438" y="3851275"/>
          <p14:tracePt t="45099" x="3638550" y="3848100"/>
          <p14:tracePt t="45115" x="3654425" y="3836988"/>
          <p14:tracePt t="45132" x="3657600" y="3832225"/>
          <p14:tracePt t="45148" x="3665538" y="3825875"/>
          <p14:tracePt t="45165" x="3668713" y="3821113"/>
          <p14:tracePt t="45182" x="3679825" y="3806825"/>
          <p14:tracePt t="45198" x="3684588" y="3794125"/>
          <p14:tracePt t="45215" x="3692525" y="3783013"/>
          <p14:tracePt t="45232" x="3698875" y="3775075"/>
          <p14:tracePt t="45248" x="3706813" y="3768725"/>
          <p14:tracePt t="45265" x="3711575" y="3763963"/>
          <p14:tracePt t="45282" x="3714750" y="3756025"/>
          <p14:tracePt t="45298" x="3714750" y="3752850"/>
          <p14:tracePt t="45315" x="3714750" y="3741738"/>
          <p14:tracePt t="45332" x="3714750" y="3736975"/>
          <p14:tracePt t="45348" x="3714750" y="3730625"/>
          <p14:tracePt t="45365" x="3714750" y="3725863"/>
          <p14:tracePt t="45382" x="3714750" y="3717925"/>
          <p14:tracePt t="45398" x="3711575" y="3711575"/>
          <p14:tracePt t="45416" x="3711575" y="3703638"/>
          <p14:tracePt t="45432" x="3706813" y="3698875"/>
          <p14:tracePt t="45448" x="3706813" y="3695700"/>
          <p14:tracePt t="45465" x="3703638" y="3687763"/>
          <p14:tracePt t="45482" x="3695700" y="3679825"/>
          <p14:tracePt t="45498" x="3692525" y="3673475"/>
          <p14:tracePt t="45515" x="3687763" y="3668713"/>
          <p14:tracePt t="45532" x="3679825" y="3660775"/>
          <p14:tracePt t="45548" x="3676650" y="3657600"/>
          <p14:tracePt t="45565" x="3665538" y="3646488"/>
          <p14:tracePt t="45582" x="3660775" y="3641725"/>
          <p14:tracePt t="45598" x="3654425" y="3635375"/>
          <p14:tracePt t="45615" x="3649663" y="3630613"/>
          <p14:tracePt t="45632" x="3641725" y="3622675"/>
          <p14:tracePt t="45649" x="3635375" y="3616325"/>
          <p14:tracePt t="45665" x="3627438" y="3616325"/>
          <p14:tracePt t="45682" x="3622675" y="3611563"/>
          <p14:tracePt t="45698" x="3616325" y="3611563"/>
          <p14:tracePt t="45715" x="3611563" y="3608388"/>
          <p14:tracePt t="45732" x="3600450" y="3600450"/>
          <p14:tracePt t="45749" x="3597275" y="3597275"/>
          <p14:tracePt t="45765" x="3584575" y="3584575"/>
          <p14:tracePt t="45782" x="3578225" y="3581400"/>
          <p14:tracePt t="45799" x="3570288" y="3573463"/>
          <p14:tracePt t="45815" x="3565525" y="3573463"/>
          <p14:tracePt t="45832" x="3559175" y="3570288"/>
          <p14:tracePt t="45849" x="3554413" y="3570288"/>
          <p14:tracePt t="45866" x="3543300" y="3570288"/>
          <p14:tracePt t="45900" x="3540125" y="3570288"/>
          <p14:tracePt t="45915" x="3535363" y="3565525"/>
          <p14:tracePt t="45932" x="3532188" y="3565525"/>
          <p14:tracePt t="45949" x="3524250" y="3559175"/>
          <p14:tracePt t="45965" x="3513138" y="3554413"/>
          <p14:tracePt t="45982" x="3505200" y="3546475"/>
          <p14:tracePt t="45999" x="3494088" y="3546475"/>
          <p14:tracePt t="46015" x="3475038" y="3535363"/>
          <p14:tracePt t="46032" x="3463925" y="3535363"/>
          <p14:tracePt t="46049" x="3440113" y="3535363"/>
          <p14:tracePt t="46065" x="3421063" y="3535363"/>
          <p14:tracePt t="46082" x="3390900" y="3535363"/>
          <p14:tracePt t="46099" x="3379788" y="3532188"/>
          <p14:tracePt t="46115" x="3360738" y="3524250"/>
          <p14:tracePt t="46132" x="3349625" y="3524250"/>
          <p14:tracePt t="46149" x="3330575" y="3524250"/>
          <p14:tracePt t="46165" x="3322638" y="3524250"/>
          <p14:tracePt t="46182" x="3298825" y="3524250"/>
          <p14:tracePt t="46199" x="3292475" y="3527425"/>
          <p14:tracePt t="46215" x="3268663" y="3540125"/>
          <p14:tracePt t="46232" x="3254375" y="3543300"/>
          <p14:tracePt t="46249" x="3230563" y="3554413"/>
          <p14:tracePt t="46265" x="3222625" y="3559175"/>
          <p14:tracePt t="46282" x="3200400" y="3573463"/>
          <p14:tracePt t="46298" x="3189288" y="3581400"/>
          <p14:tracePt t="46315" x="3173413" y="3600450"/>
          <p14:tracePt t="46332" x="3162300" y="3611563"/>
          <p14:tracePt t="46349" x="3154363" y="3627438"/>
          <p14:tracePt t="46365" x="3151188" y="3630613"/>
          <p14:tracePt t="46382" x="3143250" y="3635375"/>
          <p14:tracePt t="46399" x="3135313" y="3646488"/>
          <p14:tracePt t="46415" x="3135313" y="3649663"/>
          <p14:tracePt t="46432" x="3132138" y="3660775"/>
          <p14:tracePt t="46449" x="3132138" y="3673475"/>
          <p14:tracePt t="46465" x="3132138" y="3687763"/>
          <p14:tracePt t="46482" x="3132138" y="3695700"/>
          <p14:tracePt t="46499" x="3132138" y="3711575"/>
          <p14:tracePt t="46515" x="3132138" y="3714750"/>
          <p14:tracePt t="46532" x="3135313" y="3722688"/>
          <p14:tracePt t="46549" x="3135313" y="3725863"/>
          <p14:tracePt t="46565" x="3146425" y="3749675"/>
          <p14:tracePt t="46582" x="3151188" y="3756025"/>
          <p14:tracePt t="46599" x="3162300" y="3779838"/>
          <p14:tracePt t="46615" x="3165475" y="3783013"/>
          <p14:tracePt t="46632" x="3173413" y="3790950"/>
          <p14:tracePt t="46649" x="3178175" y="3794125"/>
          <p14:tracePt t="59143" x="3192463" y="3813175"/>
          <p14:tracePt t="59153" x="3222625" y="3863975"/>
          <p14:tracePt t="59165" x="3254375" y="3908425"/>
          <p14:tracePt t="59182" x="3273425" y="3946525"/>
          <p14:tracePt t="59198" x="3314700" y="4016375"/>
          <p14:tracePt t="59215" x="3330575" y="4041775"/>
          <p14:tracePt t="59232" x="3363913" y="4111625"/>
          <p14:tracePt t="59248" x="3382963" y="4137025"/>
          <p14:tracePt t="59265" x="3425825" y="4191000"/>
          <p14:tracePt t="59281" x="3444875" y="4217988"/>
          <p14:tracePt t="59298" x="3470275" y="4251325"/>
          <p14:tracePt t="59315" x="3489325" y="4270375"/>
          <p14:tracePt t="59331" x="3524250" y="4305300"/>
          <p14:tracePt t="59348" x="3535363" y="4324350"/>
          <p14:tracePt t="59365" x="3559175" y="4359275"/>
          <p14:tracePt t="59381" x="3565525" y="4373563"/>
          <p14:tracePt t="59398" x="3570288" y="4389438"/>
          <p14:tracePt t="59415" x="3581400" y="4422775"/>
          <p14:tracePt t="59431" x="3592513" y="4441825"/>
          <p14:tracePt t="59448" x="3616325" y="4476750"/>
          <p14:tracePt t="59465" x="3627438" y="4492625"/>
          <p14:tracePt t="59481" x="3665538" y="4545013"/>
          <p14:tracePt t="59498" x="3684588" y="4572000"/>
          <p14:tracePt t="59515" x="3717925" y="4621213"/>
          <p14:tracePt t="59531" x="3730625" y="4648200"/>
          <p14:tracePt t="59548" x="3775075" y="4716463"/>
          <p14:tracePt t="59565" x="3806825" y="4762500"/>
          <p14:tracePt t="59581" x="3867150" y="4857750"/>
          <p14:tracePt t="59598" x="3902075" y="4892675"/>
          <p14:tracePt t="59615" x="3970338" y="4968875"/>
          <p14:tracePt t="59631" x="3989388" y="4994275"/>
          <p14:tracePt t="59648" x="4073525" y="5070475"/>
          <p14:tracePt t="59665" x="4117975" y="5108575"/>
          <p14:tracePt t="59681" x="4206875" y="5184775"/>
          <p14:tracePt t="59698" x="4232275" y="5211763"/>
          <p14:tracePt t="59715" x="4267200" y="5249863"/>
          <p14:tracePt t="59731" x="4286250" y="5265738"/>
          <p14:tracePt t="59748" x="4321175" y="5299075"/>
          <p14:tracePt t="59765" x="4346575" y="5322888"/>
          <p14:tracePt t="59781" x="4400550" y="5375275"/>
          <p14:tracePt t="59798" x="4419600" y="5394325"/>
          <p14:tracePt t="59815" x="4454525" y="5429250"/>
          <p14:tracePt t="59831" x="4473575" y="5448300"/>
          <p14:tracePt t="59848" x="4487863" y="5459413"/>
          <p14:tracePt t="59865" x="4530725" y="5489575"/>
          <p14:tracePt t="59881" x="4556125" y="5508625"/>
          <p14:tracePt t="59898" x="4621213" y="5551488"/>
          <p14:tracePt t="59915" x="4648200" y="5570538"/>
          <p14:tracePt t="59931" x="4675188" y="5592763"/>
          <p14:tracePt t="59948" x="4686300" y="5597525"/>
          <p14:tracePt t="59965" x="4694238" y="5603875"/>
          <p14:tracePt t="59981" x="4697413" y="5603875"/>
          <p14:tracePt t="59998" x="4694238" y="5608638"/>
          <p14:tracePt t="60015" x="4689475" y="5608638"/>
          <p14:tracePt t="60031" x="4675188" y="5600700"/>
          <p14:tracePt t="60048" x="4659313" y="5592763"/>
          <p14:tracePt t="60065" x="4656138" y="5584825"/>
          <p14:tracePt t="60673" x="4656138" y="5589588"/>
          <p14:tracePt t="60694" x="4656138" y="5597525"/>
          <p14:tracePt t="60705" x="4656138" y="5600700"/>
          <p14:tracePt t="60761" x="4656138" y="5603875"/>
          <p14:tracePt t="60773" x="4656138" y="5608638"/>
          <p14:tracePt t="60784" x="4659313" y="5611813"/>
          <p14:tracePt t="60795" x="4664075" y="5616575"/>
          <p14:tracePt t="60806" x="4664075" y="5619750"/>
          <p14:tracePt t="60818" x="4667250" y="5627688"/>
          <p14:tracePt t="60832" x="4678363" y="5630863"/>
          <p14:tracePt t="60848" x="4686300" y="5635625"/>
          <p14:tracePt t="60865" x="4689475" y="5635625"/>
          <p14:tracePt t="60941" x="4689475" y="5638800"/>
          <p14:tracePt t="60952" x="4689475" y="5641975"/>
          <p14:tracePt t="60964" x="4686300" y="5649913"/>
          <p14:tracePt t="60975" x="4686300" y="5654675"/>
          <p14:tracePt t="60986" x="4683125" y="5661025"/>
          <p14:tracePt t="60998" x="4683125" y="5673725"/>
          <p14:tracePt t="61015" x="4683125" y="5680075"/>
          <p14:tracePt t="61032" x="4683125" y="5692775"/>
          <p14:tracePt t="61048" x="4683125" y="5695950"/>
          <p14:tracePt t="61065" x="4689475" y="5703888"/>
          <p14:tracePt t="61082" x="4694238" y="5707063"/>
          <p14:tracePt t="61098" x="4702175" y="5715000"/>
          <p14:tracePt t="61115" x="4702175" y="5722938"/>
          <p14:tracePt t="61178" x="4702175" y="5726113"/>
          <p14:tracePt t="61189" x="4705350" y="5730875"/>
          <p14:tracePt t="61200" x="4708525" y="5734050"/>
          <p14:tracePt t="61211" x="4713288" y="5737225"/>
          <p14:tracePt t="61223" x="4716463" y="5741988"/>
          <p14:tracePt t="61234" x="4721225" y="5745163"/>
          <p14:tracePt t="61248" x="4721225" y="5749925"/>
          <p14:tracePt t="61265" x="4724400" y="5756275"/>
          <p14:tracePt t="61282" x="4740275" y="5764213"/>
          <p14:tracePt t="61298" x="4751388" y="5768975"/>
          <p14:tracePt t="61315" x="4770438" y="5780088"/>
          <p14:tracePt t="61332" x="4781550" y="5783263"/>
          <p14:tracePt t="61348" x="4816475" y="5794375"/>
          <p14:tracePt t="61365" x="4830763" y="5802313"/>
          <p14:tracePt t="61382" x="4873625" y="5813425"/>
          <p14:tracePt t="61398" x="4887913" y="5818188"/>
          <p14:tracePt t="61415" x="4930775" y="5829300"/>
          <p14:tracePt t="61432" x="4953000" y="5837238"/>
          <p14:tracePt t="61448" x="5018088" y="5848350"/>
          <p14:tracePt t="61465" x="5040313" y="5856288"/>
          <p14:tracePt t="61482" x="5089525" y="5859463"/>
          <p14:tracePt t="61498" x="5105400" y="5859463"/>
          <p14:tracePt t="61515" x="5135563" y="5859463"/>
          <p14:tracePt t="61532" x="5146675" y="5867400"/>
          <p14:tracePt t="61548" x="5165725" y="5870575"/>
          <p14:tracePt t="61565" x="5178425" y="5870575"/>
          <p14:tracePt t="61581" x="5197475" y="5878513"/>
          <p14:tracePt t="61598" x="5208588" y="5878513"/>
          <p14:tracePt t="61616" x="5227638" y="5883275"/>
          <p14:tracePt t="61632" x="5238750" y="5883275"/>
          <p14:tracePt t="61650" x="5260975" y="5883275"/>
          <p14:tracePt t="61665" x="5280025" y="5883275"/>
          <p14:tracePt t="61682" x="5287963" y="5883275"/>
          <p14:tracePt t="61698" x="5307013" y="5883275"/>
          <p14:tracePt t="61715" x="5326063" y="5883275"/>
          <p14:tracePt t="61732" x="5356225" y="5883275"/>
          <p14:tracePt t="61748" x="5372100" y="5883275"/>
          <p14:tracePt t="61765" x="5407025" y="5883275"/>
          <p14:tracePt t="61782" x="5418138" y="5883275"/>
          <p14:tracePt t="61798" x="5437188" y="5883275"/>
          <p14:tracePt t="61815" x="5445125" y="5883275"/>
          <p14:tracePt t="61818" x="5456238" y="5883275"/>
          <p14:tracePt t="61832" x="5467350" y="5883275"/>
          <p14:tracePt t="61848" x="5475288" y="5883275"/>
          <p14:tracePt t="61865" x="5489575" y="5875338"/>
          <p14:tracePt t="61882" x="5494338" y="5875338"/>
          <p14:tracePt t="61898" x="5502275" y="5870575"/>
          <p14:tracePt t="61915" x="5505450" y="5870575"/>
          <p14:tracePt t="61932" x="5513388" y="5870575"/>
          <p14:tracePt t="61965" x="5516563" y="5870575"/>
          <p14:tracePt t="61982" x="5521325" y="5870575"/>
          <p14:tracePt t="62010" x="5524500" y="5870575"/>
          <p14:tracePt t="62021" x="5524500" y="5867400"/>
          <p14:tracePt t="62033" x="5527675" y="5867400"/>
          <p14:tracePt t="62048" x="5532438" y="5867400"/>
          <p14:tracePt t="62066" x="5540375" y="5859463"/>
          <p14:tracePt t="62082" x="5546725" y="5856288"/>
          <p14:tracePt t="62099" x="5554663" y="5851525"/>
          <p14:tracePt t="62115" x="5559425" y="5845175"/>
          <p14:tracePt t="62132" x="5562600" y="5840413"/>
          <p14:tracePt t="62148" x="5570538" y="5832475"/>
          <p14:tracePt t="62165" x="5578475" y="5829300"/>
          <p14:tracePt t="62182" x="5584825" y="5821363"/>
          <p14:tracePt t="62198" x="5589588" y="5813425"/>
          <p14:tracePt t="62215" x="5597525" y="5807075"/>
          <p14:tracePt t="62232" x="5600700" y="5802313"/>
          <p14:tracePt t="62248" x="5611813" y="5794375"/>
          <p14:tracePt t="62265" x="5616575" y="5791200"/>
          <p14:tracePt t="62282" x="5622925" y="5780088"/>
          <p14:tracePt t="62298" x="5627688" y="5775325"/>
          <p14:tracePt t="62315" x="5638800" y="5768975"/>
          <p14:tracePt t="62332" x="5641975" y="5764213"/>
          <p14:tracePt t="62348" x="5646738" y="5756275"/>
          <p14:tracePt t="62365" x="5649913" y="5749925"/>
          <p14:tracePt t="62382" x="5649913" y="5741988"/>
          <p14:tracePt t="62398" x="5649913" y="5737225"/>
          <p14:tracePt t="62415" x="5649913" y="5734050"/>
          <p14:tracePt t="62432" x="5649913" y="5730875"/>
          <p14:tracePt t="62465" x="5649913" y="5726113"/>
          <p14:tracePt t="62505" x="5649913" y="5718175"/>
          <p14:tracePt t="62528" x="5649913" y="5715000"/>
          <p14:tracePt t="62560" x="5649913" y="5711825"/>
          <p14:tracePt t="62663" x="5649913" y="5707063"/>
          <p14:tracePt t="62674" x="5649913" y="5703888"/>
          <p14:tracePt t="62685" x="5649913" y="5699125"/>
          <p14:tracePt t="62696" x="5649913" y="5695950"/>
          <p14:tracePt t="62708" x="5649913" y="5688013"/>
          <p14:tracePt t="62719" x="5649913" y="5684838"/>
          <p14:tracePt t="62753" x="5649913" y="5680075"/>
          <p14:tracePt t="62786" x="5649913" y="5676900"/>
          <p14:tracePt t="62798" x="5649913" y="5673725"/>
          <p14:tracePt t="62809" x="5646738" y="5668963"/>
          <p14:tracePt t="62820" x="5641975" y="5665788"/>
          <p14:tracePt t="62832" x="5635625" y="5661025"/>
          <p14:tracePt t="62848" x="5630863" y="5654675"/>
          <p14:tracePt t="62865" x="5622925" y="5646738"/>
          <p14:tracePt t="62881" x="5611813" y="5641975"/>
          <p14:tracePt t="62898" x="5600700" y="5635625"/>
          <p14:tracePt t="62915" x="5589588" y="5635625"/>
          <p14:tracePt t="62932" x="5562600" y="5635625"/>
          <p14:tracePt t="62948" x="5546725" y="5630863"/>
          <p14:tracePt t="62966" x="5505450" y="5619750"/>
          <p14:tracePt t="62982" x="5475288" y="5611813"/>
          <p14:tracePt t="62999" x="5451475" y="5608638"/>
          <p14:tracePt t="63015" x="5394325" y="5600700"/>
          <p14:tracePt t="63032" x="5372100" y="5592763"/>
          <p14:tracePt t="63048" x="5326063" y="5592763"/>
          <p14:tracePt t="63065" x="5303838" y="5589588"/>
          <p14:tracePt t="63082" x="5257800" y="5581650"/>
          <p14:tracePt t="63098" x="5230813" y="5578475"/>
          <p14:tracePt t="63115" x="5165725" y="5562600"/>
          <p14:tracePt t="63132" x="5143500" y="5559425"/>
          <p14:tracePt t="63148" x="5097463" y="5559425"/>
          <p14:tracePt t="63165" x="5083175" y="5559425"/>
          <p14:tracePt t="63182" x="5048250" y="5551488"/>
          <p14:tracePt t="63198" x="5026025" y="5551488"/>
          <p14:tracePt t="63215" x="4979988" y="5540375"/>
          <p14:tracePt t="63232" x="4956175" y="5540375"/>
          <p14:tracePt t="63248" x="4914900" y="5535613"/>
          <p14:tracePt t="63265" x="4892675" y="5535613"/>
          <p14:tracePt t="63282" x="4854575" y="5527675"/>
          <p14:tracePt t="63298" x="4838700" y="5527675"/>
          <p14:tracePt t="63315" x="4803775" y="5527675"/>
          <p14:tracePt t="63332" x="4789488" y="5527675"/>
          <p14:tracePt t="63348" x="4754563" y="5524500"/>
          <p14:tracePt t="63365" x="4740275" y="5524500"/>
          <p14:tracePt t="63382" x="4705350" y="5524500"/>
          <p14:tracePt t="63398" x="4697413" y="5516563"/>
          <p14:tracePt t="63416" x="4664075" y="5513388"/>
          <p14:tracePt t="63432" x="4648200" y="5513388"/>
          <p14:tracePt t="63449" x="4629150" y="5513388"/>
          <p14:tracePt t="63465" x="4598988" y="5513388"/>
          <p14:tracePt t="63481" x="4587875" y="5513388"/>
          <p14:tracePt t="63498" x="4568825" y="5513388"/>
          <p14:tracePt t="63515" x="4560888" y="5513388"/>
          <p14:tracePt t="63531" x="4537075" y="5508625"/>
          <p14:tracePt t="63548" x="4530725" y="5508625"/>
          <p14:tracePt t="63565" x="4511675" y="5508625"/>
          <p14:tracePt t="63581" x="4498975" y="5508625"/>
          <p14:tracePt t="63598" x="4479925" y="5508625"/>
          <p14:tracePt t="63615" x="4468813" y="5502275"/>
          <p14:tracePt t="63631" x="4449763" y="5502275"/>
          <p14:tracePt t="63648" x="4441825" y="5502275"/>
          <p14:tracePt t="63665" x="4419600" y="5502275"/>
          <p14:tracePt t="63681" x="4416425" y="5502275"/>
          <p14:tracePt t="63698" x="4408488" y="5502275"/>
          <p14:tracePt t="63731" x="4400550" y="5502275"/>
          <p14:tracePt t="63765" x="4397375" y="5502275"/>
          <p14:tracePt t="63787" x="4389438" y="5502275"/>
          <p14:tracePt t="63967" x="4389438" y="5497513"/>
          <p14:tracePt t="63968" x="4392613" y="5497513"/>
          <p14:tracePt t="63981" x="4397375" y="5494338"/>
          <p14:tracePt t="63998" x="4400550" y="5494338"/>
          <p14:tracePt t="64015" x="4408488" y="5494338"/>
          <p14:tracePt t="64031" x="4411663" y="5494338"/>
          <p14:tracePt t="64048" x="4422775" y="5489575"/>
          <p14:tracePt t="64065" x="4427538" y="5489575"/>
          <p14:tracePt t="64082" x="4435475" y="5483225"/>
          <p14:tracePt t="64098" x="4438650" y="5475288"/>
          <p14:tracePt t="64115" x="4446588" y="5467350"/>
          <p14:tracePt t="64132" x="4454525" y="5467350"/>
          <p14:tracePt t="64148" x="4460875" y="5464175"/>
          <p14:tracePt t="64165" x="4465638" y="5464175"/>
          <p14:tracePt t="64182" x="4484688" y="5464175"/>
          <p14:tracePt t="64198" x="4492625" y="5464175"/>
          <p14:tracePt t="64215" x="4518025" y="5459413"/>
          <p14:tracePt t="64232" x="4537075" y="5459413"/>
          <p14:tracePt t="64248" x="4575175" y="5451475"/>
          <p14:tracePt t="64265" x="4606925" y="5451475"/>
          <p14:tracePt t="64282" x="4670425" y="5440363"/>
          <p14:tracePt t="64298" x="4716463" y="5432425"/>
          <p14:tracePt t="64316" x="4800600" y="5418138"/>
          <p14:tracePt t="64332" x="4841875" y="5410200"/>
          <p14:tracePt t="64348" x="4887913" y="5402263"/>
          <p14:tracePt t="64365" x="4960938" y="5391150"/>
          <p14:tracePt t="64382" x="5006975" y="5383213"/>
          <p14:tracePt t="64399" x="5086350" y="5383213"/>
          <p14:tracePt t="64415" x="5127625" y="5383213"/>
          <p14:tracePt t="64432" x="5216525" y="5368925"/>
          <p14:tracePt t="64448" x="5246688" y="5368925"/>
          <p14:tracePt t="64465" x="5303838" y="5356225"/>
          <p14:tracePt t="64482" x="5326063" y="5349875"/>
          <p14:tracePt t="64498" x="5368925" y="5337175"/>
          <p14:tracePt t="64515" x="5383213" y="5334000"/>
          <p14:tracePt t="64532" x="5410200" y="5322888"/>
          <p14:tracePt t="64548" x="5426075" y="5318125"/>
          <p14:tracePt t="64565" x="5459413" y="5307013"/>
          <p14:tracePt t="64582" x="5470525" y="5299075"/>
          <p14:tracePt t="64598" x="5489575" y="5292725"/>
          <p14:tracePt t="64615" x="5508625" y="5292725"/>
          <p14:tracePt t="64632" x="5540375" y="5284788"/>
          <p14:tracePt t="64648" x="5562600" y="5284788"/>
          <p14:tracePt t="64665" x="5611813" y="5273675"/>
          <p14:tracePt t="64682" x="5627688" y="5268913"/>
          <p14:tracePt t="64698" x="5661025" y="5249863"/>
          <p14:tracePt t="64715" x="5676900" y="5238750"/>
          <p14:tracePt t="64732" x="5711825" y="5227638"/>
          <p14:tracePt t="64748" x="5730875" y="5222875"/>
          <p14:tracePt t="64765" x="5756275" y="5211763"/>
          <p14:tracePt t="64781" x="5772150" y="5203825"/>
          <p14:tracePt t="64798" x="5783263" y="5200650"/>
          <p14:tracePt t="64815" x="5799138" y="5197475"/>
          <p14:tracePt t="64831" x="5807075" y="5189538"/>
          <p14:tracePt t="64848" x="5829300" y="5184775"/>
          <p14:tracePt t="64865" x="5837238" y="5184775"/>
          <p14:tracePt t="64881" x="5870575" y="5184775"/>
          <p14:tracePt t="64898" x="5886450" y="5184775"/>
          <p14:tracePt t="64915" x="5924550" y="5181600"/>
          <p14:tracePt t="64931" x="5943600" y="5181600"/>
          <p14:tracePt t="64948" x="5989638" y="5181600"/>
          <p14:tracePt t="64965" x="6011863" y="5181600"/>
          <p14:tracePt t="64981" x="6073775" y="5181600"/>
          <p14:tracePt t="64998" x="6103938" y="5181600"/>
          <p14:tracePt t="65015" x="6145213" y="5181600"/>
          <p14:tracePt t="65031" x="6169025" y="5181600"/>
          <p14:tracePt t="65048" x="6207125" y="5181600"/>
          <p14:tracePt t="65065" x="6221413" y="5181600"/>
          <p14:tracePt t="65081" x="6256338" y="5181600"/>
          <p14:tracePt t="65098" x="6264275" y="5181600"/>
          <p14:tracePt t="65115" x="6286500" y="5181600"/>
          <p14:tracePt t="65132" x="6294438" y="5181600"/>
          <p14:tracePt t="65148" x="6321425" y="5189538"/>
          <p14:tracePt t="65165" x="6340475" y="5192713"/>
          <p14:tracePt t="65182" x="6370638" y="5192713"/>
          <p14:tracePt t="65198" x="6392863" y="5192713"/>
          <p14:tracePt t="65217" x="6427788" y="5192713"/>
          <p14:tracePt t="65232" x="6442075" y="5200650"/>
          <p14:tracePt t="65248" x="6461125" y="5203825"/>
          <p14:tracePt t="65265" x="6499225" y="5216525"/>
          <p14:tracePt t="65282" x="6523038" y="5216525"/>
          <p14:tracePt t="65298" x="6569075" y="5227638"/>
          <p14:tracePt t="65315" x="6591300" y="5227638"/>
          <p14:tracePt t="65318" x="6613525" y="5227638"/>
          <p14:tracePt t="65332" x="6632575" y="5227638"/>
          <p14:tracePt t="65348" x="6648450" y="5235575"/>
          <p14:tracePt t="65365" x="6683375" y="5238750"/>
          <p14:tracePt t="65382" x="6697663" y="5246688"/>
          <p14:tracePt t="65398" x="6732588" y="5246688"/>
          <p14:tracePt t="65415" x="6740525" y="5246688"/>
          <p14:tracePt t="65432" x="6759575" y="5246688"/>
          <p14:tracePt t="65448" x="6770688" y="5246688"/>
          <p14:tracePt t="65465" x="6789738" y="5246688"/>
          <p14:tracePt t="65481" x="6800850" y="5241925"/>
          <p14:tracePt t="65498" x="6808788" y="5241925"/>
          <p14:tracePt t="65515" x="6816725" y="5241925"/>
          <p14:tracePt t="65531" x="6827838" y="5238750"/>
          <p14:tracePt t="65548" x="6835775" y="5238750"/>
          <p14:tracePt t="65565" x="6854825" y="5235575"/>
          <p14:tracePt t="65581" x="6865938" y="5227638"/>
          <p14:tracePt t="65598" x="6899275" y="5222875"/>
          <p14:tracePt t="65615" x="6907213" y="5222875"/>
          <p14:tracePt t="65631" x="6931025" y="5219700"/>
          <p14:tracePt t="65648" x="6945313" y="5219700"/>
          <p14:tracePt t="65665" x="6975475" y="5219700"/>
          <p14:tracePt t="65681" x="6999288" y="5219700"/>
          <p14:tracePt t="65698" x="7021513" y="5219700"/>
          <p14:tracePt t="65715" x="7056438" y="5211763"/>
          <p14:tracePt t="65731" x="7070725" y="5211763"/>
          <p14:tracePt t="65748" x="7094538" y="5208588"/>
          <p14:tracePt t="65765" x="7102475" y="5208588"/>
          <p14:tracePt t="65781" x="7116763" y="5208588"/>
          <p14:tracePt t="65798" x="7124700" y="5208588"/>
          <p14:tracePt t="65815" x="7140575" y="5203825"/>
          <p14:tracePt t="65831" x="7151688" y="5197475"/>
          <p14:tracePt t="65848" x="7170738" y="5184775"/>
          <p14:tracePt t="65865" x="7181850" y="5181600"/>
          <p14:tracePt t="65881" x="7192963" y="5178425"/>
          <p14:tracePt t="65898" x="7204075" y="5173663"/>
          <p14:tracePt t="65915" x="7231063" y="5165725"/>
          <p14:tracePt t="65931" x="7246938" y="5162550"/>
          <p14:tracePt t="65948" x="7280275" y="5154613"/>
          <p14:tracePt t="65965" x="7292975" y="5151438"/>
          <p14:tracePt t="65981" x="7312025" y="5146675"/>
          <p14:tracePt t="65998" x="7323138" y="5146675"/>
          <p14:tracePt t="66015" x="7342188" y="5146675"/>
          <p14:tracePt t="66031" x="7350125" y="5146675"/>
          <p14:tracePt t="66048" x="7372350" y="5140325"/>
          <p14:tracePt t="66065" x="7380288" y="5135563"/>
          <p14:tracePt t="66081" x="7402513" y="5127625"/>
          <p14:tracePt t="66098" x="7410450" y="5124450"/>
          <p14:tracePt t="66115" x="7429500" y="5124450"/>
          <p14:tracePt t="66131" x="7440613" y="5124450"/>
          <p14:tracePt t="66148" x="7456488" y="5124450"/>
          <p14:tracePt t="66165" x="7489825" y="5124450"/>
          <p14:tracePt t="66181" x="7505700" y="5124450"/>
          <p14:tracePt t="66198" x="7540625" y="5124450"/>
          <p14:tracePt t="66215" x="7554913" y="5124450"/>
          <p14:tracePt t="66231" x="7600950" y="5127625"/>
          <p14:tracePt t="66248" x="7623175" y="5127625"/>
          <p14:tracePt t="66265" x="7669213" y="5127625"/>
          <p14:tracePt t="66281" x="7685088" y="5127625"/>
          <p14:tracePt t="66298" x="7718425" y="5127625"/>
          <p14:tracePt t="66316" x="7734300" y="5132388"/>
          <p14:tracePt t="66318" x="7756525" y="5140325"/>
          <p14:tracePt t="66331" x="7780338" y="5143500"/>
          <p14:tracePt t="66348" x="7807325" y="5151438"/>
          <p14:tracePt t="66365" x="7845425" y="5154613"/>
          <p14:tracePt t="66382" x="7859713" y="5154613"/>
          <p14:tracePt t="66398" x="7883525" y="5162550"/>
          <p14:tracePt t="66415" x="7886700" y="5162550"/>
          <p14:tracePt t="66431" x="7905750" y="5162550"/>
          <p14:tracePt t="66448" x="7913688" y="5165725"/>
          <p14:tracePt t="66465" x="7927975" y="5178425"/>
          <p14:tracePt t="66481" x="7932738" y="5178425"/>
          <p14:tracePt t="66498" x="7940675" y="5178425"/>
          <p14:tracePt t="66544" x="7943850" y="5181600"/>
          <p14:tracePt t="66634" x="7943850" y="5184775"/>
          <p14:tracePt t="66656" x="7935913" y="5189538"/>
          <p14:tracePt t="66668" x="7927975" y="5192713"/>
          <p14:tracePt t="66679" x="7916863" y="5200650"/>
          <p14:tracePt t="66690" x="7902575" y="5203825"/>
          <p14:tracePt t="66701" x="7883525" y="5208588"/>
          <p14:tracePt t="66715" x="7859713" y="5216525"/>
          <p14:tracePt t="66731" x="7837488" y="5222875"/>
          <p14:tracePt t="66748" x="7761288" y="5241925"/>
          <p14:tracePt t="66765" x="7715250" y="5257800"/>
          <p14:tracePt t="66781" x="7639050" y="5268913"/>
          <p14:tracePt t="66798" x="7597775" y="5276850"/>
          <p14:tracePt t="66815" x="7502525" y="5292725"/>
          <p14:tracePt t="66831" x="7448550" y="5299075"/>
          <p14:tracePt t="66848" x="7334250" y="5314950"/>
          <p14:tracePt t="66865" x="7273925" y="5322888"/>
          <p14:tracePt t="66881" x="7146925" y="5337175"/>
          <p14:tracePt t="66898" x="7086600" y="5345113"/>
          <p14:tracePt t="66915" x="6953250" y="5360988"/>
          <p14:tracePt t="66931" x="6892925" y="5372100"/>
          <p14:tracePt t="66948" x="6746875" y="5387975"/>
          <p14:tracePt t="66965" x="6675438" y="5394325"/>
          <p14:tracePt t="66981" x="6511925" y="5410200"/>
          <p14:tracePt t="66998" x="6427788" y="5426075"/>
          <p14:tracePt t="67016" x="6264275" y="5451475"/>
          <p14:tracePt t="67031" x="6161088" y="5467350"/>
          <p14:tracePt t="67048" x="6057900" y="5486400"/>
          <p14:tracePt t="67065" x="5837238" y="5502275"/>
          <p14:tracePt t="67081" x="5711825" y="5513388"/>
          <p14:tracePt t="67098" x="5467350" y="5527675"/>
          <p14:tracePt t="67115" x="5337175" y="5540375"/>
          <p14:tracePt t="67131" x="5051425" y="5559425"/>
          <p14:tracePt t="67148" x="4879975" y="5570538"/>
          <p14:tracePt t="67165" x="4583113" y="5581650"/>
          <p14:tracePt t="67182" x="4419600" y="5581650"/>
          <p14:tracePt t="67198" x="4079875" y="5573713"/>
          <p14:tracePt t="67215" x="3946525" y="5562600"/>
          <p14:tracePt t="67231" x="3711575" y="5546725"/>
          <p14:tracePt t="67248" x="3608388" y="5540375"/>
          <p14:tracePt t="67265" x="3387725" y="5521325"/>
          <p14:tracePt t="67281" x="3260725" y="5513388"/>
          <p14:tracePt t="67298" x="3036888" y="5494338"/>
          <p14:tracePt t="67315" x="2936875" y="5486400"/>
          <p14:tracePt t="67331" x="2792413" y="5470525"/>
          <p14:tracePt t="67348" x="2713038" y="5470525"/>
          <p14:tracePt t="67365" x="2568575" y="5464175"/>
          <p14:tracePt t="67381" x="2506663" y="5456238"/>
          <p14:tracePt t="67398" x="2419350" y="5440363"/>
          <p14:tracePt t="67415" x="2378075" y="5432425"/>
          <p14:tracePt t="67431" x="2293938" y="5418138"/>
          <p14:tracePt t="67448" x="2259013" y="5413375"/>
          <p14:tracePt t="67465" x="2193925" y="5399088"/>
          <p14:tracePt t="67481" x="2160588" y="5399088"/>
          <p14:tracePt t="67498" x="2136775" y="5394325"/>
          <p14:tracePt t="67515" x="2098675" y="5387975"/>
          <p14:tracePt t="67531" x="2079625" y="5383213"/>
          <p14:tracePt t="67548" x="2049463" y="5372100"/>
          <p14:tracePt t="67565" x="2030413" y="5364163"/>
          <p14:tracePt t="67581" x="2000250" y="5360988"/>
          <p14:tracePt t="67598" x="1973263" y="5353050"/>
          <p14:tracePt t="67615" x="1943100" y="5349875"/>
          <p14:tracePt t="67631" x="1924050" y="5341938"/>
          <p14:tracePt t="67648" x="1905000" y="5337175"/>
          <p14:tracePt t="67665" x="1893888" y="5330825"/>
          <p14:tracePt t="67681" x="1866900" y="5330825"/>
          <p14:tracePt t="67698" x="1858963" y="5330825"/>
          <p14:tracePt t="67715" x="1839913" y="5334000"/>
          <p14:tracePt t="67731" x="1828800" y="5334000"/>
          <p14:tracePt t="67748" x="1809750" y="5345113"/>
          <p14:tracePt t="67765" x="1798638" y="5345113"/>
          <p14:tracePt t="67781" x="1771650" y="5353050"/>
          <p14:tracePt t="67798" x="1760538" y="5353050"/>
          <p14:tracePt t="67815" x="1752600" y="5364163"/>
          <p14:tracePt t="67831" x="1744663" y="5368925"/>
          <p14:tracePt t="67848" x="1722438" y="5380038"/>
          <p14:tracePt t="67865" x="1711325" y="5383213"/>
          <p14:tracePt t="67881" x="1692275" y="5394325"/>
          <p14:tracePt t="67898" x="1679575" y="5399088"/>
          <p14:tracePt t="67915" x="1660525" y="5410200"/>
          <p14:tracePt t="67931" x="1657350" y="5413375"/>
          <p14:tracePt t="67948" x="1649413" y="5418138"/>
          <p14:tracePt t="67965" x="1641475" y="5426075"/>
          <p14:tracePt t="67981" x="1638300" y="5432425"/>
          <p14:tracePt t="67998" x="1635125" y="5440363"/>
          <p14:tracePt t="68014" x="1635125" y="5445125"/>
          <p14:tracePt t="68031" x="1635125" y="5451475"/>
          <p14:tracePt t="68048" x="1635125" y="5456238"/>
          <p14:tracePt t="68065" x="1635125" y="5467350"/>
          <p14:tracePt t="68219" x="1638300" y="5467350"/>
          <p14:tracePt t="68230" x="1641475" y="5470525"/>
          <p14:tracePt t="68242" x="1646238" y="5475288"/>
          <p14:tracePt t="68253" x="1654175" y="5478463"/>
          <p14:tracePt t="68265" x="1660525" y="5483225"/>
          <p14:tracePt t="68281" x="1673225" y="5483225"/>
          <p14:tracePt t="68298" x="1692275" y="5494338"/>
          <p14:tracePt t="68315" x="1703388" y="5494338"/>
          <p14:tracePt t="68332" x="1722438" y="5497513"/>
          <p14:tracePt t="68348" x="1733550" y="5497513"/>
          <p14:tracePt t="68366" x="1752600" y="5497513"/>
          <p14:tracePt t="68381" x="1755775" y="5497513"/>
          <p14:tracePt t="68398" x="1760538" y="5497513"/>
          <p14:tracePt t="68415" x="1768475" y="5497513"/>
          <p14:tracePt t="68431" x="1771650" y="5497513"/>
          <p14:tracePt t="68448" x="1782763" y="5497513"/>
          <p14:tracePt t="68465" x="1787525" y="5497513"/>
          <p14:tracePt t="68482" x="1793875" y="5497513"/>
          <p14:tracePt t="68498" x="1798638" y="5497513"/>
          <p14:tracePt t="68515" x="1806575" y="5497513"/>
          <p14:tracePt t="68532" x="1817688" y="5497513"/>
          <p14:tracePt t="68548" x="1828800" y="5497513"/>
          <p14:tracePt t="68565" x="1839913" y="5497513"/>
          <p14:tracePt t="68581" x="1858963" y="5497513"/>
          <p14:tracePt t="68598" x="1870075" y="5497513"/>
          <p14:tracePt t="68615" x="1882775" y="5505450"/>
          <p14:tracePt t="68631" x="1893888" y="5508625"/>
          <p14:tracePt t="68648" x="1927225" y="5508625"/>
          <p14:tracePt t="68665" x="1943100" y="5508625"/>
          <p14:tracePt t="68681" x="1970088" y="5508625"/>
          <p14:tracePt t="68698" x="1978025" y="5508625"/>
          <p14:tracePt t="68715" x="1997075" y="5508625"/>
          <p14:tracePt t="68731" x="2008188" y="5508625"/>
          <p14:tracePt t="68748" x="2027238" y="5508625"/>
          <p14:tracePt t="68765" x="2038350" y="5508625"/>
          <p14:tracePt t="68781" x="2057400" y="5508625"/>
          <p14:tracePt t="68798" x="2065338" y="5508625"/>
          <p14:tracePt t="68815" x="2087563" y="5508625"/>
          <p14:tracePt t="68831" x="2095500" y="5508625"/>
          <p14:tracePt t="68848" x="2106613" y="5508625"/>
          <p14:tracePt t="68865" x="2125663" y="5508625"/>
          <p14:tracePt t="68881" x="2133600" y="5508625"/>
          <p14:tracePt t="68898" x="2152650" y="5508625"/>
          <p14:tracePt t="68915" x="2160588" y="5508625"/>
          <p14:tracePt t="68931" x="2168525" y="5508625"/>
          <p14:tracePt t="68948" x="2171700" y="5508625"/>
          <p14:tracePt t="72428" x="2190750" y="5508625"/>
          <p14:tracePt t="72448" x="2236788" y="5508625"/>
          <p14:tracePt t="72465" x="2282825" y="5516563"/>
          <p14:tracePt t="72481" x="2324100" y="5524500"/>
          <p14:tracePt t="72498" x="2411413" y="5535613"/>
          <p14:tracePt t="72515" x="2454275" y="5543550"/>
          <p14:tracePt t="72531" x="2506663" y="5543550"/>
          <p14:tracePt t="72548" x="2530475" y="5551488"/>
          <p14:tracePt t="72565" x="2582863" y="5551488"/>
          <p14:tracePt t="72581" x="2606675" y="5551488"/>
          <p14:tracePt t="72598" x="2651125" y="5551488"/>
          <p14:tracePt t="72615" x="2674938" y="5551488"/>
          <p14:tracePt t="72631" x="2716213" y="5551488"/>
          <p14:tracePt t="72648" x="2740025" y="5551488"/>
          <p14:tracePt t="72665" x="2784475" y="5551488"/>
          <p14:tracePt t="72681" x="2808288" y="5551488"/>
          <p14:tracePt t="72698" x="2860675" y="5554663"/>
          <p14:tracePt t="72715" x="2892425" y="5562600"/>
          <p14:tracePt t="72731" x="2979738" y="5578475"/>
          <p14:tracePt t="72748" x="3021013" y="5578475"/>
          <p14:tracePt t="72765" x="3135313" y="5584825"/>
          <p14:tracePt t="72781" x="3197225" y="5592763"/>
          <p14:tracePt t="72798" x="3311525" y="5608638"/>
          <p14:tracePt t="72815" x="3371850" y="5616575"/>
          <p14:tracePt t="72832" x="3508375" y="5630863"/>
          <p14:tracePt t="72848" x="3578225" y="5638800"/>
          <p14:tracePt t="72865" x="3733800" y="5654675"/>
          <p14:tracePt t="72881" x="3794125" y="5654675"/>
          <p14:tracePt t="72898" x="3867150" y="5665788"/>
          <p14:tracePt t="72915" x="3989388" y="5665788"/>
          <p14:tracePt t="72931" x="4049713" y="5665788"/>
          <p14:tracePt t="72948" x="4164013" y="5654675"/>
          <p14:tracePt t="72965" x="4198938" y="5646738"/>
          <p14:tracePt t="72981" x="4283075" y="5630863"/>
          <p14:tracePt t="72998" x="4324350" y="5630863"/>
          <p14:tracePt t="73015" x="4408488" y="5630863"/>
          <p14:tracePt t="73031" x="4438650" y="5630863"/>
          <p14:tracePt t="73048" x="4484688" y="5635625"/>
          <p14:tracePt t="73065" x="4506913" y="5635625"/>
          <p14:tracePt t="73081" x="4552950" y="5635625"/>
          <p14:tracePt t="73098" x="4575175" y="5630863"/>
          <p14:tracePt t="73115" x="4621213" y="5627688"/>
          <p14:tracePt t="73131" x="4645025" y="5619750"/>
          <p14:tracePt t="73148" x="4689475" y="5619750"/>
          <p14:tracePt t="73165" x="4713288" y="5619750"/>
          <p14:tracePt t="73181" x="4759325" y="5611813"/>
          <p14:tracePt t="73198" x="4778375" y="5611813"/>
          <p14:tracePt t="73215" x="4830763" y="5611813"/>
          <p14:tracePt t="73231" x="4860925" y="5611813"/>
          <p14:tracePt t="73248" x="4922838" y="5611813"/>
          <p14:tracePt t="73265" x="4956175" y="5616575"/>
          <p14:tracePt t="73282" x="4994275" y="5616575"/>
          <p14:tracePt t="73298" x="5013325" y="5616575"/>
          <p14:tracePt t="73315" x="5045075" y="5608638"/>
          <p14:tracePt t="73331" x="5064125" y="5603875"/>
          <p14:tracePt t="73348" x="5078413" y="5597525"/>
          <p14:tracePt t="73365" x="5097463" y="5592763"/>
          <p14:tracePt t="73381" x="5108575" y="5589588"/>
          <p14:tracePt t="73398" x="5132388" y="5581650"/>
          <p14:tracePt t="73415" x="5135563" y="5578475"/>
          <p14:tracePt t="73431" x="5146675" y="5573713"/>
          <p14:tracePt t="73448" x="5151438" y="5570538"/>
          <p14:tracePt t="73465" x="5165725" y="5565775"/>
          <p14:tracePt t="73481" x="5173663" y="5565775"/>
          <p14:tracePt t="73498" x="5197475" y="5559425"/>
          <p14:tracePt t="73515" x="5203825" y="5559425"/>
          <p14:tracePt t="73531" x="5230813" y="5559425"/>
          <p14:tracePt t="73548" x="5246688" y="5559425"/>
          <p14:tracePt t="73565" x="5280025" y="5559425"/>
          <p14:tracePt t="73581" x="5295900" y="5559425"/>
          <p14:tracePt t="73598" x="5322888" y="5559425"/>
          <p14:tracePt t="73615" x="5334000" y="5559425"/>
          <p14:tracePt t="73631" x="5353050" y="5554663"/>
          <p14:tracePt t="73648" x="5360988" y="5554663"/>
          <p14:tracePt t="73665" x="5368925" y="5546725"/>
          <p14:tracePt t="73681" x="5372100" y="5546725"/>
          <p14:tracePt t="73698" x="5364163" y="5543550"/>
          <p14:tracePt t="73715" x="5360988" y="5543550"/>
          <p14:tracePt t="73754" x="5360988" y="5532438"/>
          <p14:tracePt t="73767" x="5387975" y="5505450"/>
          <p14:tracePt t="74443" x="5391150" y="5505450"/>
          <p14:tracePt t="74453" x="5394325" y="5513388"/>
          <p14:tracePt t="74465" x="5394325" y="5516563"/>
          <p14:tracePt t="74700" x="5399088" y="5516563"/>
          <p14:tracePt t="74711" x="5407025" y="5516563"/>
          <p14:tracePt t="74748" x="5413375" y="5516563"/>
          <p14:tracePt t="74764" x="5418138" y="5516563"/>
          <p14:tracePt t="74781" x="5426075" y="5516563"/>
          <p14:tracePt t="74798" x="5429250" y="5516563"/>
          <p14:tracePt t="74814" x="5437188" y="5516563"/>
          <p14:tracePt t="74903" x="5440363" y="5516563"/>
          <p14:tracePt t="74993" x="5440363" y="5508625"/>
          <p14:tracePt t="75004" x="5432425" y="5505450"/>
          <p14:tracePt t="75015" x="5432425" y="5502275"/>
          <p14:tracePt t="75027" x="5432425" y="5497513"/>
          <p14:tracePt t="75038" x="5432425" y="5494338"/>
          <p14:tracePt t="75049" x="5432425" y="5489575"/>
          <p14:tracePt t="75065" x="5437188" y="5486400"/>
          <p14:tracePt t="75082" x="5437188" y="5475288"/>
          <p14:tracePt t="75098" x="5437188" y="5470525"/>
          <p14:tracePt t="75116" x="5437188" y="5464175"/>
          <p14:tracePt t="75131" x="5437188" y="5459413"/>
          <p14:tracePt t="75148" x="5437188" y="5456238"/>
          <p14:tracePt t="75165" x="5440363" y="5445125"/>
          <p14:tracePt t="75181" x="5445125" y="5440363"/>
          <p14:tracePt t="75198" x="5448300" y="5432425"/>
          <p14:tracePt t="75215" x="5451475" y="5429250"/>
          <p14:tracePt t="75231" x="5456238" y="5421313"/>
          <p14:tracePt t="75248" x="5459413" y="5413375"/>
          <p14:tracePt t="75265" x="5470525" y="5410200"/>
          <p14:tracePt t="75281" x="5475288" y="5410200"/>
          <p14:tracePt t="75298" x="5483225" y="5402263"/>
          <p14:tracePt t="75315" x="5486400" y="5399088"/>
          <p14:tracePt t="75331" x="5497513" y="5394325"/>
          <p14:tracePt t="75348" x="5502275" y="5394325"/>
          <p14:tracePt t="75365" x="5508625" y="5391150"/>
          <p14:tracePt t="75381" x="5513388" y="5391150"/>
          <p14:tracePt t="75398" x="5527675" y="5380038"/>
          <p14:tracePt t="75415" x="5535613" y="5380038"/>
          <p14:tracePt t="75431" x="5559425" y="5375275"/>
          <p14:tracePt t="75448" x="5565775" y="5375275"/>
          <p14:tracePt t="75465" x="5584825" y="5375275"/>
          <p14:tracePt t="75481" x="5597525" y="5375275"/>
          <p14:tracePt t="75498" x="5616575" y="5368925"/>
          <p14:tracePt t="75514" x="5627688" y="5368925"/>
          <p14:tracePt t="75531" x="5646738" y="5368925"/>
          <p14:tracePt t="75548" x="5654675" y="5368925"/>
          <p14:tracePt t="75565" x="5673725" y="5368925"/>
          <p14:tracePt t="75581" x="5680075" y="5368925"/>
          <p14:tracePt t="75598" x="5684838" y="5368925"/>
          <p14:tracePt t="75614" x="5692775" y="5368925"/>
          <p14:tracePt t="75631" x="5695950" y="5368925"/>
          <p14:tracePt t="75648" x="5715000" y="5368925"/>
          <p14:tracePt t="75664" x="5726113" y="5368925"/>
          <p14:tracePt t="75681" x="5749925" y="5368925"/>
          <p14:tracePt t="75698" x="5761038" y="5368925"/>
          <p14:tracePt t="75714" x="5794375" y="5364163"/>
          <p14:tracePt t="75731" x="5810250" y="5364163"/>
          <p14:tracePt t="75748" x="5845175" y="5364163"/>
          <p14:tracePt t="75764" x="5859463" y="5364163"/>
          <p14:tracePt t="75781" x="5886450" y="5364163"/>
          <p14:tracePt t="75798" x="5894388" y="5364163"/>
          <p14:tracePt t="75815" x="5913438" y="5364163"/>
          <p14:tracePt t="75831" x="5924550" y="5364163"/>
          <p14:tracePt t="75848" x="5943600" y="5364163"/>
          <p14:tracePt t="75865" x="5954713" y="5364163"/>
          <p14:tracePt t="75881" x="5973763" y="5364163"/>
          <p14:tracePt t="75898" x="5981700" y="5364163"/>
          <p14:tracePt t="75915" x="6003925" y="5364163"/>
          <p14:tracePt t="75931" x="6011863" y="5364163"/>
          <p14:tracePt t="75948" x="6030913" y="5364163"/>
          <p14:tracePt t="75965" x="6049963" y="5372100"/>
          <p14:tracePt t="75982" x="6080125" y="5372100"/>
          <p14:tracePt t="75998" x="6096000" y="5372100"/>
          <p14:tracePt t="76015" x="6122988" y="5372100"/>
          <p14:tracePt t="76031" x="6142038" y="5372100"/>
          <p14:tracePt t="76048" x="6149975" y="5372100"/>
          <p14:tracePt t="76065" x="6169025" y="5372100"/>
          <p14:tracePt t="76081" x="6180138" y="5372100"/>
          <p14:tracePt t="76098" x="6199188" y="5372100"/>
          <p14:tracePt t="76115" x="6202363" y="5372100"/>
          <p14:tracePt t="76131" x="6207125" y="5372100"/>
          <p14:tracePt t="76242" x="6207125" y="5375275"/>
          <p14:tracePt t="76253" x="6199188" y="5380038"/>
          <p14:tracePt t="76264" x="6180138" y="5380038"/>
          <p14:tracePt t="76275" x="6156325" y="5387975"/>
          <p14:tracePt t="76287" x="6115050" y="5394325"/>
          <p14:tracePt t="76298" x="6073775" y="5399088"/>
          <p14:tracePt t="76315" x="6008688" y="5407025"/>
          <p14:tracePt t="76331" x="5856288" y="5407025"/>
          <p14:tracePt t="76348" x="5756275" y="5407025"/>
          <p14:tracePt t="76365" x="5546725" y="5407025"/>
          <p14:tracePt t="76381" x="5451475" y="5418138"/>
          <p14:tracePt t="76398" x="5260975" y="5432425"/>
          <p14:tracePt t="76415" x="5170488" y="5440363"/>
          <p14:tracePt t="76432" x="4945063" y="5459413"/>
          <p14:tracePt t="76448" x="4835525" y="5459413"/>
          <p14:tracePt t="76465" x="4724400" y="5467350"/>
          <p14:tracePt t="76481" x="4503738" y="5467350"/>
          <p14:tracePt t="76498" x="4411663" y="5464175"/>
          <p14:tracePt t="76515" x="4229100" y="5467350"/>
          <p14:tracePt t="76531" x="4149725" y="5467350"/>
          <p14:tracePt t="76548" x="3984625" y="5475288"/>
          <p14:tracePt t="76564" x="3905250" y="5475288"/>
          <p14:tracePt t="76581" x="3760788" y="5470525"/>
          <p14:tracePt t="76598" x="3679825" y="5470525"/>
          <p14:tracePt t="76614" x="3546475" y="5470525"/>
          <p14:tracePt t="76631" x="3486150" y="5475288"/>
          <p14:tracePt t="76648" x="3371850" y="5489575"/>
          <p14:tracePt t="76665" x="3311525" y="5489575"/>
          <p14:tracePt t="76681" x="3197225" y="5497513"/>
          <p14:tracePt t="76698" x="3146425" y="5497513"/>
          <p14:tracePt t="76715" x="3032125" y="5494338"/>
          <p14:tracePt t="76731" x="2987675" y="5486400"/>
          <p14:tracePt t="76748" x="2884488" y="5470525"/>
          <p14:tracePt t="76765" x="2822575" y="5464175"/>
          <p14:tracePt t="76781" x="2716213" y="5448300"/>
          <p14:tracePt t="76798" x="2663825" y="5440363"/>
          <p14:tracePt t="76815" x="2587625" y="5429250"/>
          <p14:tracePt t="76831" x="2544763" y="5421313"/>
          <p14:tracePt t="76848" x="2460625" y="5407025"/>
          <p14:tracePt t="76865" x="2419350" y="5399088"/>
          <p14:tracePt t="76882" x="2343150" y="5387975"/>
          <p14:tracePt t="76898" x="2308225" y="5380038"/>
          <p14:tracePt t="76916" x="2263775" y="5368925"/>
          <p14:tracePt t="76931" x="2244725" y="5360988"/>
          <p14:tracePt t="76948" x="2228850" y="5356225"/>
          <p14:tracePt t="76965" x="2193925" y="5345113"/>
          <p14:tracePt t="76981" x="2179638" y="5341938"/>
          <p14:tracePt t="76998" x="2144713" y="5330825"/>
          <p14:tracePt t="77015" x="2125663" y="5322888"/>
          <p14:tracePt t="77031" x="2103438" y="5322888"/>
          <p14:tracePt t="77048" x="2092325" y="5322888"/>
          <p14:tracePt t="77065" x="2065338" y="5334000"/>
          <p14:tracePt t="77081" x="2060575" y="5337175"/>
          <p14:tracePt t="77098" x="2049463" y="5349875"/>
          <p14:tracePt t="77115" x="2046288" y="5353050"/>
          <p14:tracePt t="77131" x="2038350" y="5360988"/>
          <p14:tracePt t="77148" x="2035175" y="5372100"/>
          <p14:tracePt t="77165" x="2027238" y="5391150"/>
          <p14:tracePt t="77181" x="2030413" y="5402263"/>
          <p14:tracePt t="77198" x="2046288" y="5421313"/>
          <p14:tracePt t="77215" x="2057400" y="5429250"/>
          <p14:tracePt t="77231" x="2087563" y="5440363"/>
          <p14:tracePt t="77248" x="2114550" y="5445125"/>
          <p14:tracePt t="77265" x="2160588" y="5456238"/>
          <p14:tracePt t="77281" x="2182813" y="5464175"/>
          <p14:tracePt t="77298" x="2236788" y="5464175"/>
          <p14:tracePt t="77315" x="2266950" y="5464175"/>
          <p14:tracePt t="77331" x="2332038" y="5464175"/>
          <p14:tracePt t="77348" x="2362200" y="5459413"/>
          <p14:tracePt t="77365" x="2419350" y="5448300"/>
          <p14:tracePt t="77381" x="2446338" y="5440363"/>
          <p14:tracePt t="77398" x="2468563" y="5437188"/>
          <p14:tracePt t="77414" x="2498725" y="5426075"/>
          <p14:tracePt t="77431" x="2511425" y="5418138"/>
          <p14:tracePt t="77448" x="2517775" y="5410200"/>
          <p14:tracePt t="77464" x="2525713" y="5407025"/>
          <p14:tracePt t="77481" x="2525713" y="5399088"/>
          <p14:tracePt t="77498" x="2525713" y="5391150"/>
          <p14:tracePt t="77514" x="2530475" y="5383213"/>
          <p14:tracePt t="77531" x="2530475" y="5380038"/>
          <p14:tracePt t="77548" x="2530475" y="5372100"/>
          <p14:tracePt t="77564" x="2530475" y="5368925"/>
          <p14:tracePt t="77581" x="2530475" y="5356225"/>
          <p14:tracePt t="77598" x="2522538" y="5353050"/>
          <p14:tracePt t="77614" x="2514600" y="5345113"/>
          <p14:tracePt t="77631" x="2511425" y="5341938"/>
          <p14:tracePt t="77648" x="2503488" y="5334000"/>
          <p14:tracePt t="77664" x="2498725" y="5326063"/>
          <p14:tracePt t="77681" x="2476500" y="5318125"/>
          <p14:tracePt t="77698" x="2468563" y="5311775"/>
          <p14:tracePt t="77715" x="2441575" y="5303838"/>
          <p14:tracePt t="77731" x="2422525" y="5295900"/>
          <p14:tracePt t="77748" x="2397125" y="5284788"/>
          <p14:tracePt t="77765" x="2384425" y="5280025"/>
          <p14:tracePt t="77782" x="2354263" y="5268913"/>
          <p14:tracePt t="77798" x="2335213" y="5268913"/>
          <p14:tracePt t="77815" x="2301875" y="5257800"/>
          <p14:tracePt t="77831" x="2286000" y="5257800"/>
          <p14:tracePt t="77848" x="2270125" y="5257800"/>
          <p14:tracePt t="77865" x="2244725" y="5257800"/>
          <p14:tracePt t="77881" x="2228850" y="5257800"/>
          <p14:tracePt t="77898" x="2209800" y="5257800"/>
          <p14:tracePt t="77915" x="2190750" y="5265738"/>
          <p14:tracePt t="77931" x="2171700" y="5276850"/>
          <p14:tracePt t="77948" x="2160588" y="5280025"/>
          <p14:tracePt t="77965" x="2144713" y="5292725"/>
          <p14:tracePt t="77981" x="2136775" y="5295900"/>
          <p14:tracePt t="77998" x="2114550" y="5307013"/>
          <p14:tracePt t="78015" x="2103438" y="5311775"/>
          <p14:tracePt t="78031" x="2084388" y="5326063"/>
          <p14:tracePt t="78048" x="2073275" y="5337175"/>
          <p14:tracePt t="78064" x="2057400" y="5360988"/>
          <p14:tracePt t="78081" x="2049463" y="5368925"/>
          <p14:tracePt t="78098" x="2041525" y="5391150"/>
          <p14:tracePt t="78114" x="2041525" y="5399088"/>
          <p14:tracePt t="78131" x="2041525" y="5413375"/>
          <p14:tracePt t="78148" x="2041525" y="5418138"/>
          <p14:tracePt t="78164" x="2046288" y="5426075"/>
          <p14:tracePt t="78181" x="2054225" y="5432425"/>
          <p14:tracePt t="78198" x="2084388" y="5440363"/>
          <p14:tracePt t="78214" x="2098675" y="5448300"/>
          <p14:tracePt t="78231" x="2133600" y="5459413"/>
          <p14:tracePt t="78248" x="2149475" y="5459413"/>
          <p14:tracePt t="78265" x="2163763" y="5459413"/>
          <p14:tracePt t="78281" x="2209800" y="5459413"/>
          <p14:tracePt t="78298" x="2225675" y="5459413"/>
          <p14:tracePt t="78314" x="2270125" y="5459413"/>
          <p14:tracePt t="78331" x="2293938" y="5459413"/>
          <p14:tracePt t="78348" x="2351088" y="5467350"/>
          <p14:tracePt t="78364" x="2365375" y="5467350"/>
          <p14:tracePt t="78381" x="2392363" y="5467350"/>
          <p14:tracePt t="78398" x="2397125" y="5464175"/>
          <p14:tracePt t="78414" x="2403475" y="5464175"/>
          <p14:tracePt t="78448" x="2408238" y="5459413"/>
          <p14:tracePt t="78464" x="2411413" y="5456238"/>
          <p14:tracePt t="78481" x="2422525" y="5448300"/>
          <p14:tracePt t="78498" x="2427288" y="5445125"/>
          <p14:tracePt t="78514" x="2435225" y="5432425"/>
          <p14:tracePt t="78531" x="2438400" y="5429250"/>
          <p14:tracePt t="78548" x="2449513" y="5421313"/>
          <p14:tracePt t="78564" x="2454275" y="5418138"/>
          <p14:tracePt t="78581" x="2460625" y="5410200"/>
          <p14:tracePt t="78598" x="2460625" y="5402263"/>
          <p14:tracePt t="78614" x="2460625" y="5394325"/>
          <p14:tracePt t="78631" x="2460625" y="5391150"/>
          <p14:tracePt t="78648" x="2460625" y="5383213"/>
          <p14:tracePt t="78664" x="2460625" y="5380038"/>
          <p14:tracePt t="80326" x="2460625" y="5368925"/>
          <p14:tracePt t="80348" x="2441575" y="5353050"/>
          <p14:tracePt t="80365" x="2435225" y="5349875"/>
          <p14:tracePt t="80381" x="2427288" y="5345113"/>
          <p14:tracePt t="80398" x="2422525" y="5345113"/>
          <p14:tracePt t="80415" x="2419350" y="5345113"/>
          <p14:tracePt t="80505" x="2416175" y="5345113"/>
          <p14:tracePt t="80516" x="2411413" y="5349875"/>
          <p14:tracePt t="80527" x="2403475" y="5356225"/>
          <p14:tracePt t="80539" x="2400300" y="5360988"/>
          <p14:tracePt t="80550" x="2397125" y="5364163"/>
          <p14:tracePt t="80565" x="2392363" y="5368925"/>
          <p14:tracePt t="80581" x="2389188" y="5372100"/>
          <p14:tracePt t="80598" x="2381250" y="5380038"/>
          <p14:tracePt t="80615" x="2373313" y="5380038"/>
          <p14:tracePt t="80631" x="2365375" y="5387975"/>
          <p14:tracePt t="80648" x="2362200" y="5391150"/>
          <p14:tracePt t="80665" x="2354263" y="5399088"/>
          <p14:tracePt t="80681" x="2351088" y="5402263"/>
          <p14:tracePt t="80698" x="2339975" y="5410200"/>
          <p14:tracePt t="80715" x="2335213" y="5413375"/>
          <p14:tracePt t="80731" x="2332038" y="5413375"/>
          <p14:tracePt t="80809" x="2327275" y="5413375"/>
          <p14:tracePt t="80820" x="2324100" y="5413375"/>
          <p14:tracePt t="80831" x="2320925" y="5421313"/>
          <p14:tracePt t="80843" x="2316163" y="5421313"/>
          <p14:tracePt t="80854" x="2308225" y="5421313"/>
          <p14:tracePt t="80866" x="2305050" y="5421313"/>
          <p14:tracePt t="80881" x="2301875" y="5421313"/>
          <p14:tracePt t="80898" x="2289175" y="5421313"/>
          <p14:tracePt t="80915" x="2278063" y="5421313"/>
          <p14:tracePt t="80932" x="2263775" y="5421313"/>
          <p14:tracePt t="81382" x="2266950" y="5421313"/>
          <p14:tracePt t="81383" x="2270125" y="5426075"/>
          <p14:tracePt t="81398" x="2278063" y="5429250"/>
          <p14:tracePt t="81415" x="2286000" y="5429250"/>
          <p14:tracePt t="81431" x="2289175" y="5429250"/>
          <p14:tracePt t="81448" x="2297113" y="5432425"/>
          <p14:tracePt t="81464" x="2301875" y="5432425"/>
          <p14:tracePt t="81481" x="2305050" y="5432425"/>
          <p14:tracePt t="81498" x="2312988" y="5432425"/>
          <p14:tracePt t="81641" x="2316163" y="5437188"/>
          <p14:tracePt t="81652" x="2320925" y="5437188"/>
          <p14:tracePt t="81663" x="2327275" y="5437188"/>
          <p14:tracePt t="81675" x="2332038" y="5437188"/>
          <p14:tracePt t="81686" x="2339975" y="5437188"/>
          <p14:tracePt t="81698" x="2351088" y="5437188"/>
          <p14:tracePt t="81714" x="2365375" y="5437188"/>
          <p14:tracePt t="81731" x="2400300" y="5429250"/>
          <p14:tracePt t="81748" x="2416175" y="5429250"/>
          <p14:tracePt t="81764" x="2449513" y="5429250"/>
          <p14:tracePt t="81781" x="2465388" y="5429250"/>
          <p14:tracePt t="81798" x="2503488" y="5429250"/>
          <p14:tracePt t="81814" x="2525713" y="5429250"/>
          <p14:tracePt t="81832" x="2563813" y="5429250"/>
          <p14:tracePt t="81848" x="2587625" y="5432425"/>
          <p14:tracePt t="81865" x="2617788" y="5445125"/>
          <p14:tracePt t="81898" x="2625725" y="5445125"/>
          <p14:tracePt t="81914" x="2625725" y="5448300"/>
          <p14:tracePt t="81931" x="2632075" y="5470525"/>
          <p14:tracePt t="81948" x="2636838" y="5470525"/>
          <p14:tracePt t="82048" x="2659063" y="5464175"/>
          <p14:tracePt t="82114" x="2655888" y="5459413"/>
          <p14:tracePt t="82125" x="2659063" y="5459413"/>
          <p14:tracePt t="82137" x="2663825" y="5456238"/>
          <p14:tracePt t="82148" x="2667000" y="5456238"/>
          <p14:tracePt t="82165" x="2670175" y="5456238"/>
          <p14:tracePt t="82181" x="2678113" y="5456238"/>
          <p14:tracePt t="82198" x="2682875" y="5456238"/>
          <p14:tracePt t="82214" x="2727325" y="5475288"/>
          <p14:tracePt t="82231" x="2735263" y="5475288"/>
          <p14:tracePt t="82248" x="2746375" y="5475288"/>
          <p14:tracePt t="82265" x="2759075" y="5475288"/>
          <p14:tracePt t="82282" x="2789238" y="5478463"/>
          <p14:tracePt t="82298" x="2811463" y="5478463"/>
          <p14:tracePt t="82314" x="2835275" y="5486400"/>
          <p14:tracePt t="82317" x="2879725" y="5494338"/>
          <p14:tracePt t="82331" x="2922588" y="5502275"/>
          <p14:tracePt t="82348" x="2963863" y="5508625"/>
          <p14:tracePt t="82364" x="3078163" y="5524500"/>
          <p14:tracePt t="82381" x="3162300" y="5540375"/>
          <p14:tracePt t="82398" x="3349625" y="5565775"/>
          <p14:tracePt t="82414" x="3463925" y="5581650"/>
          <p14:tracePt t="82431" x="3714750" y="5608638"/>
          <p14:tracePt t="82448" x="3829050" y="5627688"/>
          <p14:tracePt t="82465" x="4076700" y="5657850"/>
          <p14:tracePt t="82481" x="4251325" y="5676900"/>
          <p14:tracePt t="82498" x="4594225" y="5699125"/>
          <p14:tracePt t="82514" x="4746625" y="5707063"/>
          <p14:tracePt t="82531" x="5029200" y="5726113"/>
          <p14:tracePt t="82548" x="5121275" y="5737225"/>
          <p14:tracePt t="82565" x="5380038" y="5753100"/>
          <p14:tracePt t="82581" x="5508625" y="5764213"/>
          <p14:tracePt t="82598" x="5745163" y="5780088"/>
          <p14:tracePt t="82614" x="5859463" y="5791200"/>
          <p14:tracePt t="82631" x="6011863" y="5788025"/>
          <p14:tracePt t="82648" x="6092825" y="5788025"/>
          <p14:tracePt t="82665" x="6264275" y="5788025"/>
          <p14:tracePt t="82681" x="6343650" y="5788025"/>
          <p14:tracePt t="82698" x="6488113" y="5791200"/>
          <p14:tracePt t="82715" x="6569075" y="5788025"/>
          <p14:tracePt t="82732" x="6713538" y="5788025"/>
          <p14:tracePt t="82748" x="6781800" y="5775325"/>
          <p14:tracePt t="82765" x="6907213" y="5761038"/>
          <p14:tracePt t="82781" x="6950075" y="5753100"/>
          <p14:tracePt t="82798" x="7002463" y="5749925"/>
          <p14:tracePt t="82815" x="7124700" y="5737225"/>
          <p14:tracePt t="82831" x="7197725" y="5730875"/>
          <p14:tracePt t="82848" x="7323138" y="5715000"/>
          <p14:tracePt t="82865" x="7369175" y="5699125"/>
          <p14:tracePt t="82881" x="7432675" y="5680075"/>
          <p14:tracePt t="82898" x="7467600" y="5665788"/>
          <p14:tracePt t="82915" x="7535863" y="5638800"/>
          <p14:tracePt t="82931" x="7570788" y="5635625"/>
          <p14:tracePt t="82948" x="7604125" y="5611813"/>
          <p14:tracePt t="82964" x="7616825" y="5600700"/>
          <p14:tracePt t="82981" x="7631113" y="5584825"/>
          <p14:tracePt t="82998" x="7635875" y="5573713"/>
          <p14:tracePt t="83014" x="7646988" y="5554663"/>
          <p14:tracePt t="83031" x="7650163" y="5551488"/>
          <p14:tracePt t="83048" x="7658100" y="5540375"/>
          <p14:tracePt t="83065" x="7658100" y="5535613"/>
          <p14:tracePt t="83081" x="7669213" y="5524500"/>
          <p14:tracePt t="83098" x="7673975" y="5516563"/>
          <p14:tracePt t="83114" x="7680325" y="5508625"/>
          <p14:tracePt t="83131" x="7685088" y="5505450"/>
          <p14:tracePt t="83148" x="7696200" y="5497513"/>
          <p14:tracePt t="83164" x="7699375" y="5494338"/>
          <p14:tracePt t="83181" x="7699375" y="5483225"/>
          <p14:tracePt t="83198" x="7704138" y="5483225"/>
          <p14:tracePt t="83215" x="7707313" y="5478463"/>
          <p14:tracePt t="83231" x="7712075" y="5478463"/>
          <p14:tracePt t="83248" x="7715250" y="5478463"/>
          <p14:tracePt t="83264" x="7731125" y="5478463"/>
          <p14:tracePt t="83281" x="7734300" y="5478463"/>
          <p14:tracePt t="83298" x="7742238" y="5470525"/>
          <p14:tracePt t="83315" x="7745413" y="5470525"/>
          <p14:tracePt t="83543" x="7745413" y="5475288"/>
          <p14:tracePt t="83554" x="7745413" y="5478463"/>
          <p14:tracePt t="83581" x="7745413" y="5489575"/>
          <p14:tracePt t="83598" x="7745413" y="5508625"/>
          <p14:tracePt t="83615" x="7745413" y="5516563"/>
          <p14:tracePt t="83632" x="7737475" y="5543550"/>
          <p14:tracePt t="83648" x="7734300" y="5562600"/>
          <p14:tracePt t="83666" x="7723188" y="5581650"/>
          <p14:tracePt t="83681" x="7718425" y="5592763"/>
          <p14:tracePt t="83698" x="7715250" y="5603875"/>
          <p14:tracePt t="83714" x="7704138" y="5622925"/>
          <p14:tracePt t="83731" x="7696200" y="5635625"/>
          <p14:tracePt t="83748" x="7688263" y="5654675"/>
          <p14:tracePt t="83764" x="7677150" y="5665788"/>
          <p14:tracePt t="83781" x="7654925" y="5688013"/>
          <p14:tracePt t="83798" x="7642225" y="5692775"/>
          <p14:tracePt t="83814" x="7623175" y="5707063"/>
          <p14:tracePt t="83831" x="7612063" y="5715000"/>
          <p14:tracePt t="83848" x="7600950" y="5722938"/>
          <p14:tracePt t="83864" x="7593013" y="5726113"/>
          <p14:tracePt t="83881" x="7573963" y="5737225"/>
          <p14:tracePt t="83898" x="7562850" y="5741988"/>
          <p14:tracePt t="83914" x="7543800" y="5753100"/>
          <p14:tracePt t="83931" x="7532688" y="5756275"/>
          <p14:tracePt t="83948" x="7516813" y="5768975"/>
          <p14:tracePt t="83964" x="7513638" y="5772150"/>
          <p14:tracePt t="83981" x="7505700" y="5772150"/>
          <p14:tracePt t="83998" x="7502525" y="5772150"/>
          <p14:tracePt t="84014" x="7494588" y="5772150"/>
          <p14:tracePt t="84031" x="7486650" y="5772150"/>
          <p14:tracePt t="84048" x="7478713" y="5772150"/>
          <p14:tracePt t="84064" x="7475538" y="5772150"/>
          <p14:tracePt t="84081" x="7467600" y="5768975"/>
          <p14:tracePt t="84098" x="7464425" y="5764213"/>
          <p14:tracePt t="84115" x="7451725" y="5753100"/>
          <p14:tracePt t="84131" x="7448550" y="5749925"/>
          <p14:tracePt t="84148" x="7445375" y="5745163"/>
          <p14:tracePt t="84164" x="7445375" y="5741988"/>
          <p14:tracePt t="84183" x="7445375" y="5737225"/>
          <p14:tracePt t="84239" x="7445375" y="5734050"/>
          <p14:tracePt t="84250" x="7448550" y="5726113"/>
          <p14:tracePt t="84262" x="7451725" y="5722938"/>
          <p14:tracePt t="84273" x="7459663" y="5718175"/>
          <p14:tracePt t="84284" x="7464425" y="5715000"/>
          <p14:tracePt t="84298" x="7467600" y="5711825"/>
          <p14:tracePt t="84314" x="7470775" y="5707063"/>
          <p14:tracePt t="84331" x="7478713" y="5695950"/>
          <p14:tracePt t="84348" x="7483475" y="5695950"/>
          <p14:tracePt t="84364" x="7494588" y="5692775"/>
          <p14:tracePt t="84381" x="7497763" y="5688013"/>
          <p14:tracePt t="84398" x="7505700" y="5688013"/>
          <p14:tracePt t="84414" x="7508875" y="5688013"/>
          <p14:tracePt t="84431" x="7516813" y="5688013"/>
          <p14:tracePt t="84448" x="7524750" y="5688013"/>
          <p14:tracePt t="84464" x="7532688" y="5688013"/>
          <p14:tracePt t="84481" x="7535863" y="5688013"/>
          <p14:tracePt t="84498" x="7543800" y="5688013"/>
          <p14:tracePt t="84514" x="7546975" y="5688013"/>
          <p14:tracePt t="84531" x="7559675" y="5688013"/>
          <p14:tracePt t="84611" x="7559675" y="5692775"/>
          <p14:tracePt t="84622" x="7562850" y="5699125"/>
          <p14:tracePt t="84634" x="7566025" y="5703888"/>
          <p14:tracePt t="84645" x="7566025" y="5707063"/>
          <p14:tracePt t="84656" x="7570788" y="5711825"/>
          <p14:tracePt t="84679" x="7570788" y="5715000"/>
          <p14:tracePt t="84757" x="7573963" y="5718175"/>
          <p14:tracePt t="84769" x="7573963" y="5722938"/>
          <p14:tracePt t="84780" x="7573963" y="5730875"/>
          <p14:tracePt t="84915" x="7573963" y="5734050"/>
          <p14:tracePt t="84926" x="7573963" y="5737225"/>
          <p14:tracePt t="84971" x="7573963" y="5741988"/>
          <p14:tracePt t="84982" x="7570788" y="5745163"/>
          <p14:tracePt t="84994" x="7566025" y="5749925"/>
          <p14:tracePt t="85005" x="7562850" y="5753100"/>
          <p14:tracePt t="85017" x="7559675" y="5761038"/>
          <p14:tracePt t="85031" x="7551738" y="5764213"/>
          <p14:tracePt t="85048" x="7546975" y="5768975"/>
          <p14:tracePt t="85064" x="7540625" y="5775325"/>
          <p14:tracePt t="85081" x="7535863" y="5780088"/>
          <p14:tracePt t="85098" x="7521575" y="5791200"/>
          <p14:tracePt t="85114" x="7513638" y="5794375"/>
          <p14:tracePt t="85131" x="7483475" y="5807075"/>
          <p14:tracePt t="85148" x="7467600" y="5810250"/>
          <p14:tracePt t="85164" x="7432675" y="5821363"/>
          <p14:tracePt t="85181" x="7410450" y="5832475"/>
          <p14:tracePt t="85198" x="7342188" y="5864225"/>
          <p14:tracePt t="85214" x="7296150" y="5875338"/>
          <p14:tracePt t="85231" x="7200900" y="5897563"/>
          <p14:tracePt t="85247" x="7146925" y="5913438"/>
          <p14:tracePt t="85264" x="7040563" y="5935663"/>
          <p14:tracePt t="85281" x="6988175" y="5943600"/>
          <p14:tracePt t="85297" x="6884988" y="5959475"/>
          <p14:tracePt t="85314" x="6842125" y="5965825"/>
          <p14:tracePt t="85331" x="6765925" y="5981700"/>
          <p14:tracePt t="85348" x="6724650" y="5981700"/>
          <p14:tracePt t="85364" x="6637338" y="5992813"/>
          <p14:tracePt t="85381" x="6607175" y="5992813"/>
          <p14:tracePt t="85398" x="6545263" y="5992813"/>
          <p14:tracePt t="85414" x="6511925" y="5992813"/>
          <p14:tracePt t="85431" x="6446838" y="5984875"/>
          <p14:tracePt t="85448" x="6416675" y="5984875"/>
          <p14:tracePt t="85465" x="6346825" y="5970588"/>
          <p14:tracePt t="85481" x="6324600" y="5965825"/>
          <p14:tracePt t="85498" x="6294438" y="5959475"/>
          <p14:tracePt t="85514" x="6229350" y="5951538"/>
          <p14:tracePt t="85531" x="6194425" y="5946775"/>
          <p14:tracePt t="85548" x="6142038" y="5946775"/>
          <p14:tracePt t="85564" x="6111875" y="5946775"/>
          <p14:tracePt t="85581" x="6035675" y="5951538"/>
          <p14:tracePt t="85598" x="6003925" y="5954713"/>
          <p14:tracePt t="85614" x="5916613" y="5970588"/>
          <p14:tracePt t="85631" x="5875338" y="5978525"/>
          <p14:tracePt t="85648" x="5799138" y="5989638"/>
          <p14:tracePt t="85665" x="5756275" y="5997575"/>
          <p14:tracePt t="85681" x="5649913" y="6011863"/>
          <p14:tracePt t="85698" x="5597525" y="6019800"/>
          <p14:tracePt t="85714" x="5513388" y="6035675"/>
          <p14:tracePt t="85731" x="5459413" y="6042025"/>
          <p14:tracePt t="85748" x="5364163" y="6057900"/>
          <p14:tracePt t="85764" x="5314950" y="6065838"/>
          <p14:tracePt t="85781" x="5227638" y="6080125"/>
          <p14:tracePt t="85798" x="5203825" y="6084888"/>
          <p14:tracePt t="85814" x="5162550" y="6096000"/>
          <p14:tracePt t="85831" x="5154613" y="6099175"/>
          <p14:tracePt t="85848" x="5151438" y="6107113"/>
          <p14:tracePt t="85894" x="5151438" y="6111875"/>
          <p14:tracePt t="85905" x="5154613" y="6115050"/>
          <p14:tracePt t="85916" x="5159375" y="6118225"/>
          <p14:tracePt t="85927" x="5165725" y="6122988"/>
          <p14:tracePt t="85939" x="5178425" y="6130925"/>
          <p14:tracePt t="85950" x="5189538" y="6134100"/>
          <p14:tracePt t="85964" x="5203825" y="6137275"/>
          <p14:tracePt t="85981" x="5227638" y="6145213"/>
          <p14:tracePt t="85998" x="5303838" y="6153150"/>
          <p14:tracePt t="86014" x="5345113" y="6153150"/>
          <p14:tracePt t="86031" x="5448300" y="6153150"/>
          <p14:tracePt t="86048" x="5508625" y="6153150"/>
          <p14:tracePt t="86064" x="5630863" y="6142038"/>
          <p14:tracePt t="86081" x="5684838" y="6134100"/>
          <p14:tracePt t="86098" x="5772150" y="6118225"/>
          <p14:tracePt t="86114" x="5802313" y="6111875"/>
          <p14:tracePt t="86131" x="5859463" y="6099175"/>
          <p14:tracePt t="86148" x="5878513" y="6092825"/>
          <p14:tracePt t="86164" x="5897563" y="6084888"/>
          <p14:tracePt t="86181" x="5902325" y="6080125"/>
          <p14:tracePt t="86198" x="5905500" y="6069013"/>
          <p14:tracePt t="86231" x="5905500" y="6065838"/>
          <p14:tracePt t="86321" x="5908675" y="6065838"/>
          <p14:tracePt t="86332" x="5921375" y="6065838"/>
          <p14:tracePt t="86344" x="5932488" y="6069013"/>
          <p14:tracePt t="86355" x="5940425" y="6073775"/>
          <p14:tracePt t="86367" x="5951538" y="6073775"/>
          <p14:tracePt t="86381" x="5965825" y="6073775"/>
          <p14:tracePt t="86398" x="5989638" y="6073775"/>
          <p14:tracePt t="86414" x="6042025" y="6080125"/>
          <p14:tracePt t="86431" x="6065838" y="6080125"/>
          <p14:tracePt t="86448" x="6130925" y="6080125"/>
          <p14:tracePt t="86464" x="6161088" y="6080125"/>
          <p14:tracePt t="86481" x="6199188" y="6076950"/>
          <p14:tracePt t="86498" x="6210300" y="6073775"/>
          <p14:tracePt t="86514" x="6245225" y="6061075"/>
          <p14:tracePt t="86531" x="6259513" y="6054725"/>
          <p14:tracePt t="86548" x="6286500" y="6049963"/>
          <p14:tracePt t="86564" x="6297613" y="6046788"/>
          <p14:tracePt t="86581" x="6305550" y="6035675"/>
          <p14:tracePt t="86598" x="6308725" y="6035675"/>
          <p14:tracePt t="86614" x="6308725" y="6030913"/>
          <p14:tracePt t="86929" x="6313488" y="6030913"/>
          <p14:tracePt t="86939" x="6316663" y="6030913"/>
          <p14:tracePt t="86950" x="6324600" y="6030913"/>
          <p14:tracePt t="86962" x="6324600" y="6035675"/>
          <p14:tracePt t="86973" x="6324600" y="6042025"/>
          <p14:tracePt t="86984" x="6327775" y="6046788"/>
          <p14:tracePt t="87006" x="6327775" y="6049963"/>
          <p14:tracePt t="87030" x="6332538" y="6054725"/>
          <p14:tracePt t="87087" x="6335713" y="6054725"/>
          <p14:tracePt t="87661" x="6324600" y="6057900"/>
          <p14:tracePt t="87671" x="6286500" y="6057900"/>
          <p14:tracePt t="87683" x="6264275" y="6065838"/>
          <p14:tracePt t="87698" x="6240463" y="6069013"/>
          <p14:tracePt t="87715" x="6175375" y="6076950"/>
          <p14:tracePt t="87731" x="6134100" y="6084888"/>
          <p14:tracePt t="87747" x="6092825" y="6084888"/>
          <p14:tracePt t="87764" x="6019800" y="6084888"/>
          <p14:tracePt t="87781" x="5978525" y="6080125"/>
          <p14:tracePt t="87797" x="5889625" y="6065838"/>
          <p14:tracePt t="87814" x="5848350" y="6057900"/>
          <p14:tracePt t="87817" x="5794375" y="6049963"/>
          <p14:tracePt t="87831" x="5753100" y="6046788"/>
          <p14:tracePt t="87848" x="5718175" y="6038850"/>
          <p14:tracePt t="87864" x="5665788" y="6038850"/>
          <p14:tracePt t="87881" x="5649913" y="6038850"/>
          <p14:tracePt t="87897" x="5635625" y="6042025"/>
          <p14:tracePt t="87974" x="5638800" y="6042025"/>
          <p14:tracePt t="87985" x="5649913" y="6042025"/>
          <p14:tracePt t="87996" x="5665788" y="6042025"/>
          <p14:tracePt t="88009" x="5680075" y="6049963"/>
          <p14:tracePt t="88020" x="5703888" y="6054725"/>
          <p14:tracePt t="88031" x="5730875" y="6061075"/>
          <p14:tracePt t="88048" x="5753100" y="6061075"/>
          <p14:tracePt t="88064" x="5813425" y="6061075"/>
          <p14:tracePt t="88081" x="5845175" y="6069013"/>
          <p14:tracePt t="88098" x="5908675" y="6073775"/>
          <p14:tracePt t="88114" x="5943600" y="6073775"/>
          <p14:tracePt t="88132" x="5997575" y="6080125"/>
          <p14:tracePt t="88148" x="6027738" y="6080125"/>
          <p14:tracePt t="88165" x="6073775" y="6080125"/>
          <p14:tracePt t="88181" x="6096000" y="6080125"/>
          <p14:tracePt t="88198" x="6118225" y="6088063"/>
          <p14:tracePt t="88214" x="6153150" y="6084888"/>
          <p14:tracePt t="88231" x="6161088" y="6084888"/>
          <p14:tracePt t="88248" x="6183313" y="6073775"/>
          <p14:tracePt t="88264" x="6191250" y="6073775"/>
          <p14:tracePt t="88281" x="6202363" y="6073775"/>
          <p14:tracePt t="88298" x="6207125" y="6073775"/>
          <p14:tracePt t="88314" x="6218238" y="6069013"/>
          <p14:tracePt t="88331" x="6229350" y="6069013"/>
          <p14:tracePt t="88348" x="6256338" y="6065838"/>
          <p14:tracePt t="88364" x="6270625" y="6065838"/>
          <p14:tracePt t="88381" x="6305550" y="6054725"/>
          <p14:tracePt t="88398" x="6321425" y="6046788"/>
          <p14:tracePt t="88414" x="6351588" y="6038850"/>
          <p14:tracePt t="88431" x="6359525" y="6030913"/>
          <p14:tracePt t="88448" x="6373813" y="6022975"/>
          <p14:tracePt t="88464" x="6384925" y="6019800"/>
          <p14:tracePt t="88481" x="6411913" y="6008688"/>
          <p14:tracePt t="88498" x="6427788" y="6000750"/>
          <p14:tracePt t="88514" x="6450013" y="5989638"/>
          <p14:tracePt t="88531" x="6457950" y="5984875"/>
          <p14:tracePt t="88548" x="6469063" y="5978525"/>
          <p14:tracePt t="88564" x="6473825" y="5973763"/>
          <p14:tracePt t="88581" x="6477000" y="5970588"/>
          <p14:tracePt t="88598" x="6477000" y="5962650"/>
          <p14:tracePt t="88615" x="6484938" y="5954713"/>
          <p14:tracePt t="88631" x="6488113" y="5946775"/>
          <p14:tracePt t="88648" x="6496050" y="5935663"/>
          <p14:tracePt t="88664" x="6496050" y="5902325"/>
          <p14:tracePt t="88681" x="6492875" y="5886450"/>
          <p14:tracePt t="88697" x="6484938" y="5859463"/>
          <p14:tracePt t="88714" x="6477000" y="5856288"/>
          <p14:tracePt t="88731" x="6477000" y="5851525"/>
          <p14:tracePt t="88764" x="6465888" y="5845175"/>
          <p14:tracePt t="88781" x="6454775" y="5840413"/>
          <p14:tracePt t="88797" x="6411913" y="5829300"/>
          <p14:tracePt t="88814" x="6389688" y="5821363"/>
          <p14:tracePt t="88831" x="6351588" y="5821363"/>
          <p14:tracePt t="88848" x="6335713" y="5826125"/>
          <p14:tracePt t="88864" x="6294438" y="5848350"/>
          <p14:tracePt t="88881" x="6267450" y="5867400"/>
          <p14:tracePt t="88898" x="6194425" y="5908675"/>
          <p14:tracePt t="88914" x="6161088" y="5932488"/>
          <p14:tracePt t="88931" x="6096000" y="5981700"/>
          <p14:tracePt t="88948" x="6080125" y="6000750"/>
          <p14:tracePt t="88964" x="6061075" y="6030913"/>
          <p14:tracePt t="88981" x="6057900" y="6049963"/>
          <p14:tracePt t="88998" x="6057900" y="6065838"/>
          <p14:tracePt t="89014" x="6057900" y="6069013"/>
          <p14:tracePt t="89032" x="6084888" y="6076950"/>
          <p14:tracePt t="89048" x="6115050" y="6084888"/>
          <p14:tracePt t="89065" x="6180138" y="6099175"/>
          <p14:tracePt t="89081" x="6226175" y="6103938"/>
          <p14:tracePt t="89098" x="6256338" y="6103938"/>
          <p14:tracePt t="89114" x="6335713" y="6103938"/>
          <p14:tracePt t="89131" x="6381750" y="6103938"/>
          <p14:tracePt t="89148" x="6446838" y="6088063"/>
          <p14:tracePt t="89164" x="6461125" y="6084888"/>
          <p14:tracePt t="89181" x="6477000" y="6076950"/>
          <p14:tracePt t="89484" x="6477000" y="6084888"/>
          <p14:tracePt t="89495" x="6488113" y="6096000"/>
          <p14:tracePt t="89515" x="6488113" y="6103938"/>
          <p14:tracePt t="89531" x="6492875" y="6111875"/>
          <p14:tracePt t="90134" x="6480175" y="6099175"/>
          <p14:tracePt t="90145" x="6442075" y="6069013"/>
          <p14:tracePt t="90156" x="6397625" y="6046788"/>
          <p14:tracePt t="90168" x="6362700" y="6030913"/>
          <p14:tracePt t="90181" x="6346825" y="6019800"/>
          <p14:tracePt t="90197" x="6324600" y="6008688"/>
          <p14:tracePt t="90214" x="6232525" y="5970588"/>
          <p14:tracePt t="90231" x="6149975" y="5946775"/>
          <p14:tracePt t="90247" x="5878513" y="5856288"/>
          <p14:tracePt t="90264" x="5684838" y="5772150"/>
          <p14:tracePt t="90281" x="5307013" y="5573713"/>
          <p14:tracePt t="90297" x="5124450" y="5464175"/>
          <p14:tracePt t="90314" x="4770438" y="5235575"/>
          <p14:tracePt t="90331" x="4667250" y="5170488"/>
          <p14:tracePt t="90347" x="4572000" y="5067300"/>
          <p14:tracePt t="90364" x="4525963" y="5018088"/>
          <p14:tracePt t="90381" x="4400550" y="4895850"/>
          <p14:tracePt t="90397" x="4343400" y="4827588"/>
          <p14:tracePt t="90415" x="4259263" y="4697413"/>
          <p14:tracePt t="90431" x="4237038" y="4651375"/>
          <p14:tracePt t="90448" x="4206875" y="4594225"/>
          <p14:tracePt t="90464" x="4114800" y="4465638"/>
          <p14:tracePt t="90481" x="4057650" y="4397375"/>
          <p14:tracePt t="90498" x="3894138" y="4259263"/>
          <p14:tracePt t="90514" x="3806825" y="4198938"/>
          <p14:tracePt t="90531" x="3597275" y="4079875"/>
          <p14:tracePt t="90548" x="3508375" y="4038600"/>
          <p14:tracePt t="90564" x="3360738" y="3962400"/>
          <p14:tracePt t="90581" x="3287713" y="3927475"/>
          <p14:tracePt t="90598" x="3165475" y="3856038"/>
          <p14:tracePt t="90614" x="3108325" y="3825875"/>
          <p14:tracePt t="90631" x="2998788" y="3744913"/>
          <p14:tracePt t="90648" x="2944813" y="3714750"/>
          <p14:tracePt t="90664" x="2860675" y="3660775"/>
          <p14:tracePt t="90681" x="2827338" y="3641725"/>
          <p14:tracePt t="90698" x="2781300" y="3608388"/>
          <p14:tracePt t="90714" x="2765425" y="3597275"/>
          <p14:tracePt t="90731" x="2740025" y="3578225"/>
          <p14:tracePt t="90748" x="2732088" y="3565525"/>
          <p14:tracePt t="90764" x="2716213" y="3543300"/>
          <p14:tracePt t="90781" x="2713038" y="3540125"/>
          <p14:tracePt t="90798" x="2697163" y="3532188"/>
          <p14:tracePt t="90814" x="2686050" y="3524250"/>
          <p14:tracePt t="90831" x="2659063" y="3508375"/>
          <p14:tracePt t="90848" x="2644775" y="3497263"/>
          <p14:tracePt t="90864" x="2625725" y="3486150"/>
          <p14:tracePt t="90881" x="2598738" y="3470275"/>
          <p14:tracePt t="90898" x="2587625" y="3463925"/>
          <p14:tracePt t="90914" x="2568575" y="3459163"/>
          <p14:tracePt t="90931" x="2555875" y="3459163"/>
          <p14:tracePt t="90948" x="2536825" y="3478213"/>
          <p14:tracePt t="90964" x="2525713" y="3486150"/>
          <p14:tracePt t="90981" x="2503488" y="3521075"/>
          <p14:tracePt t="90998" x="2492375" y="3540125"/>
          <p14:tracePt t="91014" x="2479675" y="3578225"/>
          <p14:tracePt t="91031" x="2473325" y="3603625"/>
          <p14:tracePt t="91048" x="2460625" y="3657600"/>
          <p14:tracePt t="91064" x="2460625" y="3679825"/>
          <p14:tracePt t="91081" x="2465388" y="3725863"/>
          <p14:tracePt t="91098" x="2468563" y="3744913"/>
          <p14:tracePt t="91114" x="2479675" y="3771900"/>
          <p14:tracePt t="91131" x="2484438" y="3783013"/>
          <p14:tracePt t="91148" x="2495550" y="3794125"/>
          <p14:tracePt t="91164" x="2506663" y="3806825"/>
          <p14:tracePt t="91181" x="2533650" y="3829050"/>
          <p14:tracePt t="91198" x="2549525" y="3840163"/>
          <p14:tracePt t="91214" x="2582863" y="3859213"/>
          <p14:tracePt t="91231" x="2606675" y="3863975"/>
          <p14:tracePt t="91248" x="2655888" y="3875088"/>
          <p14:tracePt t="91264" x="2678113" y="3883025"/>
          <p14:tracePt t="91282" x="2724150" y="3894138"/>
          <p14:tracePt t="91298" x="2746375" y="3894138"/>
          <p14:tracePt t="91315" x="2811463" y="3905250"/>
          <p14:tracePt t="91331" x="2835275" y="3905250"/>
          <p14:tracePt t="91348" x="2857500" y="3905250"/>
          <p14:tracePt t="91364" x="2895600" y="3905250"/>
          <p14:tracePt t="91381" x="2906713" y="3905250"/>
          <p14:tracePt t="91398" x="2933700" y="3897313"/>
          <p14:tracePt t="91414" x="2949575" y="3897313"/>
          <p14:tracePt t="91431" x="2971800" y="3894138"/>
          <p14:tracePt t="91448" x="2979738" y="3894138"/>
          <p14:tracePt t="91464" x="2998788" y="3889375"/>
          <p14:tracePt t="91481" x="3009900" y="3889375"/>
          <p14:tracePt t="91498" x="3036888" y="3889375"/>
          <p14:tracePt t="91514" x="3044825" y="3889375"/>
          <p14:tracePt t="91531" x="3067050" y="3889375"/>
          <p14:tracePt t="91547" x="3074988" y="3883025"/>
          <p14:tracePt t="91564" x="3094038" y="3883025"/>
          <p14:tracePt t="91581" x="3105150" y="3878263"/>
          <p14:tracePt t="91597" x="3127375" y="3867150"/>
          <p14:tracePt t="91614" x="3135313" y="3867150"/>
          <p14:tracePt t="91631" x="3159125" y="3856038"/>
          <p14:tracePt t="91647" x="3173413" y="3851275"/>
          <p14:tracePt t="91664" x="3200400" y="3840163"/>
          <p14:tracePt t="91681" x="3211513" y="3836988"/>
          <p14:tracePt t="91697" x="3230563" y="3825875"/>
          <p14:tracePt t="91714" x="3241675" y="3821113"/>
          <p14:tracePt t="91731" x="3265488" y="3810000"/>
          <p14:tracePt t="91747" x="3273425" y="3806825"/>
          <p14:tracePt t="91764" x="3292475" y="3798888"/>
          <p14:tracePt t="91781" x="3325813" y="3783013"/>
          <p14:tracePt t="91797" x="3341688" y="3771900"/>
          <p14:tracePt t="91814" x="3375025" y="3749675"/>
          <p14:tracePt t="91831" x="3387725" y="3736975"/>
          <p14:tracePt t="91847" x="3409950" y="3714750"/>
          <p14:tracePt t="91864" x="3417888" y="3703638"/>
          <p14:tracePt t="91881" x="3436938" y="3684588"/>
          <p14:tracePt t="91897" x="3440113" y="3673475"/>
          <p14:tracePt t="91914" x="3448050" y="3657600"/>
          <p14:tracePt t="91931" x="3455988" y="3654425"/>
          <p14:tracePt t="91947" x="3455988" y="3635375"/>
          <p14:tracePt t="91964" x="3455988" y="3622675"/>
          <p14:tracePt t="91981" x="3451225" y="3603625"/>
          <p14:tracePt t="91997" x="3451225" y="3589338"/>
          <p14:tracePt t="92014" x="3448050" y="3570288"/>
          <p14:tracePt t="92031" x="3444875" y="3559175"/>
          <p14:tracePt t="92047" x="3432175" y="3551238"/>
          <p14:tracePt t="92064" x="3429000" y="3543300"/>
          <p14:tracePt t="92081" x="3421063" y="3535363"/>
          <p14:tracePt t="92097" x="3417888" y="3532188"/>
          <p14:tracePt t="92114" x="3406775" y="3524250"/>
          <p14:tracePt t="92131" x="3402013" y="3521075"/>
          <p14:tracePt t="92147" x="3394075" y="3513138"/>
          <p14:tracePt t="92181" x="3390900" y="3508375"/>
          <p14:tracePt t="92197" x="3387725" y="3508375"/>
          <p14:tracePt t="92214" x="3382963" y="3508375"/>
          <p14:tracePt t="92231" x="3371850" y="3508375"/>
          <p14:tracePt t="92247" x="3368675" y="3508375"/>
          <p14:tracePt t="92264" x="3349625" y="3521075"/>
          <p14:tracePt t="92281" x="3336925" y="3524250"/>
          <p14:tracePt t="92298" x="3325813" y="3546475"/>
          <p14:tracePt t="92314" x="3325813" y="3554413"/>
          <p14:tracePt t="92317" x="3330575" y="3565525"/>
          <p14:tracePt t="92331" x="3333750" y="3578225"/>
          <p14:tracePt t="92348" x="3341688" y="3589338"/>
          <p14:tracePt t="92364" x="3349625" y="3600450"/>
          <p14:tracePt t="92381" x="3352800" y="3608388"/>
          <p14:tracePt t="92398" x="3360738" y="3616325"/>
          <p14:tracePt t="92414" x="3368675" y="3619500"/>
          <p14:tracePt t="92431" x="3387725" y="3635375"/>
          <p14:tracePt t="92448" x="3398838" y="3641725"/>
          <p14:tracePt t="92464" x="3406775" y="3649663"/>
          <p14:tracePt t="93014" x="3406775" y="3654425"/>
          <p14:tracePt t="93016" x="3406775" y="3660775"/>
          <p14:tracePt t="93031" x="3406775" y="3673475"/>
          <p14:tracePt t="93047" x="3406775" y="3684588"/>
          <p14:tracePt t="93064" x="3406775" y="3692525"/>
          <p14:tracePt t="93081" x="3409950" y="3698875"/>
          <p14:tracePt t="93702" x="3409950" y="3703638"/>
          <p14:tracePt t="93713" x="3413125" y="3714750"/>
          <p14:tracePt t="93724" x="3421063" y="3730625"/>
          <p14:tracePt t="93735" x="3425825" y="3741738"/>
          <p14:tracePt t="93748" x="3432175" y="3756025"/>
          <p14:tracePt t="93764" x="3436938" y="3771900"/>
          <p14:tracePt t="93781" x="3448050" y="3821113"/>
          <p14:tracePt t="93798" x="3455988" y="3844925"/>
          <p14:tracePt t="93814" x="3478213" y="3886200"/>
          <p14:tracePt t="93831" x="3489325" y="3908425"/>
          <p14:tracePt t="93848" x="3513138" y="3943350"/>
          <p14:tracePt t="93864" x="3524250" y="3954463"/>
          <p14:tracePt t="93881" x="3546475" y="3989388"/>
          <p14:tracePt t="93898" x="3559175" y="4008438"/>
          <p14:tracePt t="93914" x="3597275" y="4049713"/>
          <p14:tracePt t="93931" x="3616325" y="4076700"/>
          <p14:tracePt t="93947" x="3646488" y="4111625"/>
          <p14:tracePt t="93964" x="3649663" y="4122738"/>
          <p14:tracePt t="93981" x="3657600" y="4130675"/>
          <p14:tracePt t="93997" x="3665538" y="4141788"/>
          <p14:tracePt t="94014" x="3668713" y="4144963"/>
          <p14:tracePt t="94031" x="3684588" y="4164013"/>
          <p14:tracePt t="94047" x="3687763" y="4175125"/>
          <p14:tracePt t="94064" x="3703638" y="4198938"/>
          <p14:tracePt t="94081" x="3711575" y="4206875"/>
          <p14:tracePt t="94097" x="3717925" y="4221163"/>
          <p14:tracePt t="94114" x="3722688" y="4225925"/>
          <p14:tracePt t="94131" x="3733800" y="4240213"/>
          <p14:tracePt t="94147" x="3736975" y="4251325"/>
          <p14:tracePt t="94164" x="3749675" y="4270375"/>
          <p14:tracePt t="94181" x="3752850" y="4275138"/>
          <p14:tracePt t="94198" x="3760788" y="4286250"/>
          <p14:tracePt t="94214" x="3760788" y="4289425"/>
          <p14:tracePt t="94231" x="3763963" y="4297363"/>
          <p14:tracePt t="94248" x="3763963" y="4302125"/>
          <p14:tracePt t="94264" x="3763963" y="4308475"/>
          <p14:tracePt t="94376" x="3771900" y="4308475"/>
          <p14:tracePt t="98639" x="3768725" y="4316413"/>
          <p14:tracePt t="98641" x="3763963" y="4327525"/>
          <p14:tracePt t="98664" x="3749675" y="4354513"/>
          <p14:tracePt t="98681" x="3744913" y="4365625"/>
          <p14:tracePt t="98697" x="3733800" y="4378325"/>
          <p14:tracePt t="98714" x="3730625" y="4384675"/>
          <p14:tracePt t="98945" x="3725863" y="4362450"/>
          <p14:tracePt t="98964" x="3711575" y="4308475"/>
          <p14:tracePt t="98981" x="3684588" y="4229100"/>
          <p14:tracePt t="98997" x="3668713" y="4194175"/>
          <p14:tracePt t="99014" x="3641725" y="4125913"/>
          <p14:tracePt t="99031" x="3635375" y="4095750"/>
          <p14:tracePt t="99047" x="3619500" y="4019550"/>
          <p14:tracePt t="99064" x="3611563" y="3978275"/>
          <p14:tracePt t="99081" x="3600450" y="3889375"/>
          <p14:tracePt t="99097" x="3584575" y="3848100"/>
          <p14:tracePt t="99114" x="3554413" y="3768725"/>
          <p14:tracePt t="99131" x="3543300" y="3741738"/>
          <p14:tracePt t="99147" x="3516313" y="3673475"/>
          <p14:tracePt t="99164" x="3502025" y="3630613"/>
          <p14:tracePt t="99181" x="3470275" y="3543300"/>
          <p14:tracePt t="99197" x="3459163" y="3508375"/>
          <p14:tracePt t="99214" x="3432175" y="3455988"/>
          <p14:tracePt t="99231" x="3421063" y="3440113"/>
          <p14:tracePt t="99247" x="3398838" y="3417888"/>
          <p14:tracePt t="99264" x="3390900" y="3406775"/>
          <p14:tracePt t="99281" x="3375025" y="3398838"/>
          <p14:tracePt t="99297" x="3363913" y="3394075"/>
          <p14:tracePt t="99314" x="3349625" y="3387725"/>
          <p14:tracePt t="99331" x="3344863" y="3387725"/>
          <p14:tracePt t="99348" x="3333750" y="3394075"/>
          <p14:tracePt t="99364" x="3322638" y="3406775"/>
          <p14:tracePt t="99381" x="3298825" y="3440113"/>
          <p14:tracePt t="99397" x="3284538" y="3475038"/>
          <p14:tracePt t="99414" x="3268663" y="3508375"/>
          <p14:tracePt t="99430" x="3241675" y="3578225"/>
          <p14:tracePt t="99447" x="3230563" y="3611563"/>
          <p14:tracePt t="99464" x="3216275" y="3687763"/>
          <p14:tracePt t="99481" x="3216275" y="3730625"/>
          <p14:tracePt t="99497" x="3235325" y="3813175"/>
          <p14:tracePt t="99514" x="3246438" y="3851275"/>
          <p14:tracePt t="99531" x="3287713" y="3913188"/>
          <p14:tracePt t="99547" x="3311525" y="3946525"/>
          <p14:tracePt t="99564" x="3368675" y="4019550"/>
          <p14:tracePt t="99581" x="3398838" y="4057650"/>
          <p14:tracePt t="99597" x="3455988" y="4122738"/>
          <p14:tracePt t="99614" x="3482975" y="4149725"/>
          <p14:tracePt t="99631" x="3546475" y="4206875"/>
          <p14:tracePt t="99647" x="3573463" y="4232275"/>
          <p14:tracePt t="99664" x="3630613" y="4289425"/>
          <p14:tracePt t="99681" x="3657600" y="4316413"/>
          <p14:tracePt t="99697" x="3695700" y="4359275"/>
          <p14:tracePt t="99714" x="3706813" y="4378325"/>
          <p14:tracePt t="99731" x="3722688" y="4411663"/>
          <p14:tracePt t="99747" x="3730625" y="4427538"/>
          <p14:tracePt t="99764" x="3736975" y="4454525"/>
          <p14:tracePt t="99781" x="3744913" y="4465638"/>
          <p14:tracePt t="99797" x="3752850" y="4479925"/>
          <p14:tracePt t="99814" x="3756025" y="4484688"/>
          <p14:tracePt t="99831" x="3768725" y="4503738"/>
          <p14:tracePt t="99847" x="3771900" y="4514850"/>
          <p14:tracePt t="99864" x="3779838" y="4525963"/>
          <p14:tracePt t="99881" x="3783013" y="4545013"/>
          <p14:tracePt t="99897" x="3787775" y="4549775"/>
          <p14:tracePt t="99914" x="3794125" y="4560888"/>
          <p14:tracePt t="99931" x="3802063" y="4564063"/>
          <p14:tracePt t="99947" x="3810000" y="4572000"/>
          <p14:tracePt t="99964" x="3813175" y="4575175"/>
          <p14:tracePt t="99981" x="3825875" y="4594225"/>
          <p14:tracePt t="99997" x="3829050" y="4606925"/>
          <p14:tracePt t="100014" x="3832225" y="4613275"/>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76225" y="946150"/>
            <a:ext cx="425323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r>
              <a:rPr lang="zh-CN" sz="2400" dirty="0"/>
              <a:t>使用bitmap 来标识磁盘中的所有块的使用情况</a:t>
            </a:r>
          </a:p>
          <a:p>
            <a:pPr marL="0" indent="0">
              <a:buNone/>
            </a:pPr>
            <a:r>
              <a:rPr lang="zh-CN" altLang="en-US" sz="2000" dirty="0"/>
              <a:t>我们的</a:t>
            </a:r>
            <a:r>
              <a:rPr lang="zh-CN" sz="2000" dirty="0"/>
              <a:t>文件系统需要根据bitmap 来判断和标记磁盘的使用情况。fs/fs.c 中的block_is_free 函数就用来通过bitmap 中的特定位来判断指定的磁盘块是否被占用。</a:t>
            </a:r>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400" dirty="0"/>
          </a:p>
          <a:p>
            <a:pPr marL="0" indent="0">
              <a:buNone/>
            </a:pPr>
            <a:r>
              <a:rPr sz="2400" dirty="0"/>
              <a:t>    </a:t>
            </a:r>
            <a:endParaRPr sz="1800" dirty="0">
              <a:solidFill>
                <a:schemeClr val="tx1"/>
              </a:solidFill>
            </a:endParaRPr>
          </a:p>
        </p:txBody>
      </p:sp>
      <p:sp>
        <p:nvSpPr>
          <p:cNvPr id="8" name="内容占位符 7"/>
          <p:cNvSpPr>
            <a:spLocks noGrp="1"/>
          </p:cNvSpPr>
          <p:nvPr>
            <p:ph sz="half" idx="2"/>
          </p:nvPr>
        </p:nvSpPr>
        <p:spPr>
          <a:xfrm>
            <a:off x="4646613" y="946150"/>
            <a:ext cx="4219575" cy="5245100"/>
          </a:xfrm>
        </p:spPr>
        <p:txBody>
          <a:bodyPr/>
          <a:lstStyle/>
          <a:p>
            <a:r>
              <a:rPr lang="zh-CN" altLang="en-US" dirty="0"/>
              <a:t>Exercise 5.3</a:t>
            </a:r>
          </a:p>
          <a:p>
            <a:pPr marL="0" indent="0">
              <a:buNone/>
            </a:pPr>
            <a:r>
              <a:rPr lang="zh-CN" altLang="en-US" dirty="0"/>
              <a:t> </a:t>
            </a:r>
            <a:r>
              <a:rPr lang="zh-CN" altLang="en-US" sz="2000" dirty="0">
                <a:solidFill>
                  <a:srgbClr val="7030A0"/>
                </a:solidFill>
              </a:rPr>
              <a:t>文件系统需要负责维护磁盘块的申请和释放，在回收一个磁盘块时，需要更改bitmap 中的标志位。如果要将一个磁盘块设置为free，只需要将bitmap 中对应的bit 的值设置为1 即可。请完成fs/fs.c 中的free_block 函数，实现这一功能。同时思考为什么参数blockno 的值不能为0 ？</a:t>
            </a:r>
          </a:p>
        </p:txBody>
      </p:sp>
      <p:pic>
        <p:nvPicPr>
          <p:cNvPr id="4" name="图片 3"/>
          <p:cNvPicPr>
            <a:picLocks noChangeAspect="1"/>
          </p:cNvPicPr>
          <p:nvPr/>
        </p:nvPicPr>
        <p:blipFill>
          <a:blip r:embed="rId4"/>
          <a:stretch>
            <a:fillRect/>
          </a:stretch>
        </p:blipFill>
        <p:spPr>
          <a:xfrm>
            <a:off x="55880" y="3396930"/>
            <a:ext cx="4590415" cy="1874520"/>
          </a:xfrm>
          <a:prstGeom prst="rect">
            <a:avLst/>
          </a:prstGeom>
        </p:spPr>
      </p:pic>
      <p:pic>
        <p:nvPicPr>
          <p:cNvPr id="3" name="图片 2"/>
          <p:cNvPicPr>
            <a:picLocks noChangeAspect="1"/>
          </p:cNvPicPr>
          <p:nvPr/>
        </p:nvPicPr>
        <p:blipFill>
          <a:blip r:embed="rId5"/>
          <a:stretch>
            <a:fillRect/>
          </a:stretch>
        </p:blipFill>
        <p:spPr>
          <a:xfrm>
            <a:off x="1393488" y="4929176"/>
            <a:ext cx="7647007" cy="1600200"/>
          </a:xfrm>
          <a:prstGeom prst="rect">
            <a:avLst/>
          </a:prstGeom>
        </p:spPr>
      </p:pic>
      <p:pic>
        <p:nvPicPr>
          <p:cNvPr id="5" name="音频 4">
            <a:hlinkClick r:id="" action="ppaction://media"/>
            <a:extLst>
              <a:ext uri="{FF2B5EF4-FFF2-40B4-BE49-F238E27FC236}">
                <a16:creationId xmlns:a16="http://schemas.microsoft.com/office/drawing/2014/main" id="{CB5BFC68-41C4-4ED8-8D21-81464673FDB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23300" y="6337300"/>
            <a:ext cx="304800" cy="304800"/>
          </a:xfrm>
          <a:prstGeom prst="rect">
            <a:avLst/>
          </a:prstGeom>
        </p:spPr>
      </p:pic>
    </p:spTree>
  </p:cSld>
  <p:clrMapOvr>
    <a:masterClrMapping/>
  </p:clrMapOvr>
  <p:transition advTm="103206">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875" x="3848100" y="4613275"/>
          <p14:tracePt t="1886" x="3863975" y="4610100"/>
          <p14:tracePt t="1899" x="3867150" y="4602163"/>
          <p14:tracePt t="1916" x="3867150" y="4598988"/>
          <p14:tracePt t="1933" x="3856038" y="4594225"/>
          <p14:tracePt t="2639" x="3848100" y="4598988"/>
          <p14:tracePt t="2707" x="3844925" y="4598988"/>
          <p14:tracePt t="2718" x="3844925" y="4606925"/>
          <p14:tracePt t="2740" x="3844925" y="4591050"/>
          <p14:tracePt t="2762" x="3851275" y="4591050"/>
          <p14:tracePt t="2773" x="3856038" y="4594225"/>
          <p14:tracePt t="2784" x="3859213" y="4594225"/>
          <p14:tracePt t="2796" x="3863975" y="4591050"/>
          <p14:tracePt t="2807" x="3863975" y="4587875"/>
          <p14:tracePt t="2818" x="3867150" y="4579938"/>
          <p14:tracePt t="2832" x="3867150" y="4575175"/>
          <p14:tracePt t="2849" x="3870325" y="4572000"/>
          <p14:tracePt t="2866" x="3883025" y="4572000"/>
          <p14:tracePt t="2899" x="3889375" y="4572000"/>
          <p14:tracePt t="2916" x="3894138" y="4568825"/>
          <p14:tracePt t="2932" x="3902075" y="4568825"/>
          <p14:tracePt t="2949" x="3905250" y="4568825"/>
          <p14:tracePt t="2999" x="3905250" y="4564063"/>
          <p14:tracePt t="3010" x="3902075" y="4560888"/>
          <p14:tracePt t="3213" x="3905250" y="4560888"/>
          <p14:tracePt t="4395" x="3897313" y="4541838"/>
          <p14:tracePt t="4406" x="3859213" y="4495800"/>
          <p14:tracePt t="4417" x="3840163" y="4479925"/>
          <p14:tracePt t="4433" x="3829050" y="4460875"/>
          <p14:tracePt t="4450" x="3806825" y="4427538"/>
          <p14:tracePt t="4466" x="3794125" y="4411663"/>
          <p14:tracePt t="4484" x="3760788" y="4378325"/>
          <p14:tracePt t="4499" x="3744913" y="4359275"/>
          <p14:tracePt t="4516" x="3725863" y="4340225"/>
          <p14:tracePt t="4533" x="3703638" y="4313238"/>
          <p14:tracePt t="4549" x="3698875" y="4302125"/>
          <p14:tracePt t="4566" x="3687763" y="4286250"/>
          <p14:tracePt t="4583" x="3684588" y="4278313"/>
          <p14:tracePt t="4599" x="3673475" y="4264025"/>
          <p14:tracePt t="4616" x="3668713" y="4259263"/>
          <p14:tracePt t="4633" x="3665538" y="4251325"/>
          <p14:tracePt t="4650" x="3660775" y="4244975"/>
          <p14:tracePt t="4666" x="3657600" y="4237038"/>
          <p14:tracePt t="4683" x="3657600" y="4232275"/>
          <p14:tracePt t="4699" x="3649663" y="4217988"/>
          <p14:tracePt t="4716" x="3641725" y="4210050"/>
          <p14:tracePt t="4733" x="3627438" y="4187825"/>
          <p14:tracePt t="4749" x="3622675" y="4175125"/>
          <p14:tracePt t="4766" x="3611563" y="4160838"/>
          <p14:tracePt t="4783" x="3608388" y="4156075"/>
          <p14:tracePt t="4799" x="3600450" y="4149725"/>
          <p14:tracePt t="4816" x="3597275" y="4144963"/>
          <p14:tracePt t="4833" x="3581400" y="4125913"/>
          <p14:tracePt t="4849" x="3570288" y="4114800"/>
          <p14:tracePt t="4866" x="3554413" y="4092575"/>
          <p14:tracePt t="4882" x="3546475" y="4079875"/>
          <p14:tracePt t="4899" x="3540125" y="4073525"/>
          <p14:tracePt t="4916" x="3535363" y="4068763"/>
          <p14:tracePt t="4933" x="3524250" y="4054475"/>
          <p14:tracePt t="4949" x="3516313" y="4046538"/>
          <p14:tracePt t="4966" x="3505200" y="4035425"/>
          <p14:tracePt t="4982" x="3482975" y="4011613"/>
          <p14:tracePt t="4999" x="3470275" y="4000500"/>
          <p14:tracePt t="5016" x="3459163" y="3981450"/>
          <p14:tracePt t="5032" x="3455988" y="3978275"/>
          <p14:tracePt t="5049" x="3451225" y="3965575"/>
          <p14:tracePt t="5066" x="3448050" y="3962400"/>
          <p14:tracePt t="5082" x="3440113" y="3951288"/>
          <p14:tracePt t="5099" x="3432175" y="3940175"/>
          <p14:tracePt t="5116" x="3413125" y="3916363"/>
          <p14:tracePt t="5132" x="3402013" y="3905250"/>
          <p14:tracePt t="5149" x="3390900" y="3894138"/>
          <p14:tracePt t="5166" x="3390900" y="3886200"/>
          <p14:tracePt t="5182" x="3387725" y="3878263"/>
          <p14:tracePt t="5199" x="3387725" y="3875088"/>
          <p14:tracePt t="5216" x="3379788" y="3867150"/>
          <p14:tracePt t="5233" x="3375025" y="3863975"/>
          <p14:tracePt t="5249" x="3371850" y="3851275"/>
          <p14:tracePt t="5266" x="3371850" y="3848100"/>
          <p14:tracePt t="5283" x="3371850" y="3844925"/>
          <p14:tracePt t="5328" x="3371850" y="3840163"/>
          <p14:tracePt t="5339" x="3371850" y="3836988"/>
          <p14:tracePt t="5350" x="3371850" y="3832225"/>
          <p14:tracePt t="5366" x="3371850" y="3829050"/>
          <p14:tracePt t="5383" x="3363913" y="3817938"/>
          <p14:tracePt t="5399" x="3363913" y="3813175"/>
          <p14:tracePt t="5416" x="3363913" y="3810000"/>
          <p14:tracePt t="5433" x="3360738" y="3802063"/>
          <p14:tracePt t="5449" x="3360738" y="3798888"/>
          <p14:tracePt t="5466" x="3360738" y="3790950"/>
          <p14:tracePt t="5486" x="3355975" y="3787775"/>
          <p14:tracePt t="5499" x="3352800" y="3783013"/>
          <p14:tracePt t="5516" x="3349625" y="3779838"/>
          <p14:tracePt t="5533" x="3341688" y="3771900"/>
          <p14:tracePt t="5549" x="3333750" y="3768725"/>
          <p14:tracePt t="5566" x="3325813" y="3756025"/>
          <p14:tracePt t="5583" x="3317875" y="3749675"/>
          <p14:tracePt t="5599" x="3295650" y="3725863"/>
          <p14:tracePt t="5616" x="3284538" y="3714750"/>
          <p14:tracePt t="5633" x="3249613" y="3679825"/>
          <p14:tracePt t="5649" x="3230563" y="3660775"/>
          <p14:tracePt t="5666" x="3184525" y="3608388"/>
          <p14:tracePt t="5683" x="3159125" y="3581400"/>
          <p14:tracePt t="5699" x="3097213" y="3508375"/>
          <p14:tracePt t="5716" x="3070225" y="3482975"/>
          <p14:tracePt t="5733" x="3001963" y="3406775"/>
          <p14:tracePt t="5749" x="2955925" y="3368675"/>
          <p14:tracePt t="5766" x="2865438" y="3287713"/>
          <p14:tracePt t="5783" x="2816225" y="3249613"/>
          <p14:tracePt t="5800" x="2754313" y="3192463"/>
          <p14:tracePt t="5816" x="2724150" y="3165475"/>
          <p14:tracePt t="5834" x="2651125" y="3101975"/>
          <p14:tracePt t="5849" x="2606675" y="3070225"/>
          <p14:tracePt t="5866" x="2568575" y="3040063"/>
          <p14:tracePt t="5883" x="2503488" y="2974975"/>
          <p14:tracePt t="5899" x="2476500" y="2949575"/>
          <p14:tracePt t="5916" x="2422525" y="2892425"/>
          <p14:tracePt t="5932" x="2392363" y="2865438"/>
          <p14:tracePt t="5949" x="2346325" y="2811463"/>
          <p14:tracePt t="5966" x="2316163" y="2773363"/>
          <p14:tracePt t="5983" x="2266950" y="2713038"/>
          <p14:tracePt t="5999" x="2239963" y="2682875"/>
          <p14:tracePt t="6016" x="2201863" y="2628900"/>
          <p14:tracePt t="6033" x="2182813" y="2613025"/>
          <p14:tracePt t="6049" x="2144713" y="2560638"/>
          <p14:tracePt t="6066" x="2125663" y="2541588"/>
          <p14:tracePt t="6083" x="2092325" y="2506663"/>
          <p14:tracePt t="6099" x="2073275" y="2487613"/>
          <p14:tracePt t="6116" x="2046288" y="2468563"/>
          <p14:tracePt t="6132" x="2035175" y="2449513"/>
          <p14:tracePt t="6149" x="2011363" y="2422525"/>
          <p14:tracePt t="6166" x="2000250" y="2411413"/>
          <p14:tracePt t="6183" x="1978025" y="2389188"/>
          <p14:tracePt t="6199" x="1965325" y="2373313"/>
          <p14:tracePt t="6216" x="1943100" y="2339975"/>
          <p14:tracePt t="6233" x="1931988" y="2320925"/>
          <p14:tracePt t="6249" x="1916113" y="2286000"/>
          <p14:tracePt t="6266" x="1905000" y="2270125"/>
          <p14:tracePt t="6283" x="1893888" y="2236788"/>
          <p14:tracePt t="6299" x="1889125" y="2220913"/>
          <p14:tracePt t="6316" x="1878013" y="2201863"/>
          <p14:tracePt t="6319" x="1866900" y="2187575"/>
          <p14:tracePt t="6333" x="1847850" y="2168525"/>
          <p14:tracePt t="6349" x="1836738" y="2152650"/>
          <p14:tracePt t="6366" x="1812925" y="2117725"/>
          <p14:tracePt t="6383" x="1801813" y="2098675"/>
          <p14:tracePt t="6399" x="1790700" y="2073275"/>
          <p14:tracePt t="6416" x="1787525" y="2060575"/>
          <p14:tracePt t="6433" x="1771650" y="2041525"/>
          <p14:tracePt t="6449" x="1760538" y="2022475"/>
          <p14:tracePt t="6466" x="1722438" y="1997075"/>
          <p14:tracePt t="6483" x="1714500" y="1984375"/>
          <p14:tracePt t="6499" x="1692275" y="1962150"/>
          <p14:tracePt t="6516" x="1687513" y="1951038"/>
          <p14:tracePt t="6532" x="1676400" y="1931988"/>
          <p14:tracePt t="6549" x="1668463" y="1920875"/>
          <p14:tracePt t="6566" x="1654175" y="1901825"/>
          <p14:tracePt t="6582" x="1641475" y="1889125"/>
          <p14:tracePt t="6599" x="1627188" y="1874838"/>
          <p14:tracePt t="6616" x="1622425" y="1863725"/>
          <p14:tracePt t="6633" x="1608138" y="1847850"/>
          <p14:tracePt t="6649" x="1600200" y="1836738"/>
          <p14:tracePt t="6666" x="1592263" y="1817688"/>
          <p14:tracePt t="6682" x="1584325" y="1806575"/>
          <p14:tracePt t="6700" x="1577975" y="1790700"/>
          <p14:tracePt t="6716" x="1573213" y="1787525"/>
          <p14:tracePt t="6733" x="1570038" y="1782763"/>
          <p14:tracePt t="6779" x="1570038" y="1779588"/>
          <p14:tracePt t="6790" x="1570038" y="1771650"/>
          <p14:tracePt t="6824" x="1562100" y="1771650"/>
          <p14:tracePt t="6847" x="1558925" y="1768475"/>
          <p14:tracePt t="6858" x="1554163" y="1763713"/>
          <p14:tracePt t="6869" x="1550988" y="1763713"/>
          <p14:tracePt t="6881" x="1546225" y="1760538"/>
          <p14:tracePt t="6892" x="1543050" y="1755775"/>
          <p14:tracePt t="6903" x="1531938" y="1744663"/>
          <p14:tracePt t="6916" x="1527175" y="1744663"/>
          <p14:tracePt t="7591" x="1527175" y="1741488"/>
          <p14:tracePt t="7612" x="1524000" y="1736725"/>
          <p14:tracePt t="7679" x="1520825" y="1733550"/>
          <p14:tracePt t="7690" x="1524000" y="1730375"/>
          <p14:tracePt t="7702" x="1535113" y="1730375"/>
          <p14:tracePt t="7713" x="1546225" y="1730375"/>
          <p14:tracePt t="7725" x="1554163" y="1733550"/>
          <p14:tracePt t="7735" x="1565275" y="1741488"/>
          <p14:tracePt t="7749" x="1577975" y="1744663"/>
          <p14:tracePt t="7766" x="1581150" y="1749425"/>
          <p14:tracePt t="7783" x="1584325" y="1749425"/>
          <p14:tracePt t="7882" x="1584325" y="1752600"/>
          <p14:tracePt t="8084" x="1589088" y="1752600"/>
          <p14:tracePt t="8736" x="1592263" y="1752600"/>
          <p14:tracePt t="9242" x="1592263" y="1760538"/>
          <p14:tracePt t="9253" x="1592263" y="1763713"/>
          <p14:tracePt t="9266" x="1592263" y="1771650"/>
          <p14:tracePt t="9282" x="1589088" y="1782763"/>
          <p14:tracePt t="9299" x="1565275" y="1817688"/>
          <p14:tracePt t="9315" x="1546225" y="1836738"/>
          <p14:tracePt t="9332" x="1501775" y="1870075"/>
          <p14:tracePt t="9349" x="1485900" y="1889125"/>
          <p14:tracePt t="9366" x="1458913" y="1912938"/>
          <p14:tracePt t="9382" x="1447800" y="1916113"/>
          <p14:tracePt t="9399" x="1436688" y="1924050"/>
          <p14:tracePt t="9416" x="1431925" y="1931988"/>
          <p14:tracePt t="9432" x="1428750" y="1935163"/>
          <p14:tracePt t="9449" x="1420813" y="1943100"/>
          <p14:tracePt t="9466" x="1417638" y="1946275"/>
          <p14:tracePt t="9482" x="1409700" y="1954213"/>
          <p14:tracePt t="9499" x="1401763" y="1962150"/>
          <p14:tracePt t="9516" x="1393825" y="1970088"/>
          <p14:tracePt t="9532" x="1390650" y="1973263"/>
          <p14:tracePt t="9549" x="1382713" y="1981200"/>
          <p14:tracePt t="9566" x="1379538" y="1984375"/>
          <p14:tracePt t="9582" x="1368425" y="1992313"/>
          <p14:tracePt t="9599" x="1363663" y="1997075"/>
          <p14:tracePt t="9715" x="1363663" y="2000250"/>
          <p14:tracePt t="9726" x="1363663" y="2003425"/>
          <p14:tracePt t="9737" x="1360488" y="2008188"/>
          <p14:tracePt t="10041" x="1371600" y="2008188"/>
          <p14:tracePt t="10052" x="1379538" y="2008188"/>
          <p14:tracePt t="10065" x="1393825" y="2008188"/>
          <p14:tracePt t="10082" x="1412875" y="2016125"/>
          <p14:tracePt t="10099" x="1450975" y="2019300"/>
          <p14:tracePt t="10115" x="1474788" y="2019300"/>
          <p14:tracePt t="10132" x="1520825" y="2027238"/>
          <p14:tracePt t="10149" x="1543050" y="2027238"/>
          <p14:tracePt t="10165" x="1584325" y="2030413"/>
          <p14:tracePt t="10182" x="1608138" y="2030413"/>
          <p14:tracePt t="10199" x="1646238" y="2030413"/>
          <p14:tracePt t="10215" x="1660525" y="2030413"/>
          <p14:tracePt t="10232" x="1679575" y="2038350"/>
          <p14:tracePt t="10249" x="1692275" y="2038350"/>
          <p14:tracePt t="10266" x="1698625" y="2046288"/>
          <p14:tracePt t="10282" x="1703388" y="2046288"/>
          <p14:tracePt t="10299" x="1711325" y="2046288"/>
          <p14:tracePt t="14069" x="1711325" y="2049463"/>
          <p14:tracePt t="14081" x="1711325" y="2054225"/>
          <p14:tracePt t="14103" x="1711325" y="2057400"/>
          <p14:tracePt t="14137" x="1711325" y="2060575"/>
          <p14:tracePt t="14148" x="1706563" y="2065338"/>
          <p14:tracePt t="14159" x="1706563" y="2073275"/>
          <p14:tracePt t="14170" x="1703388" y="2076450"/>
          <p14:tracePt t="14182" x="1703388" y="2079625"/>
          <p14:tracePt t="14199" x="1703388" y="2084388"/>
          <p14:tracePt t="14216" x="1703388" y="2092325"/>
          <p14:tracePt t="14249" x="1698625" y="2103438"/>
          <p14:tracePt t="14266" x="1698625" y="2106613"/>
          <p14:tracePt t="14282" x="1695450" y="2114550"/>
          <p14:tracePt t="14299" x="1695450" y="2117725"/>
          <p14:tracePt t="14316" x="1692275" y="2125663"/>
          <p14:tracePt t="14332" x="1692275" y="2133600"/>
          <p14:tracePt t="14349" x="1692275" y="2141538"/>
          <p14:tracePt t="14366" x="1692275" y="2144713"/>
          <p14:tracePt t="14383" x="1692275" y="2160588"/>
          <p14:tracePt t="14399" x="1692275" y="2163763"/>
          <p14:tracePt t="14416" x="1692275" y="2171700"/>
          <p14:tracePt t="14432" x="1692275" y="2187575"/>
          <p14:tracePt t="14449" x="1692275" y="2193925"/>
          <p14:tracePt t="14466" x="1692275" y="2209800"/>
          <p14:tracePt t="14482" x="1692275" y="2212975"/>
          <p14:tracePt t="14499" x="1692275" y="2220913"/>
          <p14:tracePt t="14516" x="1692275" y="2225675"/>
          <p14:tracePt t="14587" x="1692275" y="2232025"/>
          <p14:tracePt t="14598" x="1692275" y="2236788"/>
          <p14:tracePt t="14609" x="1692275" y="2239963"/>
          <p14:tracePt t="14620" x="1692275" y="2244725"/>
          <p14:tracePt t="14632" x="1692275" y="2251075"/>
          <p14:tracePt t="14649" x="1692275" y="2263775"/>
          <p14:tracePt t="14666" x="1692275" y="2270125"/>
          <p14:tracePt t="14682" x="1692275" y="2274888"/>
          <p14:tracePt t="14699" x="1692275" y="2286000"/>
          <p14:tracePt t="14716" x="1692275" y="2289175"/>
          <p14:tracePt t="14732" x="1687513" y="2297113"/>
          <p14:tracePt t="14766" x="1684338" y="2305050"/>
          <p14:tracePt t="14782" x="1676400" y="2305050"/>
          <p14:tracePt t="14800" x="1676400" y="2316163"/>
          <p14:tracePt t="14816" x="1673225" y="2320925"/>
          <p14:tracePt t="14833" x="1668463" y="2327275"/>
          <p14:tracePt t="14849" x="1668463" y="2332038"/>
          <p14:tracePt t="14866" x="1665288" y="2335213"/>
          <p14:tracePt t="14882" x="1657350" y="2346325"/>
          <p14:tracePt t="14899" x="1654175" y="2351088"/>
          <p14:tracePt t="14916" x="1649413" y="2359025"/>
          <p14:tracePt t="14932" x="1649413" y="2362200"/>
          <p14:tracePt t="14992" x="1649413" y="2365375"/>
          <p14:tracePt t="15003" x="1649413" y="2370138"/>
          <p14:tracePt t="15014" x="1649413" y="2378075"/>
          <p14:tracePt t="15026" x="1649413" y="2381250"/>
          <p14:tracePt t="15037" x="1641475" y="2384425"/>
          <p14:tracePt t="15049" x="1641475" y="2389188"/>
          <p14:tracePt t="15296" x="1641475" y="2392363"/>
          <p14:tracePt t="15307" x="1638300" y="2397125"/>
          <p14:tracePt t="15332" x="1630363" y="2408238"/>
          <p14:tracePt t="15349" x="1627188" y="2411413"/>
          <p14:tracePt t="15366" x="1627188" y="2419350"/>
          <p14:tracePt t="15382" x="1622425" y="2419350"/>
          <p14:tracePt t="15399" x="1608138" y="2419350"/>
          <p14:tracePt t="15415" x="1600200" y="2419350"/>
          <p14:tracePt t="15432" x="1597025" y="2416175"/>
          <p14:tracePt t="15449" x="1597025" y="2411413"/>
          <p14:tracePt t="15734" x="1600200" y="2411413"/>
          <p14:tracePt t="15768" x="1603375" y="2416175"/>
          <p14:tracePt t="15779" x="1611313" y="2419350"/>
          <p14:tracePt t="15791" x="1622425" y="2419350"/>
          <p14:tracePt t="15802" x="1635125" y="2422525"/>
          <p14:tracePt t="15816" x="1641475" y="2430463"/>
          <p14:tracePt t="15832" x="1654175" y="2427288"/>
          <p14:tracePt t="15849" x="1657350" y="2422525"/>
          <p14:tracePt t="15903" x="1660525" y="2422525"/>
          <p14:tracePt t="15914" x="1668463" y="2422525"/>
          <p14:tracePt t="15926" x="1673225" y="2422525"/>
          <p14:tracePt t="15937" x="1676400" y="2422525"/>
          <p14:tracePt t="15949" x="1679575" y="2422525"/>
          <p14:tracePt t="15966" x="1684338" y="2422525"/>
          <p14:tracePt t="15982" x="1698625" y="2419350"/>
          <p14:tracePt t="15999" x="1706563" y="2419350"/>
          <p14:tracePt t="16016" x="1733550" y="2419350"/>
          <p14:tracePt t="16032" x="1752600" y="2416175"/>
          <p14:tracePt t="16049" x="1790700" y="2416175"/>
          <p14:tracePt t="16065" x="1812925" y="2416175"/>
          <p14:tracePt t="16082" x="1858963" y="2427288"/>
          <p14:tracePt t="16099" x="1882775" y="2435225"/>
          <p14:tracePt t="16115" x="1916113" y="2446338"/>
          <p14:tracePt t="16132" x="1935163" y="2449513"/>
          <p14:tracePt t="16149" x="1965325" y="2460625"/>
          <p14:tracePt t="16165" x="1984375" y="2468563"/>
          <p14:tracePt t="16182" x="2000250" y="2473325"/>
          <p14:tracePt t="16199" x="2035175" y="2476500"/>
          <p14:tracePt t="16216" x="2049463" y="2484438"/>
          <p14:tracePt t="16232" x="2084388" y="2484438"/>
          <p14:tracePt t="16249" x="2098675" y="2484438"/>
          <p14:tracePt t="16266" x="2133600" y="2484438"/>
          <p14:tracePt t="16282" x="2149475" y="2484438"/>
          <p14:tracePt t="16299" x="2179638" y="2479675"/>
          <p14:tracePt t="16316" x="2198688" y="2479675"/>
          <p14:tracePt t="16332" x="2236788" y="2476500"/>
          <p14:tracePt t="16349" x="2259013" y="2476500"/>
          <p14:tracePt t="16366" x="2305050" y="2468563"/>
          <p14:tracePt t="16382" x="2327275" y="2468563"/>
          <p14:tracePt t="16399" x="2381250" y="2468563"/>
          <p14:tracePt t="16416" x="2411413" y="2468563"/>
          <p14:tracePt t="16432" x="2476500" y="2468563"/>
          <p14:tracePt t="16449" x="2498725" y="2468563"/>
          <p14:tracePt t="16466" x="2568575" y="2468563"/>
          <p14:tracePt t="16482" x="2609850" y="2468563"/>
          <p14:tracePt t="16499" x="2678113" y="2457450"/>
          <p14:tracePt t="16516" x="2708275" y="2449513"/>
          <p14:tracePt t="16532" x="2743200" y="2438400"/>
          <p14:tracePt t="16549" x="2759075" y="2435225"/>
          <p14:tracePt t="16566" x="2792413" y="2422525"/>
          <p14:tracePt t="16582" x="2811463" y="2416175"/>
          <p14:tracePt t="16600" x="2841625" y="2403475"/>
          <p14:tracePt t="16616" x="2860675" y="2400300"/>
          <p14:tracePt t="16633" x="2887663" y="2389188"/>
          <p14:tracePt t="16649" x="2903538" y="2384425"/>
          <p14:tracePt t="16666" x="2922588" y="2378075"/>
          <p14:tracePt t="16682" x="2952750" y="2373313"/>
          <p14:tracePt t="16699" x="2971800" y="2365375"/>
          <p14:tracePt t="16716" x="3001963" y="2362200"/>
          <p14:tracePt t="16732" x="3028950" y="2354263"/>
          <p14:tracePt t="16750" x="3074988" y="2343150"/>
          <p14:tracePt t="16766" x="3089275" y="2339975"/>
          <p14:tracePt t="16782" x="3140075" y="2327275"/>
          <p14:tracePt t="16799" x="3154363" y="2320925"/>
          <p14:tracePt t="16816" x="3189288" y="2308225"/>
          <p14:tracePt t="16832" x="3203575" y="2305050"/>
          <p14:tracePt t="16849" x="3230563" y="2293938"/>
          <p14:tracePt t="16865" x="3249613" y="2289175"/>
          <p14:tracePt t="16882" x="3268663" y="2278063"/>
          <p14:tracePt t="16899" x="3287713" y="2270125"/>
          <p14:tracePt t="16915" x="3314700" y="2259013"/>
          <p14:tracePt t="16932" x="3330575" y="2259013"/>
          <p14:tracePt t="16949" x="3360738" y="2259013"/>
          <p14:tracePt t="16966" x="3379788" y="2259013"/>
          <p14:tracePt t="16982" x="3413125" y="2266950"/>
          <p14:tracePt t="16999" x="3429000" y="2274888"/>
          <p14:tracePt t="17015" x="3470275" y="2293938"/>
          <p14:tracePt t="17032" x="3494088" y="2297113"/>
          <p14:tracePt t="17049" x="3527425" y="2316163"/>
          <p14:tracePt t="17065" x="3540125" y="2324100"/>
          <p14:tracePt t="17082" x="3546475" y="2332038"/>
          <p14:tracePt t="17099" x="3570288" y="2346325"/>
          <p14:tracePt t="17115" x="3573463" y="2359025"/>
          <p14:tracePt t="17132" x="3584575" y="2373313"/>
          <p14:tracePt t="17149" x="3589338" y="2378075"/>
          <p14:tracePt t="17166" x="3592513" y="2384425"/>
          <p14:tracePt t="17182" x="3592513" y="2389188"/>
          <p14:tracePt t="17199" x="3592513" y="2397125"/>
          <p14:tracePt t="17216" x="3592513" y="2403475"/>
          <p14:tracePt t="17232" x="3592513" y="2411413"/>
          <p14:tracePt t="18210" x="3581400" y="2419350"/>
          <p14:tracePt t="18232" x="3551238" y="2430463"/>
          <p14:tracePt t="18249" x="3532188" y="2438400"/>
          <p14:tracePt t="18266" x="3486150" y="2449513"/>
          <p14:tracePt t="18282" x="3451225" y="2454275"/>
          <p14:tracePt t="18299" x="3406775" y="2465388"/>
          <p14:tracePt t="18316" x="3371850" y="2473325"/>
          <p14:tracePt t="18332" x="3306763" y="2487613"/>
          <p14:tracePt t="18349" x="3273425" y="2492375"/>
          <p14:tracePt t="18366" x="3227388" y="2506663"/>
          <p14:tracePt t="18382" x="3203575" y="2511425"/>
          <p14:tracePt t="18400" x="3170238" y="2522538"/>
          <p14:tracePt t="18416" x="3151188" y="2525713"/>
          <p14:tracePt t="18433" x="3113088" y="2533650"/>
          <p14:tracePt t="18449" x="3097213" y="2536825"/>
          <p14:tracePt t="18466" x="3074988" y="2544763"/>
          <p14:tracePt t="18482" x="3025775" y="2549525"/>
          <p14:tracePt t="18499" x="2994025" y="2555875"/>
          <p14:tracePt t="18516" x="2936875" y="2568575"/>
          <p14:tracePt t="18532" x="2914650" y="2574925"/>
          <p14:tracePt t="18549" x="2846388" y="2587625"/>
          <p14:tracePt t="18566" x="2816225" y="2593975"/>
          <p14:tracePt t="18582" x="2746375" y="2609850"/>
          <p14:tracePt t="18599" x="2716213" y="2613025"/>
          <p14:tracePt t="18616" x="2659063" y="2628900"/>
          <p14:tracePt t="18632" x="2625725" y="2632075"/>
          <p14:tracePt t="18649" x="2560638" y="2647950"/>
          <p14:tracePt t="18666" x="2536825" y="2651125"/>
          <p14:tracePt t="18682" x="2503488" y="2659063"/>
          <p14:tracePt t="18699" x="2487613" y="2659063"/>
          <p14:tracePt t="18716" x="2454275" y="2663825"/>
          <p14:tracePt t="18732" x="2438400" y="2663825"/>
          <p14:tracePt t="18749" x="2419350" y="2663825"/>
          <p14:tracePt t="18766" x="2411413" y="2663825"/>
          <p14:tracePt t="18782" x="2403475" y="2663825"/>
          <p14:tracePt t="19076" x="2408238" y="2663825"/>
          <p14:tracePt t="19086" x="2416175" y="2659063"/>
          <p14:tracePt t="19087" x="2419350" y="2655888"/>
          <p14:tracePt t="19099" x="2422525" y="2651125"/>
          <p14:tracePt t="19115" x="2427288" y="2647950"/>
          <p14:tracePt t="19132" x="2446338" y="2636838"/>
          <p14:tracePt t="19149" x="2465388" y="2632075"/>
          <p14:tracePt t="19166" x="2484438" y="2620963"/>
          <p14:tracePt t="19182" x="2495550" y="2620963"/>
          <p14:tracePt t="19199" x="2514600" y="2617788"/>
          <p14:tracePt t="19216" x="2530475" y="2617788"/>
          <p14:tracePt t="19232" x="2555875" y="2617788"/>
          <p14:tracePt t="19249" x="2568575" y="2620963"/>
          <p14:tracePt t="19266" x="2582863" y="2620963"/>
          <p14:tracePt t="19282" x="2587625" y="2620963"/>
          <p14:tracePt t="19379" x="2590800" y="2620963"/>
          <p14:tracePt t="19660" x="2593975" y="2620963"/>
          <p14:tracePt t="19672" x="2601913" y="2620963"/>
          <p14:tracePt t="19683" x="2609850" y="2620963"/>
          <p14:tracePt t="19699" x="2613025" y="2620963"/>
          <p14:tracePt t="19716" x="2625725" y="2613025"/>
          <p14:tracePt t="19732" x="2636838" y="2606675"/>
          <p14:tracePt t="19750" x="2659063" y="2598738"/>
          <p14:tracePt t="19766" x="2667000" y="2590800"/>
          <p14:tracePt t="19783" x="2670175" y="2590800"/>
          <p14:tracePt t="22654" x="2678113" y="2590800"/>
          <p14:tracePt t="22677" x="2689225" y="2590800"/>
          <p14:tracePt t="22687" x="2740025" y="2593975"/>
          <p14:tracePt t="22699" x="2781300" y="2601913"/>
          <p14:tracePt t="22716" x="2822575" y="2609850"/>
          <p14:tracePt t="22732" x="2930525" y="2620963"/>
          <p14:tracePt t="22749" x="2990850" y="2632075"/>
          <p14:tracePt t="22766" x="3086100" y="2644775"/>
          <p14:tracePt t="22782" x="3127375" y="2651125"/>
          <p14:tracePt t="22799" x="3181350" y="2651125"/>
          <p14:tracePt t="22816" x="3203575" y="2651125"/>
          <p14:tracePt t="22832" x="3249613" y="2651125"/>
          <p14:tracePt t="22849" x="3265488" y="2651125"/>
          <p14:tracePt t="22866" x="3298825" y="2651125"/>
          <p14:tracePt t="22882" x="3311525" y="2651125"/>
          <p14:tracePt t="22900" x="3317875" y="2651125"/>
          <p14:tracePt t="22916" x="3325813" y="2651125"/>
          <p14:tracePt t="22934" x="3349625" y="2647950"/>
          <p14:tracePt t="22949" x="3355975" y="2640013"/>
          <p14:tracePt t="22966" x="3375025" y="2636838"/>
          <p14:tracePt t="22982" x="3409950" y="2625725"/>
          <p14:tracePt t="22999" x="3425825" y="2617788"/>
          <p14:tracePt t="23016" x="3459163" y="2613025"/>
          <p14:tracePt t="23032" x="3475038" y="2606675"/>
          <p14:tracePt t="23049" x="3494088" y="2606675"/>
          <p14:tracePt t="23066" x="3505200" y="2601913"/>
          <p14:tracePt t="23082" x="3513138" y="2601913"/>
          <p14:tracePt t="23099" x="3524250" y="2601913"/>
          <p14:tracePt t="23116" x="3532188" y="2598738"/>
          <p14:tracePt t="23132" x="3535363" y="2598738"/>
          <p14:tracePt t="23149" x="3540125" y="2598738"/>
          <p14:tracePt t="23282" x="3543300" y="2598738"/>
          <p14:tracePt t="23304" x="3546475" y="2598738"/>
          <p14:tracePt t="23328" x="3554413" y="2598738"/>
          <p14:tracePt t="23339" x="3559175" y="2598738"/>
          <p14:tracePt t="23350" x="3562350" y="2598738"/>
          <p14:tracePt t="23361" x="3565525" y="2593975"/>
          <p14:tracePt t="23383" x="3570288" y="2593975"/>
          <p14:tracePt t="23395" x="3573463" y="2593975"/>
          <p14:tracePt t="23417" x="3578225" y="2593975"/>
          <p14:tracePt t="23428" x="3578225" y="2590800"/>
          <p14:tracePt t="23440" x="3584575" y="2590800"/>
          <p14:tracePt t="23621" x="3589338" y="2590800"/>
          <p14:tracePt t="23632" x="3589338" y="2582863"/>
          <p14:tracePt t="23666" x="3600450" y="2571750"/>
          <p14:tracePt t="23682" x="3603625" y="2568575"/>
          <p14:tracePt t="23699" x="3611563" y="2560638"/>
          <p14:tracePt t="23716" x="3619500" y="2552700"/>
          <p14:tracePt t="23732" x="3622675" y="2544763"/>
          <p14:tracePt t="23749" x="3627438" y="2541588"/>
          <p14:tracePt t="23766" x="3630613" y="2533650"/>
          <p14:tracePt t="23782" x="3630613" y="2530475"/>
          <p14:tracePt t="23800" x="3638550" y="2517775"/>
          <p14:tracePt t="23816" x="3638550" y="2514600"/>
          <p14:tracePt t="23834" x="3641725" y="2514600"/>
          <p14:tracePt t="23849" x="3649663" y="2511425"/>
          <p14:tracePt t="24150" x="3646488" y="2495550"/>
          <p14:tracePt t="24166" x="3641725" y="2487613"/>
          <p14:tracePt t="24182" x="3635375" y="2476500"/>
          <p14:tracePt t="24199" x="3630613" y="2473325"/>
          <p14:tracePt t="24216" x="3619500" y="2465388"/>
          <p14:tracePt t="24232" x="3616325" y="2465388"/>
          <p14:tracePt t="24250" x="3608388" y="2465388"/>
          <p14:tracePt t="24266" x="3603625" y="2465388"/>
          <p14:tracePt t="24282" x="3600450" y="2460625"/>
          <p14:tracePt t="24299" x="3589338" y="2460625"/>
          <p14:tracePt t="24316" x="3584575" y="2460625"/>
          <p14:tracePt t="24319" x="3581400" y="2465388"/>
          <p14:tracePt t="24332" x="3578225" y="2468563"/>
          <p14:tracePt t="24349" x="3573463" y="2473325"/>
          <p14:tracePt t="24366" x="3562350" y="2498725"/>
          <p14:tracePt t="24382" x="3559175" y="2517775"/>
          <p14:tracePt t="24399" x="3559175" y="2536825"/>
          <p14:tracePt t="24416" x="3559175" y="2544763"/>
          <p14:tracePt t="24432" x="3559175" y="2560638"/>
          <p14:tracePt t="24449" x="3562350" y="2571750"/>
          <p14:tracePt t="24466" x="3565525" y="2582863"/>
          <p14:tracePt t="24482" x="3565525" y="2587625"/>
          <p14:tracePt t="24499" x="3565525" y="2593975"/>
          <p14:tracePt t="24778" x="3570288" y="2593975"/>
          <p14:tracePt t="24789" x="3581400" y="2590800"/>
          <p14:tracePt t="24815" x="3600450" y="2582863"/>
          <p14:tracePt t="24832" x="3611563" y="2582863"/>
          <p14:tracePt t="24849" x="3630613" y="2574925"/>
          <p14:tracePt t="24865" x="3641725" y="2571750"/>
          <p14:tracePt t="24882" x="3649663" y="2568575"/>
          <p14:tracePt t="24899" x="3654425" y="2568575"/>
          <p14:tracePt t="24915" x="3657600" y="2568575"/>
          <p14:tracePt t="24932" x="3660775" y="2568575"/>
          <p14:tracePt t="24949" x="3673475" y="2563813"/>
          <p14:tracePt t="24965" x="3676650" y="2563813"/>
          <p14:tracePt t="24982" x="3679825" y="2563813"/>
          <p14:tracePt t="24999" x="3684588" y="2563813"/>
          <p14:tracePt t="25037" x="3687763" y="2563813"/>
          <p14:tracePt t="25049" x="3692525" y="2563813"/>
          <p14:tracePt t="25065" x="3698875" y="2563813"/>
          <p14:tracePt t="25082" x="3706813" y="2555875"/>
          <p14:tracePt t="25099" x="3711575" y="2555875"/>
          <p14:tracePt t="25115" x="3717925" y="2555875"/>
          <p14:tracePt t="25132" x="3722688" y="2555875"/>
          <p14:tracePt t="25149" x="3733800" y="2555875"/>
          <p14:tracePt t="25165" x="3736975" y="2555875"/>
          <p14:tracePt t="25182" x="3741738" y="2552700"/>
          <p14:tracePt t="25199" x="3749675" y="2552700"/>
          <p14:tracePt t="25215" x="3752850" y="2552700"/>
          <p14:tracePt t="25232" x="3760788" y="2552700"/>
          <p14:tracePt t="25249" x="3763963" y="2552700"/>
          <p14:tracePt t="25265" x="3771900" y="2549525"/>
          <p14:tracePt t="25282" x="3775075" y="2549525"/>
          <p14:tracePt t="25299" x="3783013" y="2544763"/>
          <p14:tracePt t="25316" x="3787775" y="2544763"/>
          <p14:tracePt t="25319" x="3794125" y="2544763"/>
          <p14:tracePt t="25332" x="3798888" y="2544763"/>
          <p14:tracePt t="25349" x="3802063" y="2544763"/>
          <p14:tracePt t="25366" x="3806825" y="2544763"/>
          <p14:tracePt t="25382" x="3810000" y="2544763"/>
          <p14:tracePt t="25399" x="3817938" y="2544763"/>
          <p14:tracePt t="25416" x="3825875" y="2544763"/>
          <p14:tracePt t="25432" x="3832225" y="2544763"/>
          <p14:tracePt t="25449" x="3836988" y="2544763"/>
          <p14:tracePt t="25466" x="3844925" y="2544763"/>
          <p14:tracePt t="25482" x="3848100" y="2544763"/>
          <p14:tracePt t="25499" x="3856038" y="2544763"/>
          <p14:tracePt t="26018" x="3863975" y="2541588"/>
          <p14:tracePt t="26029" x="3870325" y="2536825"/>
          <p14:tracePt t="26039" x="3883025" y="2533650"/>
          <p14:tracePt t="26051" x="3897313" y="2525713"/>
          <p14:tracePt t="26066" x="3913188" y="2522538"/>
          <p14:tracePt t="26082" x="3924300" y="2514600"/>
          <p14:tracePt t="26099" x="3943350" y="2511425"/>
          <p14:tracePt t="26116" x="3951288" y="2506663"/>
          <p14:tracePt t="26132" x="3959225" y="2506663"/>
          <p14:tracePt t="26378" x="3954463" y="2511425"/>
          <p14:tracePt t="26389" x="3946525" y="2525713"/>
          <p14:tracePt t="26399" x="3951288" y="2533650"/>
          <p14:tracePt t="26411" x="3954463" y="2552700"/>
          <p14:tracePt t="26422" x="3965575" y="2568575"/>
          <p14:tracePt t="26433" x="3978275" y="2587625"/>
          <p14:tracePt t="26449" x="3989388" y="2593975"/>
          <p14:tracePt t="26466" x="4016375" y="2613025"/>
          <p14:tracePt t="26482" x="4027488" y="2617788"/>
          <p14:tracePt t="26499" x="4030663" y="2620963"/>
          <p14:tracePt t="26805" x="4038600" y="2620963"/>
          <p14:tracePt t="26816" x="4049713" y="2617788"/>
          <p14:tracePt t="26832" x="4054475" y="2613025"/>
          <p14:tracePt t="26849" x="4060825" y="2606675"/>
          <p14:tracePt t="26865" x="4068763" y="2598738"/>
          <p14:tracePt t="26882" x="4073525" y="2598738"/>
          <p14:tracePt t="27222" x="4065588" y="2601913"/>
          <p14:tracePt t="27233" x="4046538" y="2609850"/>
          <p14:tracePt t="27249" x="4035425" y="2617788"/>
          <p14:tracePt t="27266" x="4008438" y="2625725"/>
          <p14:tracePt t="27282" x="3992563" y="2636838"/>
          <p14:tracePt t="27299" x="3951288" y="2663825"/>
          <p14:tracePt t="27316" x="3924300" y="2674938"/>
          <p14:tracePt t="27332" x="3886200" y="2689225"/>
          <p14:tracePt t="27349" x="3851275" y="2705100"/>
          <p14:tracePt t="27366" x="3771900" y="2727325"/>
          <p14:tracePt t="27382" x="3730625" y="2732088"/>
          <p14:tracePt t="27400" x="3654425" y="2754313"/>
          <p14:tracePt t="27416" x="3611563" y="2762250"/>
          <p14:tracePt t="27432" x="3565525" y="2770188"/>
          <p14:tracePt t="27449" x="3444875" y="2784475"/>
          <p14:tracePt t="27466" x="3379788" y="2792413"/>
          <p14:tracePt t="27482" x="3268663" y="2800350"/>
          <p14:tracePt t="27499" x="3216275" y="2808288"/>
          <p14:tracePt t="27515" x="3108325" y="2822575"/>
          <p14:tracePt t="27532" x="3059113" y="2830513"/>
          <p14:tracePt t="27549" x="2952750" y="2846388"/>
          <p14:tracePt t="27565" x="2911475" y="2846388"/>
          <p14:tracePt t="27582" x="2797175" y="2860675"/>
          <p14:tracePt t="27599" x="2743200" y="2868613"/>
          <p14:tracePt t="27615" x="2640013" y="2884488"/>
          <p14:tracePt t="27632" x="2598738" y="2887663"/>
          <p14:tracePt t="27649" x="2549525" y="2903538"/>
          <p14:tracePt t="27665" x="2525713" y="2906713"/>
          <p14:tracePt t="27682" x="2460625" y="2914650"/>
          <p14:tracePt t="27699" x="2430463" y="2914650"/>
          <p14:tracePt t="27715" x="2362200" y="2925763"/>
          <p14:tracePt t="27732" x="2332038" y="2933700"/>
          <p14:tracePt t="27749" x="2274888" y="2941638"/>
          <p14:tracePt t="27765" x="2259013" y="2944813"/>
          <p14:tracePt t="27782" x="2225675" y="2952750"/>
          <p14:tracePt t="27799" x="2209800" y="2952750"/>
          <p14:tracePt t="27815" x="2163763" y="2952750"/>
          <p14:tracePt t="27832" x="2141538" y="2952750"/>
          <p14:tracePt t="27850" x="2098675" y="2955925"/>
          <p14:tracePt t="27865" x="2084388" y="2955925"/>
          <p14:tracePt t="27882" x="2076450" y="2955925"/>
          <p14:tracePt t="27899" x="2049463" y="2963863"/>
          <p14:tracePt t="27915" x="2030413" y="2963863"/>
          <p14:tracePt t="27932" x="2000250" y="2963863"/>
          <p14:tracePt t="27949" x="1981200" y="2968625"/>
          <p14:tracePt t="27965" x="1951038" y="2974975"/>
          <p14:tracePt t="27982" x="1931988" y="2974975"/>
          <p14:tracePt t="27999" x="1901825" y="2979738"/>
          <p14:tracePt t="28015" x="1882775" y="2982913"/>
          <p14:tracePt t="28032" x="1851025" y="2990850"/>
          <p14:tracePt t="28049" x="1831975" y="2994025"/>
          <p14:tracePt t="28065" x="1801813" y="2994025"/>
          <p14:tracePt t="28082" x="1787525" y="2994025"/>
          <p14:tracePt t="28099" x="1760538" y="2994025"/>
          <p14:tracePt t="28115" x="1749425" y="2994025"/>
          <p14:tracePt t="28132" x="1733550" y="2994025"/>
          <p14:tracePt t="28149" x="1725613" y="2990850"/>
          <p14:tracePt t="28166" x="1703388" y="2979738"/>
          <p14:tracePt t="28182" x="1698625" y="2979738"/>
          <p14:tracePt t="28199" x="1692275" y="2974975"/>
          <p14:tracePt t="28215" x="1687513" y="2974975"/>
          <p14:tracePt t="28232" x="1676400" y="2974975"/>
          <p14:tracePt t="29110" x="1676400" y="2971800"/>
          <p14:tracePt t="29122" x="1676400" y="2968625"/>
          <p14:tracePt t="29133" x="1676400" y="2960688"/>
          <p14:tracePt t="29167" x="1676400" y="2955925"/>
          <p14:tracePt t="29640" x="1684338" y="2952750"/>
          <p14:tracePt t="29651" x="1692275" y="2949575"/>
          <p14:tracePt t="29662" x="1695450" y="2944813"/>
          <p14:tracePt t="29673" x="1703388" y="2941638"/>
          <p14:tracePt t="29684" x="1706563" y="2936875"/>
          <p14:tracePt t="29699" x="1711325" y="2930525"/>
          <p14:tracePt t="29716" x="1714500" y="2925763"/>
          <p14:tracePt t="29732" x="1722438" y="2917825"/>
          <p14:tracePt t="29749" x="1725613" y="2914650"/>
          <p14:tracePt t="29765" x="1736725" y="2906713"/>
          <p14:tracePt t="29782" x="1741488" y="2898775"/>
          <p14:tracePt t="29799" x="1752600" y="2892425"/>
          <p14:tracePt t="29815" x="1760538" y="2887663"/>
          <p14:tracePt t="29832" x="1768475" y="2884488"/>
          <p14:tracePt t="29849" x="1774825" y="2879725"/>
          <p14:tracePt t="29865" x="1790700" y="2873375"/>
          <p14:tracePt t="29882" x="1793875" y="2873375"/>
          <p14:tracePt t="29899" x="1809750" y="2873375"/>
          <p14:tracePt t="29915" x="1812925" y="2873375"/>
          <p14:tracePt t="29932" x="1831975" y="2873375"/>
          <p14:tracePt t="29949" x="1839913" y="2873375"/>
          <p14:tracePt t="29965" x="1866900" y="2873375"/>
          <p14:tracePt t="29982" x="1882775" y="2873375"/>
          <p14:tracePt t="29999" x="1916113" y="2876550"/>
          <p14:tracePt t="30015" x="1935163" y="2879725"/>
          <p14:tracePt t="30032" x="1965325" y="2892425"/>
          <p14:tracePt t="30049" x="1984375" y="2892425"/>
          <p14:tracePt t="30066" x="2011363" y="2898775"/>
          <p14:tracePt t="30082" x="2027238" y="2903538"/>
          <p14:tracePt t="30100" x="2046288" y="2903538"/>
          <p14:tracePt t="30115" x="2057400" y="2903538"/>
          <p14:tracePt t="30132" x="2060575" y="2903538"/>
          <p14:tracePt t="30149" x="2068513" y="2903538"/>
          <p14:tracePt t="30165" x="2073275" y="2903538"/>
          <p14:tracePt t="30182" x="2079625" y="2903538"/>
          <p14:tracePt t="30215" x="2087563" y="2903538"/>
          <p14:tracePt t="30303" x="2092325" y="2903538"/>
          <p14:tracePt t="30315" x="2095500" y="2903538"/>
          <p14:tracePt t="30325" x="2103438" y="2906713"/>
          <p14:tracePt t="30337" x="2114550" y="2914650"/>
          <p14:tracePt t="30349" x="2125663" y="2917825"/>
          <p14:tracePt t="30365" x="2141538" y="2925763"/>
          <p14:tracePt t="30382" x="2174875" y="2936875"/>
          <p14:tracePt t="30399" x="2198688" y="2941638"/>
          <p14:tracePt t="30416" x="2239963" y="2952750"/>
          <p14:tracePt t="30432" x="2255838" y="2960688"/>
          <p14:tracePt t="30449" x="2289175" y="2968625"/>
          <p14:tracePt t="30466" x="2305050" y="2974975"/>
          <p14:tracePt t="30482" x="2339975" y="2979738"/>
          <p14:tracePt t="30499" x="2354263" y="2987675"/>
          <p14:tracePt t="30516" x="2389188" y="2990850"/>
          <p14:tracePt t="30532" x="2400300" y="2998788"/>
          <p14:tracePt t="30550" x="2419350" y="2998788"/>
          <p14:tracePt t="30565" x="2430463" y="3001963"/>
          <p14:tracePt t="30582" x="2438400" y="3001963"/>
          <p14:tracePt t="30599" x="2446338" y="3001963"/>
          <p14:tracePt t="30615" x="2454275" y="3001963"/>
          <p14:tracePt t="30632" x="2460625" y="3001963"/>
          <p14:tracePt t="30649" x="2465388" y="3001963"/>
          <p14:tracePt t="31552" x="2460625" y="3001963"/>
          <p14:tracePt t="31563" x="2457450" y="3001963"/>
          <p14:tracePt t="31599" x="2446338" y="3001963"/>
          <p14:tracePt t="31632" x="2438400" y="3006725"/>
          <p14:tracePt t="32350" x="2435225" y="3006725"/>
          <p14:tracePt t="32429" x="2430463" y="3006725"/>
          <p14:tracePt t="32452" x="2427288" y="3006725"/>
          <p14:tracePt t="32463" x="2419350" y="3006725"/>
          <p14:tracePt t="32474" x="2416175" y="3006725"/>
          <p14:tracePt t="32497" x="2411413" y="3006725"/>
          <p14:tracePt t="32508" x="2408238" y="3006725"/>
          <p14:tracePt t="32519" x="2403475" y="3006725"/>
          <p14:tracePt t="32532" x="2400300" y="3006725"/>
          <p14:tracePt t="32549" x="2397125" y="3009900"/>
          <p14:tracePt t="32565" x="2384425" y="3021013"/>
          <p14:tracePt t="32582" x="2381250" y="3025775"/>
          <p14:tracePt t="32599" x="2373313" y="3032125"/>
          <p14:tracePt t="32615" x="2370138" y="3036888"/>
          <p14:tracePt t="32632" x="2362200" y="3044825"/>
          <p14:tracePt t="32649" x="2354263" y="3051175"/>
          <p14:tracePt t="32665" x="2346325" y="3055938"/>
          <p14:tracePt t="32699" x="2343150" y="3059113"/>
          <p14:tracePt t="32716" x="2339975" y="3063875"/>
          <p14:tracePt t="33486" x="2335213" y="3074988"/>
          <p14:tracePt t="33498" x="2324100" y="3082925"/>
          <p14:tracePt t="33509" x="2312988" y="3094038"/>
          <p14:tracePt t="33521" x="2301875" y="3105150"/>
          <p14:tracePt t="33532" x="2286000" y="3116263"/>
          <p14:tracePt t="33549" x="2251075" y="3127375"/>
          <p14:tracePt t="33565" x="2155825" y="3143250"/>
          <p14:tracePt t="33582" x="2106613" y="3143250"/>
          <p14:tracePt t="33599" x="1992313" y="3143250"/>
          <p14:tracePt t="33615" x="1951038" y="3151188"/>
          <p14:tracePt t="33632" x="1874838" y="3173413"/>
          <p14:tracePt t="33649" x="1828800" y="3189288"/>
          <p14:tracePt t="33666" x="1752600" y="3208338"/>
          <p14:tracePt t="33682" x="1711325" y="3216275"/>
          <p14:tracePt t="33700" x="1654175" y="3222625"/>
          <p14:tracePt t="33715" x="1622425" y="3222625"/>
          <p14:tracePt t="33732" x="1600200" y="3222625"/>
          <p14:tracePt t="33749" x="1565275" y="3216275"/>
          <p14:tracePt t="33765" x="1558925" y="3208338"/>
          <p14:tracePt t="33782" x="1531938" y="3203575"/>
          <p14:tracePt t="33799" x="1512888" y="3197225"/>
          <p14:tracePt t="33815" x="1477963" y="3184525"/>
          <p14:tracePt t="33832" x="1455738" y="3181350"/>
          <p14:tracePt t="33849" x="1425575" y="3170238"/>
          <p14:tracePt t="33865" x="1412875" y="3165475"/>
          <p14:tracePt t="33882" x="1398588" y="3162300"/>
          <p14:tracePt t="33899" x="1393825" y="3162300"/>
          <p14:tracePt t="33915" x="1387475" y="3162300"/>
          <p14:tracePt t="33932" x="1382713" y="3154363"/>
          <p14:tracePt t="33949" x="1371600" y="3146425"/>
          <p14:tracePt t="33965" x="1368425" y="3146425"/>
          <p14:tracePt t="34151" x="1368425" y="3143250"/>
          <p14:tracePt t="34161" x="1368425" y="3140075"/>
          <p14:tracePt t="34173" x="1368425" y="3135313"/>
          <p14:tracePt t="34195" x="1368425" y="3132138"/>
          <p14:tracePt t="34229" x="1368425" y="3124200"/>
          <p14:tracePt t="34252" x="1371600" y="3121025"/>
          <p14:tracePt t="34263" x="1379538" y="3116263"/>
          <p14:tracePt t="34274" x="1382713" y="3113088"/>
          <p14:tracePt t="34285" x="1390650" y="3108325"/>
          <p14:tracePt t="34299" x="1401763" y="3101975"/>
          <p14:tracePt t="34315" x="1412875" y="3097213"/>
          <p14:tracePt t="34332" x="1431925" y="3086100"/>
          <p14:tracePt t="34349" x="1450975" y="3082925"/>
          <p14:tracePt t="34365" x="1482725" y="3070225"/>
          <p14:tracePt t="34382" x="1501775" y="3063875"/>
          <p14:tracePt t="34399" x="1531938" y="3063875"/>
          <p14:tracePt t="34415" x="1550988" y="3063875"/>
          <p14:tracePt t="34432" x="1581150" y="3063875"/>
          <p14:tracePt t="34449" x="1597025" y="3067050"/>
          <p14:tracePt t="34465" x="1630363" y="3070225"/>
          <p14:tracePt t="34482" x="1646238" y="3070225"/>
          <p14:tracePt t="34499" x="1679575" y="3078163"/>
          <p14:tracePt t="34515" x="1695450" y="3078163"/>
          <p14:tracePt t="34532" x="1730375" y="3082925"/>
          <p14:tracePt t="34549" x="1744663" y="3089275"/>
          <p14:tracePt t="34566" x="1793875" y="3101975"/>
          <p14:tracePt t="34582" x="1809750" y="3105150"/>
          <p14:tracePt t="34600" x="1844675" y="3113088"/>
          <p14:tracePt t="34615" x="1858963" y="3113088"/>
          <p14:tracePt t="34632" x="1874838" y="3113088"/>
          <p14:tracePt t="34649" x="1897063" y="3116263"/>
          <p14:tracePt t="34665" x="1905000" y="3121025"/>
          <p14:tracePt t="34682" x="1927225" y="3127375"/>
          <p14:tracePt t="34699" x="1935163" y="3132138"/>
          <p14:tracePt t="34715" x="1958975" y="3140075"/>
          <p14:tracePt t="34732" x="1965325" y="3140075"/>
          <p14:tracePt t="34749" x="1981200" y="3140075"/>
          <p14:tracePt t="34765" x="1989138" y="3143250"/>
          <p14:tracePt t="34782" x="2003425" y="3151188"/>
          <p14:tracePt t="34799" x="2011363" y="3159125"/>
          <p14:tracePt t="34815" x="2030413" y="3165475"/>
          <p14:tracePt t="34832" x="2038350" y="3173413"/>
          <p14:tracePt t="34849" x="2060575" y="3181350"/>
          <p14:tracePt t="34865" x="2073275" y="3189288"/>
          <p14:tracePt t="34882" x="2092325" y="3197225"/>
          <p14:tracePt t="34899" x="2103438" y="3203575"/>
          <p14:tracePt t="34915" x="2111375" y="3211513"/>
          <p14:tracePt t="34932" x="2114550" y="3211513"/>
          <p14:tracePt t="34949" x="2117725" y="3211513"/>
          <p14:tracePt t="35119" x="2117725" y="3219450"/>
          <p14:tracePt t="35132" x="2130425" y="3222625"/>
          <p14:tracePt t="35149" x="2130425" y="3230563"/>
          <p14:tracePt t="35165" x="2136775" y="3238500"/>
          <p14:tracePt t="35182" x="2141538" y="3238500"/>
          <p14:tracePt t="35199" x="2144713" y="3238500"/>
          <p14:tracePt t="35591" x="2144713" y="3246438"/>
          <p14:tracePt t="35602" x="2144713" y="3249613"/>
          <p14:tracePt t="35624" x="2149475" y="3249613"/>
          <p14:tracePt t="35635" x="2155825" y="3249613"/>
          <p14:tracePt t="35649" x="2160588" y="3254375"/>
          <p14:tracePt t="35665" x="2163763" y="3254375"/>
          <p14:tracePt t="35682" x="2168525" y="3254375"/>
          <p14:tracePt t="35815" x="2171700" y="3260725"/>
          <p14:tracePt t="35827" x="2174875" y="3260725"/>
          <p14:tracePt t="35838" x="2187575" y="3265488"/>
          <p14:tracePt t="35849" x="2190750" y="3265488"/>
          <p14:tracePt t="35865" x="2198688" y="3265488"/>
          <p14:tracePt t="35882" x="2217738" y="3265488"/>
          <p14:tracePt t="35899" x="2236788" y="3265488"/>
          <p14:tracePt t="35916" x="2266950" y="3260725"/>
          <p14:tracePt t="35932" x="2282825" y="3260725"/>
          <p14:tracePt t="35949" x="2316163" y="3249613"/>
          <p14:tracePt t="35965" x="2339975" y="3246438"/>
          <p14:tracePt t="35982" x="2365375" y="3238500"/>
          <p14:tracePt t="35999" x="2411413" y="3227388"/>
          <p14:tracePt t="36015" x="2435225" y="3222625"/>
          <p14:tracePt t="36032" x="2473325" y="3216275"/>
          <p14:tracePt t="36049" x="2492375" y="3216275"/>
          <p14:tracePt t="36065" x="2522538" y="3216275"/>
          <p14:tracePt t="36082" x="2541588" y="3211513"/>
          <p14:tracePt t="36099" x="2560638" y="3203575"/>
          <p14:tracePt t="36115" x="2571750" y="3200400"/>
          <p14:tracePt t="36132" x="2590800" y="3197225"/>
          <p14:tracePt t="36149" x="2606675" y="3189288"/>
          <p14:tracePt t="36165" x="2647950" y="3189288"/>
          <p14:tracePt t="36182" x="2670175" y="3189288"/>
          <p14:tracePt t="36199" x="2708275" y="3189288"/>
          <p14:tracePt t="36215" x="2732088" y="3184525"/>
          <p14:tracePt t="36232" x="2778125" y="3178175"/>
          <p14:tracePt t="36249" x="2800350" y="3178175"/>
          <p14:tracePt t="36265" x="2846388" y="3178175"/>
          <p14:tracePt t="36282" x="2868613" y="3178175"/>
          <p14:tracePt t="36299" x="2922588" y="3178175"/>
          <p14:tracePt t="36315" x="2952750" y="3178175"/>
          <p14:tracePt t="36332" x="2998788" y="3178175"/>
          <p14:tracePt t="36349" x="3021013" y="3181350"/>
          <p14:tracePt t="36366" x="3089275" y="3192463"/>
          <p14:tracePt t="36382" x="3121025" y="3200400"/>
          <p14:tracePt t="36400" x="3170238" y="3203575"/>
          <p14:tracePt t="36415" x="3192463" y="3211513"/>
          <p14:tracePt t="36432" x="3216275" y="3219450"/>
          <p14:tracePt t="36449" x="3260725" y="3230563"/>
          <p14:tracePt t="36465" x="3284538" y="3235325"/>
          <p14:tracePt t="36482" x="3325813" y="3246438"/>
          <p14:tracePt t="36499" x="3341688" y="3254375"/>
          <p14:tracePt t="36515" x="3375025" y="3265488"/>
          <p14:tracePt t="36532" x="3387725" y="3268663"/>
          <p14:tracePt t="36549" x="3394075" y="3273425"/>
          <p14:tracePt t="36565" x="3398838" y="3273425"/>
          <p14:tracePt t="36582" x="3409950" y="3276600"/>
          <p14:tracePt t="36794" x="3406775" y="3276600"/>
          <p14:tracePt t="37481" x="3394075" y="3279775"/>
          <p14:tracePt t="37499" x="3390900" y="3284538"/>
          <p14:tracePt t="37515" x="3379788" y="3284538"/>
          <p14:tracePt t="37728" x="3382963" y="3284538"/>
          <p14:tracePt t="37731" x="3387725" y="3284538"/>
          <p14:tracePt t="37749" x="3394075" y="3279775"/>
          <p14:tracePt t="37765" x="3398838" y="3276600"/>
          <p14:tracePt t="37782" x="3402013" y="3273425"/>
          <p14:tracePt t="37799" x="3413125" y="3265488"/>
          <p14:tracePt t="37815" x="3417888" y="3260725"/>
          <p14:tracePt t="37818" x="3421063" y="3254375"/>
          <p14:tracePt t="37832" x="3425825" y="3249613"/>
          <p14:tracePt t="37849" x="3432175" y="3246438"/>
          <p14:tracePt t="37865" x="3444875" y="3241675"/>
          <p14:tracePt t="37882" x="3448050" y="3241675"/>
          <p14:tracePt t="37899" x="3455988" y="3238500"/>
          <p14:tracePt t="37998" x="3451225" y="3238500"/>
          <p14:tracePt t="38009" x="3440113" y="3238500"/>
          <p14:tracePt t="38020" x="3432175" y="3241675"/>
          <p14:tracePt t="38032" x="3413125" y="3249613"/>
          <p14:tracePt t="38049" x="3398838" y="3260725"/>
          <p14:tracePt t="38065" x="3341688" y="3279775"/>
          <p14:tracePt t="38082" x="3306763" y="3295650"/>
          <p14:tracePt t="38099" x="3235325" y="3322638"/>
          <p14:tracePt t="38115" x="3200400" y="3333750"/>
          <p14:tracePt t="38132" x="3132138" y="3363913"/>
          <p14:tracePt t="38149" x="3097213" y="3375025"/>
          <p14:tracePt t="38166" x="3040063" y="3402013"/>
          <p14:tracePt t="38182" x="3013075" y="3413125"/>
          <p14:tracePt t="38199" x="2944813" y="3444875"/>
          <p14:tracePt t="38215" x="2917825" y="3455988"/>
          <p14:tracePt t="38232" x="2876550" y="3470275"/>
          <p14:tracePt t="38249" x="2789238" y="3502025"/>
          <p14:tracePt t="38265" x="2754313" y="3513138"/>
          <p14:tracePt t="38282" x="2697163" y="3532188"/>
          <p14:tracePt t="38299" x="2663825" y="3546475"/>
          <p14:tracePt t="38315" x="2593975" y="3559175"/>
          <p14:tracePt t="38332" x="2552700" y="3573463"/>
          <p14:tracePt t="38349" x="2495550" y="3589338"/>
          <p14:tracePt t="38365" x="2476500" y="3592513"/>
          <p14:tracePt t="38382" x="2449513" y="3603625"/>
          <p14:tracePt t="38399" x="2441575" y="3608388"/>
          <p14:tracePt t="38415" x="2419350" y="3608388"/>
          <p14:tracePt t="38432" x="2411413" y="3616325"/>
          <p14:tracePt t="38449" x="2397125" y="3616325"/>
          <p14:tracePt t="38465" x="2392363" y="3616325"/>
          <p14:tracePt t="38527" x="2392363" y="3611563"/>
          <p14:tracePt t="38538" x="2392363" y="3608388"/>
          <p14:tracePt t="38549" x="2392363" y="3603625"/>
          <p14:tracePt t="38560" x="2392363" y="3600450"/>
          <p14:tracePt t="38572" x="2397125" y="3597275"/>
          <p14:tracePt t="38583" x="2400300" y="3592513"/>
          <p14:tracePt t="38599" x="2411413" y="3584575"/>
          <p14:tracePt t="38616" x="2430463" y="3578225"/>
          <p14:tracePt t="38632" x="2435225" y="3573463"/>
          <p14:tracePt t="38650" x="2446338" y="3562350"/>
          <p14:tracePt t="38665" x="2449513" y="3562350"/>
          <p14:tracePt t="38682" x="2454275" y="3559175"/>
          <p14:tracePt t="38699" x="2460625" y="3554413"/>
          <p14:tracePt t="38715" x="2465388" y="3554413"/>
          <p14:tracePt t="38732" x="2476500" y="3546475"/>
          <p14:tracePt t="38749" x="2479675" y="3543300"/>
          <p14:tracePt t="38765" x="2487613" y="3532188"/>
          <p14:tracePt t="38782" x="2492375" y="3527425"/>
          <p14:tracePt t="38799" x="2495550" y="3521075"/>
          <p14:tracePt t="38815" x="2495550" y="3516313"/>
          <p14:tracePt t="38832" x="2495550" y="3513138"/>
          <p14:tracePt t="38920" x="2495550" y="3508375"/>
          <p14:tracePt t="38932" x="2495550" y="3502025"/>
          <p14:tracePt t="38965" x="2492375" y="3502025"/>
          <p14:tracePt t="38977" x="2479675" y="3497263"/>
          <p14:tracePt t="38988" x="2473325" y="3494088"/>
          <p14:tracePt t="38999" x="2460625" y="3486150"/>
          <p14:tracePt t="39015" x="2446338" y="3482975"/>
          <p14:tracePt t="39032" x="2411413" y="3470275"/>
          <p14:tracePt t="39049" x="2392363" y="3467100"/>
          <p14:tracePt t="39066" x="2365375" y="3459163"/>
          <p14:tracePt t="39082" x="2351088" y="3455988"/>
          <p14:tracePt t="39099" x="2316163" y="3444875"/>
          <p14:tracePt t="39115" x="2301875" y="3436938"/>
          <p14:tracePt t="39132" x="2286000" y="3432175"/>
          <p14:tracePt t="39149" x="2251075" y="3421063"/>
          <p14:tracePt t="39165" x="2232025" y="3413125"/>
          <p14:tracePt t="39182" x="2212975" y="3413125"/>
          <p14:tracePt t="39199" x="2206625" y="3413125"/>
          <p14:tracePt t="39215" x="2190750" y="3409950"/>
          <p14:tracePt t="39232" x="2179638" y="3409950"/>
          <p14:tracePt t="39249" x="2160588" y="3409950"/>
          <p14:tracePt t="39265" x="2152650" y="3409950"/>
          <p14:tracePt t="39282" x="2141538" y="3409950"/>
          <p14:tracePt t="39299" x="2136775" y="3409950"/>
          <p14:tracePt t="39315" x="2130425" y="3413125"/>
          <p14:tracePt t="39332" x="2125663" y="3417888"/>
          <p14:tracePt t="39349" x="2122488" y="3417888"/>
          <p14:tracePt t="39415" x="2125663" y="3417888"/>
          <p14:tracePt t="39426" x="2130425" y="3417888"/>
          <p14:tracePt t="39438" x="2141538" y="3417888"/>
          <p14:tracePt t="39449" x="2149475" y="3417888"/>
          <p14:tracePt t="39465" x="2168525" y="3425825"/>
          <p14:tracePt t="39482" x="2206625" y="3425825"/>
          <p14:tracePt t="39499" x="2220913" y="3425825"/>
          <p14:tracePt t="39516" x="2247900" y="3425825"/>
          <p14:tracePt t="39532" x="2259013" y="3425825"/>
          <p14:tracePt t="39549" x="2263775" y="3425825"/>
          <p14:tracePt t="41723" x="2259013" y="3432175"/>
          <p14:tracePt t="41733" x="2247900" y="3451225"/>
          <p14:tracePt t="41748" x="2244725" y="3459163"/>
          <p14:tracePt t="41766" x="2232025" y="3482975"/>
          <p14:tracePt t="41782" x="2228850" y="3494088"/>
          <p14:tracePt t="41799" x="2217738" y="3513138"/>
          <p14:tracePt t="41815" x="2212975" y="3524250"/>
          <p14:tracePt t="41832" x="2209800" y="3535363"/>
          <p14:tracePt t="41848" x="2198688" y="3554413"/>
          <p14:tracePt t="41865" x="2190750" y="3565525"/>
          <p14:tracePt t="41882" x="2187575" y="3584575"/>
          <p14:tracePt t="41898" x="2187575" y="3597275"/>
          <p14:tracePt t="41915" x="2187575" y="3616325"/>
          <p14:tracePt t="41932" x="2187575" y="3622675"/>
          <p14:tracePt t="41948" x="2187575" y="3641725"/>
          <p14:tracePt t="41965" x="2187575" y="3646488"/>
          <p14:tracePt t="41982" x="2187575" y="3657600"/>
          <p14:tracePt t="41998" x="2187575" y="3660775"/>
          <p14:tracePt t="42015" x="2187575" y="3665538"/>
          <p14:tracePt t="42093" x="2187575" y="3668713"/>
          <p14:tracePt t="42104" x="2187575" y="3673475"/>
          <p14:tracePt t="46109" x="2193925" y="3673475"/>
          <p14:tracePt t="46121" x="2217738" y="3673475"/>
          <p14:tracePt t="46132" x="2247900" y="3665538"/>
          <p14:tracePt t="46148" x="2293938" y="3657600"/>
          <p14:tracePt t="46165" x="2378075" y="3641725"/>
          <p14:tracePt t="46182" x="2411413" y="3638550"/>
          <p14:tracePt t="46198" x="2495550" y="3622675"/>
          <p14:tracePt t="46215" x="2536825" y="3616325"/>
          <p14:tracePt t="46232" x="2625725" y="3600450"/>
          <p14:tracePt t="46248" x="2667000" y="3592513"/>
          <p14:tracePt t="46266" x="2743200" y="3573463"/>
          <p14:tracePt t="46282" x="2789238" y="3559175"/>
          <p14:tracePt t="46299" x="2876550" y="3527425"/>
          <p14:tracePt t="46315" x="2911475" y="3508375"/>
          <p14:tracePt t="46332" x="2955925" y="3494088"/>
          <p14:tracePt t="46348" x="3025775" y="3459163"/>
          <p14:tracePt t="46365" x="3059113" y="3436938"/>
          <p14:tracePt t="46382" x="3132138" y="3402013"/>
          <p14:tracePt t="46398" x="3165475" y="3387725"/>
          <p14:tracePt t="46415" x="3222625" y="3360738"/>
          <p14:tracePt t="46432" x="3249613" y="3349625"/>
          <p14:tracePt t="46448" x="3311525" y="3322638"/>
          <p14:tracePt t="46465" x="3344863" y="3311525"/>
          <p14:tracePt t="46482" x="3413125" y="3279775"/>
          <p14:tracePt t="46499" x="3448050" y="3268663"/>
          <p14:tracePt t="46515" x="3505200" y="3241675"/>
          <p14:tracePt t="46532" x="3543300" y="3227388"/>
          <p14:tracePt t="46548" x="3630613" y="3197225"/>
          <p14:tracePt t="46565" x="3673475" y="3184525"/>
          <p14:tracePt t="46582" x="3752850" y="3154363"/>
          <p14:tracePt t="46598" x="3794125" y="3140075"/>
          <p14:tracePt t="46615" x="3894138" y="3108325"/>
          <p14:tracePt t="46632" x="3935413" y="3097213"/>
          <p14:tracePt t="46648" x="4027488" y="3059113"/>
          <p14:tracePt t="46665" x="4060825" y="3044825"/>
          <p14:tracePt t="46682" x="4149725" y="3017838"/>
          <p14:tracePt t="46698" x="4191000" y="3001963"/>
          <p14:tracePt t="46716" x="4278313" y="2971800"/>
          <p14:tracePt t="46732" x="4324350" y="2955925"/>
          <p14:tracePt t="46749" x="4400550" y="2930525"/>
          <p14:tracePt t="46765" x="4435475" y="2914650"/>
          <p14:tracePt t="46782" x="4468813" y="2898775"/>
          <p14:tracePt t="46798" x="4549775" y="2873375"/>
          <p14:tracePt t="46815" x="4594225" y="2857500"/>
          <p14:tracePt t="46818" x="4629150" y="2846388"/>
          <p14:tracePt t="46832" x="4670425" y="2830513"/>
          <p14:tracePt t="46848" x="4716463" y="2816225"/>
          <p14:tracePt t="46865" x="4803775" y="2784475"/>
          <p14:tracePt t="46882" x="4846638" y="2778125"/>
          <p14:tracePt t="46898" x="4922838" y="2765425"/>
          <p14:tracePt t="46915" x="4956175" y="2759075"/>
          <p14:tracePt t="46932" x="4983163" y="2746375"/>
          <p14:tracePt t="46948" x="4991100" y="2751138"/>
          <p14:tracePt t="46965" x="4983163" y="2751138"/>
          <p14:tracePt t="46982" x="4983163" y="2746375"/>
          <p14:tracePt t="47618" x="4983163" y="2743200"/>
          <p14:tracePt t="47627" x="4983163" y="2724150"/>
          <p14:tracePt t="47639" x="4964113" y="2732088"/>
          <p14:tracePt t="47706" x="4960938" y="2732088"/>
          <p14:tracePt t="47718" x="4956175" y="2735263"/>
          <p14:tracePt t="47729" x="4953000" y="2735263"/>
          <p14:tracePt t="47740" x="4953000" y="2740025"/>
          <p14:tracePt t="47751" x="4956175" y="2740025"/>
          <p14:tracePt t="47765" x="4964113" y="2740025"/>
          <p14:tracePt t="47782" x="4975225" y="2740025"/>
          <p14:tracePt t="47798" x="4983163" y="2751138"/>
          <p14:tracePt t="47815" x="4994275" y="2751138"/>
          <p14:tracePt t="47832" x="5006975" y="2751138"/>
          <p14:tracePt t="47848" x="5018088" y="2751138"/>
          <p14:tracePt t="47865" x="5026025" y="2751138"/>
          <p14:tracePt t="47882" x="5029200" y="2746375"/>
          <p14:tracePt t="47898" x="5032375" y="2743200"/>
          <p14:tracePt t="47932" x="5037138" y="2740025"/>
          <p14:tracePt t="48010" x="5045075" y="2740025"/>
          <p14:tracePt t="48021" x="5048250" y="2740025"/>
          <p14:tracePt t="48033" x="5051425" y="2740025"/>
          <p14:tracePt t="48044" x="5056188" y="2740025"/>
          <p14:tracePt t="48055" x="5059363" y="2740025"/>
          <p14:tracePt t="48066" x="5064125" y="2735263"/>
          <p14:tracePt t="48082" x="5067300" y="2732088"/>
          <p14:tracePt t="48099" x="5078413" y="2727325"/>
          <p14:tracePt t="48115" x="5083175" y="2724150"/>
          <p14:tracePt t="48132" x="5086350" y="2716213"/>
          <p14:tracePt t="48148" x="5102225" y="2708275"/>
          <p14:tracePt t="48165" x="5108575" y="2705100"/>
          <p14:tracePt t="48182" x="5132388" y="2693988"/>
          <p14:tracePt t="48198" x="5140325" y="2689225"/>
          <p14:tracePt t="48215" x="5162550" y="2678113"/>
          <p14:tracePt t="48232" x="5165725" y="2674938"/>
          <p14:tracePt t="48248" x="5184775" y="2670175"/>
          <p14:tracePt t="48265" x="5189538" y="2663825"/>
          <p14:tracePt t="48282" x="5197475" y="2655888"/>
          <p14:tracePt t="48298" x="5200650" y="2651125"/>
          <p14:tracePt t="48315" x="5211763" y="2644775"/>
          <p14:tracePt t="48332" x="5216525" y="2640013"/>
          <p14:tracePt t="48348" x="5222875" y="2628900"/>
          <p14:tracePt t="48365" x="5227638" y="2625725"/>
          <p14:tracePt t="48382" x="5238750" y="2617788"/>
          <p14:tracePt t="48398" x="5241925" y="2613025"/>
          <p14:tracePt t="48415" x="5249863" y="2606675"/>
          <p14:tracePt t="48432" x="5254625" y="2598738"/>
          <p14:tracePt t="48448" x="5260975" y="2590800"/>
          <p14:tracePt t="48465" x="5268913" y="2587625"/>
          <p14:tracePt t="48482" x="5276850" y="2579688"/>
          <p14:tracePt t="48498" x="5280025" y="2574925"/>
          <p14:tracePt t="48517" x="5287963" y="2563813"/>
          <p14:tracePt t="48532" x="5292725" y="2560638"/>
          <p14:tracePt t="48549" x="5303838" y="2555875"/>
          <p14:tracePt t="48565" x="5307013" y="2552700"/>
          <p14:tracePt t="48582" x="5311775" y="2552700"/>
          <p14:tracePt t="48598" x="5326063" y="2541588"/>
          <p14:tracePt t="48615" x="5330825" y="2536825"/>
          <p14:tracePt t="48632" x="5337175" y="2533650"/>
          <p14:tracePt t="48648" x="5345113" y="2530475"/>
          <p14:tracePt t="48665" x="5368925" y="2517775"/>
          <p14:tracePt t="48682" x="5380038" y="2514600"/>
          <p14:tracePt t="48698" x="5399088" y="2503488"/>
          <p14:tracePt t="48715" x="5418138" y="2492375"/>
          <p14:tracePt t="48732" x="5451475" y="2468563"/>
          <p14:tracePt t="48748" x="5467350" y="2457450"/>
          <p14:tracePt t="48765" x="5502275" y="2441575"/>
          <p14:tracePt t="48782" x="5516563" y="2435225"/>
          <p14:tracePt t="48798" x="5551488" y="2422525"/>
          <p14:tracePt t="48815" x="5570538" y="2419350"/>
          <p14:tracePt t="48832" x="5597525" y="2408238"/>
          <p14:tracePt t="48848" x="5603875" y="2403475"/>
          <p14:tracePt t="48865" x="5616575" y="2392363"/>
          <p14:tracePt t="48882" x="5619750" y="2389188"/>
          <p14:tracePt t="48898" x="5627688" y="2384425"/>
          <p14:tracePt t="48915" x="5627688" y="2381250"/>
          <p14:tracePt t="48932" x="5630863" y="2373313"/>
          <p14:tracePt t="48948" x="5635625" y="2370138"/>
          <p14:tracePt t="48965" x="5641975" y="2359025"/>
          <p14:tracePt t="48982" x="5646738" y="2354263"/>
          <p14:tracePt t="48999" x="5646738" y="2346325"/>
          <p14:tracePt t="49015" x="5646738" y="2343150"/>
          <p14:tracePt t="49032" x="5649913" y="2339975"/>
          <p14:tracePt t="49048" x="5649913" y="2327275"/>
          <p14:tracePt t="49065" x="5649913" y="2324100"/>
          <p14:tracePt t="49082" x="5654675" y="2316163"/>
          <p14:tracePt t="49098" x="5654675" y="2312988"/>
          <p14:tracePt t="49115" x="5654675" y="2293938"/>
          <p14:tracePt t="49132" x="5654675" y="2282825"/>
          <p14:tracePt t="49148" x="5649913" y="2274888"/>
          <p14:tracePt t="49165" x="5646738" y="2270125"/>
          <p14:tracePt t="49182" x="5635625" y="2263775"/>
          <p14:tracePt t="49198" x="5630863" y="2255838"/>
          <p14:tracePt t="49215" x="5622925" y="2247900"/>
          <p14:tracePt t="49232" x="5622925" y="2244725"/>
          <p14:tracePt t="49248" x="5619750" y="2236788"/>
          <p14:tracePt t="49265" x="5616575" y="2232025"/>
          <p14:tracePt t="49282" x="5608638" y="2220913"/>
          <p14:tracePt t="49298" x="5603875" y="2217738"/>
          <p14:tracePt t="49315" x="5600700" y="2217738"/>
          <p14:tracePt t="49332" x="5597525" y="2212975"/>
          <p14:tracePt t="50913" x="5592763" y="2209800"/>
          <p14:tracePt t="50924" x="5581650" y="2206625"/>
          <p14:tracePt t="50935" x="5578475" y="2193925"/>
          <p14:tracePt t="50948" x="5565775" y="2182813"/>
          <p14:tracePt t="50965" x="5554663" y="2171700"/>
          <p14:tracePt t="50982" x="5546725" y="2152650"/>
          <p14:tracePt t="50998" x="5546725" y="2149475"/>
          <p14:tracePt t="51015" x="5546725" y="2130425"/>
          <p14:tracePt t="51032" x="5546725" y="2117725"/>
          <p14:tracePt t="51048" x="5546725" y="2098675"/>
          <p14:tracePt t="51065" x="5551488" y="2095500"/>
          <p14:tracePt t="51082" x="5559425" y="2084388"/>
          <p14:tracePt t="51098" x="5562600" y="2079625"/>
          <p14:tracePt t="51115" x="5573713" y="2073275"/>
          <p14:tracePt t="51132" x="5578475" y="2068513"/>
          <p14:tracePt t="51148" x="5597525" y="2046288"/>
          <p14:tracePt t="51165" x="5608638" y="2041525"/>
          <p14:tracePt t="51182" x="5641975" y="2030413"/>
          <p14:tracePt t="51198" x="5654675" y="2027238"/>
          <p14:tracePt t="51215" x="5680075" y="2016125"/>
          <p14:tracePt t="51232" x="5695950" y="2008188"/>
          <p14:tracePt t="51250" x="5730875" y="1997075"/>
          <p14:tracePt t="51265" x="5753100" y="1992313"/>
          <p14:tracePt t="51282" x="5768975" y="1984375"/>
          <p14:tracePt t="51298" x="5802313" y="1981200"/>
          <p14:tracePt t="51315" x="5818188" y="1978025"/>
          <p14:tracePt t="51318" x="5837238" y="1970088"/>
          <p14:tracePt t="51332" x="5851525" y="1970088"/>
          <p14:tracePt t="51348" x="5867400" y="1970088"/>
          <p14:tracePt t="51365" x="5902325" y="1965325"/>
          <p14:tracePt t="51382" x="5916613" y="1965325"/>
          <p14:tracePt t="51398" x="5943600" y="1965325"/>
          <p14:tracePt t="51415" x="5954713" y="1958975"/>
          <p14:tracePt t="51432" x="5973763" y="1954213"/>
          <p14:tracePt t="51448" x="5984875" y="1954213"/>
          <p14:tracePt t="51465" x="6003925" y="1954213"/>
          <p14:tracePt t="51482" x="6011863" y="1954213"/>
          <p14:tracePt t="51498" x="6035675" y="1954213"/>
          <p14:tracePt t="51515" x="6042025" y="1954213"/>
          <p14:tracePt t="51532" x="6061075" y="1954213"/>
          <p14:tracePt t="51548" x="6073775" y="1954213"/>
          <p14:tracePt t="51565" x="6092825" y="1954213"/>
          <p14:tracePt t="51582" x="6107113" y="1954213"/>
          <p14:tracePt t="51598" x="6134100" y="1962150"/>
          <p14:tracePt t="51615" x="6153150" y="1962150"/>
          <p14:tracePt t="51632" x="6183313" y="1973263"/>
          <p14:tracePt t="51648" x="6202363" y="1973263"/>
          <p14:tracePt t="51666" x="6229350" y="1978025"/>
          <p14:tracePt t="51682" x="6245225" y="1978025"/>
          <p14:tracePt t="51699" x="6278563" y="1981200"/>
          <p14:tracePt t="51715" x="6294438" y="1981200"/>
          <p14:tracePt t="51732" x="6308725" y="1981200"/>
          <p14:tracePt t="51748" x="6335713" y="1981200"/>
          <p14:tracePt t="51765" x="6343650" y="1981200"/>
          <p14:tracePt t="51782" x="6365875" y="1981200"/>
          <p14:tracePt t="51798" x="6373813" y="1989138"/>
          <p14:tracePt t="51815" x="6397625" y="2000250"/>
          <p14:tracePt t="51832" x="6408738" y="2003425"/>
          <p14:tracePt t="51848" x="6427788" y="2016125"/>
          <p14:tracePt t="51865" x="6442075" y="2019300"/>
          <p14:tracePt t="51882" x="6484938" y="2030413"/>
          <p14:tracePt t="51898" x="6507163" y="2038350"/>
          <p14:tracePt t="51915" x="6550025" y="2049463"/>
          <p14:tracePt t="51932" x="6572250" y="2054225"/>
          <p14:tracePt t="51948" x="6618288" y="2065338"/>
          <p14:tracePt t="51965" x="6640513" y="2073275"/>
          <p14:tracePt t="51982" x="6689725" y="2084388"/>
          <p14:tracePt t="51998" x="6713538" y="2087563"/>
          <p14:tracePt t="52015" x="6759575" y="2095500"/>
          <p14:tracePt t="52032" x="6781800" y="2103438"/>
          <p14:tracePt t="52048" x="6823075" y="2106613"/>
          <p14:tracePt t="52065" x="6838950" y="2106613"/>
          <p14:tracePt t="52082" x="6873875" y="2106613"/>
          <p14:tracePt t="52098" x="6888163" y="2098675"/>
          <p14:tracePt t="52115" x="6923088" y="2087563"/>
          <p14:tracePt t="52132" x="6937375" y="2084388"/>
          <p14:tracePt t="52149" x="6972300" y="2076450"/>
          <p14:tracePt t="52165" x="6988175" y="2076450"/>
          <p14:tracePt t="52182" x="7002463" y="2076450"/>
          <p14:tracePt t="52198" x="7037388" y="2076450"/>
          <p14:tracePt t="52215" x="7045325" y="2076450"/>
          <p14:tracePt t="52232" x="7078663" y="2079625"/>
          <p14:tracePt t="52248" x="7094538" y="2084388"/>
          <p14:tracePt t="52265" x="7143750" y="2095500"/>
          <p14:tracePt t="52282" x="7165975" y="2095500"/>
          <p14:tracePt t="52298" x="7192963" y="2103438"/>
          <p14:tracePt t="52315" x="7200900" y="2103438"/>
          <p14:tracePt t="52332" x="7219950" y="2103438"/>
          <p14:tracePt t="52348" x="7231063" y="2103438"/>
          <p14:tracePt t="52365" x="7250113" y="2103438"/>
          <p14:tracePt t="52382" x="7261225" y="2103438"/>
          <p14:tracePt t="52398" x="7273925" y="2103438"/>
          <p14:tracePt t="52415" x="7280275" y="2103438"/>
          <p14:tracePt t="52432" x="7288213" y="2103438"/>
          <p14:tracePt t="52448" x="7292975" y="2103438"/>
          <p14:tracePt t="52465" x="7307263" y="2103438"/>
          <p14:tracePt t="52482" x="7312025" y="2103438"/>
          <p14:tracePt t="52498" x="7331075" y="2103438"/>
          <p14:tracePt t="52515" x="7337425" y="2103438"/>
          <p14:tracePt t="52532" x="7356475" y="2103438"/>
          <p14:tracePt t="52548" x="7375525" y="2103438"/>
          <p14:tracePt t="52566" x="7394575" y="2103438"/>
          <p14:tracePt t="52582" x="7402513" y="2103438"/>
          <p14:tracePt t="52599" x="7421563" y="2103438"/>
          <p14:tracePt t="52615" x="7432675" y="2103438"/>
          <p14:tracePt t="52632" x="7437438" y="2103438"/>
          <p14:tracePt t="52648" x="7445375" y="2103438"/>
          <p14:tracePt t="52665" x="7448550" y="2103438"/>
          <p14:tracePt t="53141" x="7459663" y="2103438"/>
          <p14:tracePt t="53165" x="7467600" y="2095500"/>
          <p14:tracePt t="53182" x="7470775" y="2092325"/>
          <p14:tracePt t="53198" x="7489825" y="2084388"/>
          <p14:tracePt t="53215" x="7502525" y="2084388"/>
          <p14:tracePt t="53232" x="7521575" y="2073275"/>
          <p14:tracePt t="53248" x="7527925" y="2073275"/>
          <p14:tracePt t="53265" x="7532688" y="2068513"/>
          <p14:tracePt t="53456" x="7508875" y="2073275"/>
          <p14:tracePt t="53467" x="7494588" y="2079625"/>
          <p14:tracePt t="53482" x="7475538" y="2084388"/>
          <p14:tracePt t="53499" x="7437438" y="2095500"/>
          <p14:tracePt t="53515" x="7413625" y="2103438"/>
          <p14:tracePt t="53532" x="7380288" y="2117725"/>
          <p14:tracePt t="53548" x="7304088" y="2130425"/>
          <p14:tracePt t="53565" x="7258050" y="2136775"/>
          <p14:tracePt t="53582" x="7173913" y="2152650"/>
          <p14:tracePt t="53598" x="7132638" y="2160588"/>
          <p14:tracePt t="53615" x="7045325" y="2171700"/>
          <p14:tracePt t="53632" x="7013575" y="2179638"/>
          <p14:tracePt t="53648" x="6907213" y="2193925"/>
          <p14:tracePt t="53665" x="6865938" y="2201863"/>
          <p14:tracePt t="53682" x="6759575" y="2217738"/>
          <p14:tracePt t="53698" x="6716713" y="2225675"/>
          <p14:tracePt t="53715" x="6613525" y="2239963"/>
          <p14:tracePt t="53732" x="6561138" y="2247900"/>
          <p14:tracePt t="53748" x="6454775" y="2263775"/>
          <p14:tracePt t="53765" x="6411913" y="2266950"/>
          <p14:tracePt t="53782" x="6327775" y="2282825"/>
          <p14:tracePt t="53798" x="6275388" y="2289175"/>
          <p14:tracePt t="53815" x="6169025" y="2305050"/>
          <p14:tracePt t="53832" x="6118225" y="2305050"/>
          <p14:tracePt t="53848" x="6042025" y="2312988"/>
          <p14:tracePt t="53865" x="6011863" y="2312988"/>
          <p14:tracePt t="53882" x="5965825" y="2316163"/>
          <p14:tracePt t="53898" x="5951538" y="2316163"/>
          <p14:tracePt t="53916" x="5916613" y="2327275"/>
          <p14:tracePt t="53932" x="5902325" y="2327275"/>
          <p14:tracePt t="53949" x="5875338" y="2335213"/>
          <p14:tracePt t="53965" x="5864225" y="2335213"/>
          <p14:tracePt t="53982" x="5859463" y="2335213"/>
          <p14:tracePt t="53998" x="5856288" y="2335213"/>
          <p14:tracePt t="55402" x="5867400" y="2335213"/>
          <p14:tracePt t="55413" x="5875338" y="2332038"/>
          <p14:tracePt t="55424" x="5886450" y="2327275"/>
          <p14:tracePt t="55435" x="5902325" y="2324100"/>
          <p14:tracePt t="55448" x="5921375" y="2316163"/>
          <p14:tracePt t="55465" x="5943600" y="2312988"/>
          <p14:tracePt t="55482" x="5989638" y="2305050"/>
          <p14:tracePt t="55498" x="6011863" y="2305050"/>
          <p14:tracePt t="55515" x="6057900" y="2305050"/>
          <p14:tracePt t="55532" x="6080125" y="2305050"/>
          <p14:tracePt t="55548" x="6126163" y="2305050"/>
          <p14:tracePt t="55565" x="6149975" y="2305050"/>
          <p14:tracePt t="55582" x="6194425" y="2301875"/>
          <p14:tracePt t="55598" x="6218238" y="2301875"/>
          <p14:tracePt t="55615" x="6264275" y="2301875"/>
          <p14:tracePt t="55632" x="6286500" y="2301875"/>
          <p14:tracePt t="55648" x="6321425" y="2301875"/>
          <p14:tracePt t="55665" x="6335713" y="2301875"/>
          <p14:tracePt t="55682" x="6373813" y="2301875"/>
          <p14:tracePt t="55698" x="6397625" y="2301875"/>
          <p14:tracePt t="55716" x="6450013" y="2301875"/>
          <p14:tracePt t="55732" x="6480175" y="2301875"/>
          <p14:tracePt t="55749" x="6515100" y="2308225"/>
          <p14:tracePt t="55765" x="6580188" y="2320925"/>
          <p14:tracePt t="55782" x="6626225" y="2327275"/>
          <p14:tracePt t="55798" x="6686550" y="2327275"/>
          <p14:tracePt t="55815" x="6727825" y="2327275"/>
          <p14:tracePt t="55818" x="6770688" y="2327275"/>
          <p14:tracePt t="55832" x="6811963" y="2327275"/>
          <p14:tracePt t="55848" x="6854825" y="2327275"/>
          <p14:tracePt t="55865" x="6937375" y="2343150"/>
          <p14:tracePt t="55882" x="6972300" y="2351088"/>
          <p14:tracePt t="55898" x="7056438" y="2359025"/>
          <p14:tracePt t="55915" x="7097713" y="2362200"/>
          <p14:tracePt t="55932" x="7181850" y="2362200"/>
          <p14:tracePt t="55948" x="7212013" y="2370138"/>
          <p14:tracePt t="55965" x="7296150" y="2378075"/>
          <p14:tracePt t="55982" x="7337425" y="2378075"/>
          <p14:tracePt t="55998" x="7421563" y="2378075"/>
          <p14:tracePt t="56015" x="7464425" y="2378075"/>
          <p14:tracePt t="56032" x="7516813" y="2378075"/>
          <p14:tracePt t="56048" x="7546975" y="2378075"/>
          <p14:tracePt t="56065" x="7593013" y="2378075"/>
          <p14:tracePt t="56082" x="7608888" y="2378075"/>
          <p14:tracePt t="56098" x="7642225" y="2365375"/>
          <p14:tracePt t="56115" x="7661275" y="2359025"/>
          <p14:tracePt t="56132" x="7693025" y="2346325"/>
          <p14:tracePt t="56148" x="7712075" y="2346325"/>
          <p14:tracePt t="56166" x="7731125" y="2343150"/>
          <p14:tracePt t="56182" x="7742238" y="2335213"/>
          <p14:tracePt t="56199" x="7769225" y="2327275"/>
          <p14:tracePt t="56215" x="7783513" y="2320925"/>
          <p14:tracePt t="56231" x="7802563" y="2316163"/>
          <p14:tracePt t="56248" x="7821613" y="2305050"/>
          <p14:tracePt t="56265" x="7832725" y="2301875"/>
          <p14:tracePt t="56282" x="7851775" y="2289175"/>
          <p14:tracePt t="56298" x="7864475" y="2286000"/>
          <p14:tracePt t="56315" x="7883525" y="2278063"/>
          <p14:tracePt t="56332" x="7894638" y="2278063"/>
          <p14:tracePt t="56348" x="7902575" y="2278063"/>
          <p14:tracePt t="56365" x="7905750" y="2278063"/>
          <p14:tracePt t="56382" x="7913688" y="2278063"/>
          <p14:tracePt t="56398" x="7921625" y="2278063"/>
          <p14:tracePt t="56415" x="7927975" y="2278063"/>
          <p14:tracePt t="56432" x="7932738" y="2278063"/>
          <p14:tracePt t="56448" x="7940675" y="2278063"/>
          <p14:tracePt t="56605" x="7935913" y="2282825"/>
          <p14:tracePt t="56617" x="7932738" y="2289175"/>
          <p14:tracePt t="56628" x="7921625" y="2293938"/>
          <p14:tracePt t="56639" x="7913688" y="2297113"/>
          <p14:tracePt t="56651" x="7902575" y="2305050"/>
          <p14:tracePt t="56665" x="7889875" y="2308225"/>
          <p14:tracePt t="56682" x="7878763" y="2320925"/>
          <p14:tracePt t="56698" x="7845425" y="2343150"/>
          <p14:tracePt t="56715" x="7821613" y="2354263"/>
          <p14:tracePt t="56731" x="7761288" y="2381250"/>
          <p14:tracePt t="56748" x="7726363" y="2392363"/>
          <p14:tracePt t="56765" x="7646988" y="2430463"/>
          <p14:tracePt t="56782" x="7604125" y="2454275"/>
          <p14:tracePt t="56798" x="7505700" y="2484438"/>
          <p14:tracePt t="56815" x="7445375" y="2498725"/>
          <p14:tracePt t="56832" x="7318375" y="2522538"/>
          <p14:tracePt t="56848" x="7254875" y="2530475"/>
          <p14:tracePt t="56865" x="7159625" y="2544763"/>
          <p14:tracePt t="56882" x="7127875" y="2552700"/>
          <p14:tracePt t="56898" x="7040563" y="2563813"/>
          <p14:tracePt t="56915" x="6988175" y="2571750"/>
          <p14:tracePt t="56932" x="6884988" y="2587625"/>
          <p14:tracePt t="56948" x="6842125" y="2593975"/>
          <p14:tracePt t="56965" x="6765925" y="2609850"/>
          <p14:tracePt t="56981" x="6732588" y="2617788"/>
          <p14:tracePt t="56998" x="6686550" y="2628900"/>
          <p14:tracePt t="57015" x="6664325" y="2632075"/>
          <p14:tracePt t="57032" x="6613525" y="2644775"/>
          <p14:tracePt t="57048" x="6583363" y="2644775"/>
          <p14:tracePt t="57066" x="6518275" y="2644775"/>
          <p14:tracePt t="57081" x="6488113" y="2644775"/>
          <p14:tracePt t="57098" x="6465888" y="2644775"/>
          <p14:tracePt t="57115" x="6419850" y="2644775"/>
          <p14:tracePt t="57132" x="6397625" y="2644775"/>
          <p14:tracePt t="57148" x="6351588" y="2644775"/>
          <p14:tracePt t="57165" x="6327775" y="2644775"/>
          <p14:tracePt t="57181" x="6289675" y="2644775"/>
          <p14:tracePt t="57198" x="6267450" y="2644775"/>
          <p14:tracePt t="57215" x="6221413" y="2644775"/>
          <p14:tracePt t="57231" x="6199188" y="2644775"/>
          <p14:tracePt t="57248" x="6153150" y="2644775"/>
          <p14:tracePt t="57265" x="6137275" y="2644775"/>
          <p14:tracePt t="57281" x="6103938" y="2644775"/>
          <p14:tracePt t="57298" x="6088063" y="2644775"/>
          <p14:tracePt t="57315" x="6054725" y="2644775"/>
          <p14:tracePt t="57332" x="6038850" y="2644775"/>
          <p14:tracePt t="57348" x="6003925" y="2644775"/>
          <p14:tracePt t="57365" x="5989638" y="2644775"/>
          <p14:tracePt t="57381" x="5954713" y="2636838"/>
          <p14:tracePt t="57398" x="5946775" y="2636838"/>
          <p14:tracePt t="57415" x="5927725" y="2640013"/>
          <p14:tracePt t="57432" x="5916613" y="2640013"/>
          <p14:tracePt t="57448" x="5897563" y="2644775"/>
          <p14:tracePt t="57465" x="5886450" y="2644775"/>
          <p14:tracePt t="57481" x="5867400" y="2644775"/>
          <p14:tracePt t="57498" x="5864225" y="2644775"/>
          <p14:tracePt t="57515" x="5856288" y="2644775"/>
          <p14:tracePt t="57531" x="5848350" y="2644775"/>
          <p14:tracePt t="57549" x="5845175" y="2644775"/>
          <p14:tracePt t="57565" x="5840413" y="2644775"/>
          <p14:tracePt t="57708" x="5845175" y="2644775"/>
          <p14:tracePt t="57719" x="5851525" y="2644775"/>
          <p14:tracePt t="57730" x="5859463" y="2644775"/>
          <p14:tracePt t="57742" x="5870575" y="2644775"/>
          <p14:tracePt t="57753" x="5878513" y="2636838"/>
          <p14:tracePt t="57765" x="5897563" y="2632075"/>
          <p14:tracePt t="57781" x="5913438" y="2628900"/>
          <p14:tracePt t="57798" x="5946775" y="2617788"/>
          <p14:tracePt t="57815" x="5962650" y="2609850"/>
          <p14:tracePt t="57831" x="5997575" y="2609850"/>
          <p14:tracePt t="57848" x="6011863" y="2606675"/>
          <p14:tracePt t="57865" x="6038850" y="2606675"/>
          <p14:tracePt t="57881" x="6049963" y="2598738"/>
          <p14:tracePt t="57898" x="6076950" y="2598738"/>
          <p14:tracePt t="57915" x="6084888" y="2598738"/>
          <p14:tracePt t="57932" x="6103938" y="2598738"/>
          <p14:tracePt t="57948" x="6122988" y="2598738"/>
          <p14:tracePt t="57966" x="6142038" y="2598738"/>
          <p14:tracePt t="57981" x="6149975" y="2598738"/>
          <p14:tracePt t="57998" x="6161088" y="2598738"/>
          <p14:tracePt t="58015" x="6180138" y="2593975"/>
          <p14:tracePt t="58031" x="6191250" y="2593975"/>
          <p14:tracePt t="58048" x="6210300" y="2593975"/>
          <p14:tracePt t="58065" x="6221413" y="2593975"/>
          <p14:tracePt t="58081" x="6240463" y="2593975"/>
          <p14:tracePt t="58098" x="6248400" y="2593975"/>
          <p14:tracePt t="58115" x="6264275" y="2593975"/>
          <p14:tracePt t="58131" x="6267450" y="2593975"/>
          <p14:tracePt t="58148" x="6275388" y="2593975"/>
          <p14:tracePt t="58165" x="6283325" y="2593975"/>
          <p14:tracePt t="58181" x="6289675" y="2593975"/>
          <p14:tracePt t="58198" x="6294438" y="2593975"/>
          <p14:tracePt t="58215" x="6302375" y="2590800"/>
          <p14:tracePt t="58231" x="6305550" y="2590800"/>
          <p14:tracePt t="58248" x="6316663" y="2590800"/>
          <p14:tracePt t="59125" x="6321425" y="2587625"/>
          <p14:tracePt t="59136" x="6327775" y="2582863"/>
          <p14:tracePt t="59148" x="6340475" y="2574925"/>
          <p14:tracePt t="59165" x="6351588" y="2571750"/>
          <p14:tracePt t="59182" x="6378575" y="2560638"/>
          <p14:tracePt t="59198" x="6389688" y="2555875"/>
          <p14:tracePt t="59215" x="6400800" y="2552700"/>
          <p14:tracePt t="59231" x="6403975" y="2552700"/>
          <p14:tracePt t="59248" x="6416675" y="2552700"/>
          <p14:tracePt t="59265" x="6423025" y="2552700"/>
          <p14:tracePt t="59282" x="6438900" y="2552700"/>
          <p14:tracePt t="59298" x="6446838" y="2552700"/>
          <p14:tracePt t="59315" x="6473825" y="2552700"/>
          <p14:tracePt t="59332" x="6488113" y="2552700"/>
          <p14:tracePt t="59348" x="6515100" y="2560638"/>
          <p14:tracePt t="59365" x="6553200" y="2563813"/>
          <p14:tracePt t="59381" x="6575425" y="2563813"/>
          <p14:tracePt t="59398" x="6621463" y="2571750"/>
          <p14:tracePt t="59415" x="6645275" y="2574925"/>
          <p14:tracePt t="59431" x="6686550" y="2582863"/>
          <p14:tracePt t="59448" x="6708775" y="2587625"/>
          <p14:tracePt t="59465" x="6746875" y="2587625"/>
          <p14:tracePt t="59481" x="6762750" y="2587625"/>
          <p14:tracePt t="59498" x="6789738" y="2587625"/>
          <p14:tracePt t="59515" x="6800850" y="2587625"/>
          <p14:tracePt t="59531" x="6819900" y="2587625"/>
          <p14:tracePt t="59548" x="6827838" y="2587625"/>
          <p14:tracePt t="59565" x="6850063" y="2593975"/>
          <p14:tracePt t="59581" x="6858000" y="2593975"/>
          <p14:tracePt t="59598" x="6877050" y="2598738"/>
          <p14:tracePt t="59615" x="6888163" y="2598738"/>
          <p14:tracePt t="59631" x="6923088" y="2601913"/>
          <p14:tracePt t="59648" x="6937375" y="2609850"/>
          <p14:tracePt t="59665" x="6964363" y="2613025"/>
          <p14:tracePt t="59681" x="6980238" y="2613025"/>
          <p14:tracePt t="59698" x="7007225" y="2620963"/>
          <p14:tracePt t="59715" x="7018338" y="2620963"/>
          <p14:tracePt t="59732" x="7037388" y="2620963"/>
          <p14:tracePt t="59748" x="7048500" y="2620963"/>
          <p14:tracePt t="59765" x="7059613" y="2620963"/>
          <p14:tracePt t="59781" x="7070725" y="2620963"/>
          <p14:tracePt t="59798" x="7078663" y="2625725"/>
          <p14:tracePt t="59815" x="7102475" y="2628900"/>
          <p14:tracePt t="59831" x="7116763" y="2628900"/>
          <p14:tracePt t="59848" x="7135813" y="2628900"/>
          <p14:tracePt t="59865" x="7146925" y="2628900"/>
          <p14:tracePt t="59881" x="7159625" y="2636838"/>
          <p14:tracePt t="59898" x="7162800" y="2636838"/>
          <p14:tracePt t="59915" x="7173913" y="2640013"/>
          <p14:tracePt t="60194" x="7173913" y="2644775"/>
          <p14:tracePt t="60205" x="7173913" y="2647950"/>
          <p14:tracePt t="60231" x="7162800" y="2655888"/>
          <p14:tracePt t="60248" x="7159625" y="2659063"/>
          <p14:tracePt t="60265" x="7154863" y="2667000"/>
          <p14:tracePt t="60362" x="7151688" y="2670175"/>
          <p14:tracePt t="60374" x="7146925" y="2674938"/>
          <p14:tracePt t="60385" x="7143750" y="2678113"/>
          <p14:tracePt t="60398" x="7135813" y="2682875"/>
          <p14:tracePt t="60415" x="7132638" y="2686050"/>
          <p14:tracePt t="60432" x="7124700" y="2697163"/>
          <p14:tracePt t="60448" x="7121525" y="2701925"/>
          <p14:tracePt t="60465" x="7113588" y="2708275"/>
          <p14:tracePt t="60481" x="7105650" y="2713038"/>
          <p14:tracePt t="60498" x="7097713" y="2720975"/>
          <p14:tracePt t="60515" x="7094538" y="2727325"/>
          <p14:tracePt t="60531" x="7086600" y="2735263"/>
          <p14:tracePt t="60548" x="7083425" y="2735263"/>
          <p14:tracePt t="60565" x="7078663" y="2735263"/>
          <p14:tracePt t="60581" x="7070725" y="2735263"/>
          <p14:tracePt t="60598" x="7067550" y="2735263"/>
          <p14:tracePt t="60615" x="7067550" y="2740025"/>
          <p14:tracePt t="60631" x="7059613" y="2743200"/>
          <p14:tracePt t="60648" x="7056438" y="2746375"/>
          <p14:tracePt t="60666" x="7048500" y="2754313"/>
          <p14:tracePt t="60681" x="7040563" y="2762250"/>
          <p14:tracePt t="60698" x="7037388" y="2765425"/>
          <p14:tracePt t="60715" x="7026275" y="2773363"/>
          <p14:tracePt t="60731" x="7021513" y="2778125"/>
          <p14:tracePt t="60748" x="7007225" y="2789238"/>
          <p14:tracePt t="60765" x="7002463" y="2792413"/>
          <p14:tracePt t="60781" x="6991350" y="2800350"/>
          <p14:tracePt t="60798" x="6988175" y="2803525"/>
          <p14:tracePt t="60815" x="6980238" y="2811463"/>
          <p14:tracePt t="60831" x="6975475" y="2819400"/>
          <p14:tracePt t="60848" x="6969125" y="2827338"/>
          <p14:tracePt t="60865" x="6961188" y="2830513"/>
          <p14:tracePt t="60881" x="6953250" y="2838450"/>
          <p14:tracePt t="60898" x="6950075" y="2841625"/>
          <p14:tracePt t="60915" x="6934200" y="2854325"/>
          <p14:tracePt t="60932" x="6926263" y="2857500"/>
          <p14:tracePt t="60948" x="6904038" y="2868613"/>
          <p14:tracePt t="60965" x="6899275" y="2873375"/>
          <p14:tracePt t="60981" x="6884988" y="2879725"/>
          <p14:tracePt t="60998" x="6880225" y="2887663"/>
          <p14:tracePt t="61015" x="6869113" y="2895600"/>
          <p14:tracePt t="61031" x="6858000" y="2898775"/>
          <p14:tracePt t="61048" x="6842125" y="2903538"/>
          <p14:tracePt t="61065" x="6835775" y="2903538"/>
          <p14:tracePt t="61082" x="6816725" y="2914650"/>
          <p14:tracePt t="61098" x="6804025" y="2917825"/>
          <p14:tracePt t="61116" x="6784975" y="2925763"/>
          <p14:tracePt t="61131" x="6773863" y="2930525"/>
          <p14:tracePt t="61148" x="6762750" y="2930525"/>
          <p14:tracePt t="61165" x="6743700" y="2936875"/>
          <p14:tracePt t="61181" x="6732588" y="2936875"/>
          <p14:tracePt t="61199" x="6713538" y="2941638"/>
          <p14:tracePt t="61215" x="6705600" y="2941638"/>
          <p14:tracePt t="61231" x="6683375" y="2952750"/>
          <p14:tracePt t="61248" x="6670675" y="2955925"/>
          <p14:tracePt t="61265" x="6651625" y="2960688"/>
          <p14:tracePt t="61281" x="6640513" y="2968625"/>
          <p14:tracePt t="61298" x="6621463" y="2979738"/>
          <p14:tracePt t="61315" x="6610350" y="2982913"/>
          <p14:tracePt t="61318" x="6599238" y="2987675"/>
          <p14:tracePt t="61331" x="6591300" y="2987675"/>
          <p14:tracePt t="61348" x="6580188" y="2994025"/>
          <p14:tracePt t="61365" x="6561138" y="2998788"/>
          <p14:tracePt t="61381" x="6550025" y="2998788"/>
          <p14:tracePt t="61398" x="6530975" y="2998788"/>
          <p14:tracePt t="61415" x="6518275" y="3001963"/>
          <p14:tracePt t="61431" x="6499225" y="3009900"/>
          <p14:tracePt t="61448" x="6492875" y="3009900"/>
          <p14:tracePt t="61465" x="6469063" y="3013075"/>
          <p14:tracePt t="61481" x="6461125" y="3013075"/>
          <p14:tracePt t="61498" x="6442075" y="3013075"/>
          <p14:tracePt t="61515" x="6430963" y="3013075"/>
          <p14:tracePt t="61532" x="6411913" y="3013075"/>
          <p14:tracePt t="61548" x="6397625" y="3013075"/>
          <p14:tracePt t="61566" x="6362700" y="3006725"/>
          <p14:tracePt t="61581" x="6340475" y="3001963"/>
          <p14:tracePt t="61599" x="6270625" y="2987675"/>
          <p14:tracePt t="61615" x="6240463" y="2979738"/>
          <p14:tracePt t="61631" x="6237288" y="2982913"/>
          <p14:tracePt t="61648" x="6237288" y="2960688"/>
          <p14:tracePt t="61665" x="6248400" y="2949575"/>
          <p14:tracePt t="61702" x="6248400" y="2933700"/>
          <p14:tracePt t="62007" x="6240463" y="2933700"/>
          <p14:tracePt t="62016" x="6240463" y="2930525"/>
          <p14:tracePt t="62073" x="6237288" y="2922588"/>
          <p14:tracePt t="62095" x="6240463" y="2914650"/>
          <p14:tracePt t="62106" x="6248400" y="2914650"/>
          <p14:tracePt t="62129" x="6245225" y="2911475"/>
          <p14:tracePt t="62140" x="6240463" y="2911475"/>
          <p14:tracePt t="62152" x="6240463" y="2906713"/>
          <p14:tracePt t="62162" x="6232525" y="2906713"/>
          <p14:tracePt t="62174" x="6229350" y="2906713"/>
          <p14:tracePt t="62185" x="6226175" y="2903538"/>
          <p14:tracePt t="62198" x="6218238" y="2903538"/>
          <p14:tracePt t="62215" x="6207125" y="2903538"/>
          <p14:tracePt t="62231" x="6199188" y="2903538"/>
          <p14:tracePt t="62248" x="6194425" y="2903538"/>
          <p14:tracePt t="62265" x="6188075" y="2903538"/>
          <p14:tracePt t="62281" x="6175375" y="2903538"/>
          <p14:tracePt t="62298" x="6156325" y="2892425"/>
          <p14:tracePt t="62315" x="6153150" y="2887663"/>
          <p14:tracePt t="62331" x="6137275" y="2884488"/>
          <p14:tracePt t="62348" x="6126163" y="2876550"/>
          <p14:tracePt t="62365" x="6107113" y="2873375"/>
          <p14:tracePt t="62381" x="6092825" y="2873375"/>
          <p14:tracePt t="62398" x="6065838" y="2873375"/>
          <p14:tracePt t="62415" x="6049963" y="2873375"/>
          <p14:tracePt t="62432" x="6022975" y="2873375"/>
          <p14:tracePt t="62448" x="6011863" y="2873375"/>
          <p14:tracePt t="62466" x="6000750" y="2873375"/>
          <p14:tracePt t="62481" x="5997575" y="2873375"/>
          <p14:tracePt t="62498" x="5989638" y="2873375"/>
          <p14:tracePt t="62515" x="5981700" y="2873375"/>
          <p14:tracePt t="62531" x="5978525" y="2873375"/>
          <p14:tracePt t="62827" x="5981700" y="2873375"/>
          <p14:tracePt t="62838" x="5992813" y="2868613"/>
          <p14:tracePt t="62849" x="6003925" y="2860675"/>
          <p14:tracePt t="62865" x="6011863" y="2860675"/>
          <p14:tracePt t="62882" x="6046788" y="2857500"/>
          <p14:tracePt t="62898" x="6069013" y="2857500"/>
          <p14:tracePt t="62916" x="6115050" y="2865438"/>
          <p14:tracePt t="62931" x="6149975" y="2873375"/>
          <p14:tracePt t="62948" x="6172200" y="2873375"/>
          <p14:tracePt t="62965" x="6218238" y="2873375"/>
          <p14:tracePt t="62981" x="6240463" y="2873375"/>
          <p14:tracePt t="62998" x="6286500" y="2873375"/>
          <p14:tracePt t="63015" x="6308725" y="2873375"/>
          <p14:tracePt t="63031" x="6340475" y="2868613"/>
          <p14:tracePt t="63048" x="6359525" y="2868613"/>
          <p14:tracePt t="63065" x="6389688" y="2868613"/>
          <p14:tracePt t="63081" x="6400800" y="2868613"/>
          <p14:tracePt t="63098" x="6419850" y="2868613"/>
          <p14:tracePt t="63115" x="6427788" y="2868613"/>
          <p14:tracePt t="63131" x="6461125" y="2868613"/>
          <p14:tracePt t="63148" x="6477000" y="2868613"/>
          <p14:tracePt t="63165" x="6511925" y="2868613"/>
          <p14:tracePt t="63181" x="6526213" y="2868613"/>
          <p14:tracePt t="63198" x="6561138" y="2873375"/>
          <p14:tracePt t="63215" x="6575425" y="2873375"/>
          <p14:tracePt t="63231" x="6610350" y="2876550"/>
          <p14:tracePt t="63248" x="6626225" y="2884488"/>
          <p14:tracePt t="63265" x="6659563" y="2887663"/>
          <p14:tracePt t="63281" x="6675438" y="2887663"/>
          <p14:tracePt t="63298" x="6705600" y="2887663"/>
          <p14:tracePt t="63315" x="6724650" y="2895600"/>
          <p14:tracePt t="63332" x="6751638" y="2895600"/>
          <p14:tracePt t="63348" x="6759575" y="2895600"/>
          <p14:tracePt t="63365" x="6792913" y="2895600"/>
          <p14:tracePt t="63381" x="6800850" y="2895600"/>
          <p14:tracePt t="63398" x="6811963" y="2895600"/>
          <p14:tracePt t="63415" x="6831013" y="2895600"/>
          <p14:tracePt t="63431" x="6842125" y="2895600"/>
          <p14:tracePt t="63448" x="6861175" y="2895600"/>
          <p14:tracePt t="63465" x="6869113" y="2895600"/>
          <p14:tracePt t="63481" x="6896100" y="2895600"/>
          <p14:tracePt t="63498" x="6907213" y="2898775"/>
          <p14:tracePt t="63515" x="6937375" y="2903538"/>
          <p14:tracePt t="63531" x="6956425" y="2903538"/>
          <p14:tracePt t="63548" x="6988175" y="2903538"/>
          <p14:tracePt t="63565" x="6999288" y="2903538"/>
          <p14:tracePt t="63581" x="7032625" y="2903538"/>
          <p14:tracePt t="63598" x="7048500" y="2895600"/>
          <p14:tracePt t="63615" x="7083425" y="2892425"/>
          <p14:tracePt t="63631" x="7097713" y="2887663"/>
          <p14:tracePt t="63648" x="7132638" y="2879725"/>
          <p14:tracePt t="63665" x="7146925" y="2879725"/>
          <p14:tracePt t="63681" x="7165975" y="2879725"/>
          <p14:tracePt t="63698" x="7178675" y="2879725"/>
          <p14:tracePt t="63715" x="7189788" y="2879725"/>
          <p14:tracePt t="63731" x="7200900" y="2879725"/>
          <p14:tracePt t="63748" x="7212013" y="2879725"/>
          <p14:tracePt t="63765" x="7223125" y="2879725"/>
          <p14:tracePt t="63782" x="7235825" y="2879725"/>
          <p14:tracePt t="63798" x="7242175" y="2879725"/>
          <p14:tracePt t="63815" x="7254875" y="2876550"/>
          <p14:tracePt t="63831" x="7258050" y="2876550"/>
          <p14:tracePt t="63848" x="7261225" y="2876550"/>
          <p14:tracePt t="63865" x="7273925" y="2876550"/>
          <p14:tracePt t="63881" x="7277100" y="2876550"/>
          <p14:tracePt t="63898" x="7285038" y="2876550"/>
          <p14:tracePt t="63915" x="7288213" y="2876550"/>
          <p14:tracePt t="63931" x="7296150" y="2876550"/>
          <p14:tracePt t="63948" x="7304088" y="2876550"/>
          <p14:tracePt t="63965" x="7312025" y="2876550"/>
          <p14:tracePt t="63981" x="7315200" y="2876550"/>
          <p14:tracePt t="63998" x="7323138" y="2876550"/>
          <p14:tracePt t="64015" x="7326313" y="2876550"/>
          <p14:tracePt t="64031" x="7337425" y="2876550"/>
          <p14:tracePt t="64065" x="7342188" y="2876550"/>
          <p14:tracePt t="64098" x="7345363" y="2876550"/>
          <p14:tracePt t="64142" x="7350125" y="2876550"/>
          <p14:tracePt t="65528" x="7350125" y="2879725"/>
          <p14:tracePt t="65537" x="7337425" y="2892425"/>
          <p14:tracePt t="65549" x="7331075" y="2903538"/>
          <p14:tracePt t="65565" x="7312025" y="2914650"/>
          <p14:tracePt t="65581" x="7285038" y="2922588"/>
          <p14:tracePt t="65598" x="7269163" y="2930525"/>
          <p14:tracePt t="65615" x="7250113" y="2933700"/>
          <p14:tracePt t="65631" x="7212013" y="2944813"/>
          <p14:tracePt t="65648" x="7185025" y="2952750"/>
          <p14:tracePt t="65665" x="7140575" y="2971800"/>
          <p14:tracePt t="65681" x="7113588" y="2974975"/>
          <p14:tracePt t="65698" x="7067550" y="2987675"/>
          <p14:tracePt t="65715" x="7045325" y="2994025"/>
          <p14:tracePt t="65731" x="6988175" y="3006725"/>
          <p14:tracePt t="65748" x="6964363" y="3013075"/>
          <p14:tracePt t="65765" x="6899275" y="3025775"/>
          <p14:tracePt t="65781" x="6865938" y="3032125"/>
          <p14:tracePt t="65798" x="6808788" y="3044825"/>
          <p14:tracePt t="65815" x="6773863" y="3051175"/>
          <p14:tracePt t="65831" x="6708775" y="3070225"/>
          <p14:tracePt t="65848" x="6675438" y="3078163"/>
          <p14:tracePt t="65865" x="6610350" y="3094038"/>
          <p14:tracePt t="65881" x="6575425" y="3097213"/>
          <p14:tracePt t="65898" x="6488113" y="3113088"/>
          <p14:tracePt t="65915" x="6457950" y="3121025"/>
          <p14:tracePt t="65931" x="6392863" y="3124200"/>
          <p14:tracePt t="65948" x="6359525" y="3132138"/>
          <p14:tracePt t="65965" x="6313488" y="3140075"/>
          <p14:tracePt t="65981" x="6289675" y="3140075"/>
          <p14:tracePt t="65998" x="6245225" y="3140075"/>
          <p14:tracePt t="66015" x="6229350" y="3140075"/>
          <p14:tracePt t="66032" x="6202363" y="3140075"/>
          <p14:tracePt t="66048" x="6191250" y="3140075"/>
          <p14:tracePt t="66065" x="6172200" y="3140075"/>
          <p14:tracePt t="66081" x="6164263" y="3140075"/>
          <p14:tracePt t="66098" x="6153150" y="3140075"/>
          <p14:tracePt t="66115" x="6137275" y="3135313"/>
          <p14:tracePt t="66131" x="6130925" y="3132138"/>
          <p14:tracePt t="66148" x="6118225" y="3124200"/>
          <p14:tracePt t="66165" x="6115050" y="3124200"/>
          <p14:tracePt t="66201" x="6111875" y="3124200"/>
          <p14:tracePt t="66215" x="6107113" y="3124200"/>
          <p14:tracePt t="66231" x="6103938" y="3124200"/>
          <p14:tracePt t="66257" x="6099175" y="3124200"/>
          <p14:tracePt t="66989" x="6099175" y="3121025"/>
          <p14:tracePt t="67000" x="6099175" y="3116263"/>
          <p14:tracePt t="67015" x="6103938" y="3116263"/>
          <p14:tracePt t="67031" x="6107113" y="3116263"/>
          <p14:tracePt t="67048" x="6115050" y="3108325"/>
          <p14:tracePt t="67065" x="6122988" y="3108325"/>
          <p14:tracePt t="67081" x="6130925" y="3108325"/>
          <p14:tracePt t="67098" x="6134100" y="3108325"/>
          <p14:tracePt t="67115" x="6137275" y="3105150"/>
          <p14:tracePt t="67131" x="6142038" y="3105150"/>
          <p14:tracePt t="67405" x="6145213" y="3105150"/>
          <p14:tracePt t="67429" x="6156325" y="3101975"/>
          <p14:tracePt t="67440" x="6175375" y="3097213"/>
          <p14:tracePt t="67465" x="6202363" y="3086100"/>
          <p14:tracePt t="67481" x="6226175" y="3086100"/>
          <p14:tracePt t="67498" x="6283325" y="3074988"/>
          <p14:tracePt t="67515" x="6305550" y="3074988"/>
          <p14:tracePt t="67531" x="6378575" y="3067050"/>
          <p14:tracePt t="67548" x="6419850" y="3067050"/>
          <p14:tracePt t="67565" x="6503988" y="3059113"/>
          <p14:tracePt t="67581" x="6534150" y="3059113"/>
          <p14:tracePt t="67598" x="6618288" y="3063875"/>
          <p14:tracePt t="67615" x="6659563" y="3063875"/>
          <p14:tracePt t="67631" x="6732588" y="3063875"/>
          <p14:tracePt t="67648" x="6765925" y="3063875"/>
          <p14:tracePt t="67665" x="6827838" y="3063875"/>
          <p14:tracePt t="67681" x="6861175" y="3070225"/>
          <p14:tracePt t="67698" x="6923088" y="3070225"/>
          <p14:tracePt t="67715" x="6945313" y="3070225"/>
          <p14:tracePt t="67731" x="6999288" y="3070225"/>
          <p14:tracePt t="67748" x="7021513" y="3070225"/>
          <p14:tracePt t="67765" x="7067550" y="3070225"/>
          <p14:tracePt t="67781" x="7089775" y="3070225"/>
          <p14:tracePt t="67798" x="7124700" y="3070225"/>
          <p14:tracePt t="67815" x="7132638" y="3070225"/>
          <p14:tracePt t="67832" x="7159625" y="3070225"/>
          <p14:tracePt t="67848" x="7170738" y="3070225"/>
          <p14:tracePt t="67865" x="7189788" y="3074988"/>
          <p14:tracePt t="67881" x="7200900" y="3074988"/>
          <p14:tracePt t="67898" x="7208838" y="3078163"/>
          <p14:tracePt t="67915" x="7231063" y="3086100"/>
          <p14:tracePt t="67931" x="7239000" y="3086100"/>
          <p14:tracePt t="67948" x="7258050" y="3086100"/>
          <p14:tracePt t="67965" x="7269163" y="3086100"/>
          <p14:tracePt t="67981" x="7288213" y="3086100"/>
          <p14:tracePt t="67998" x="7296150" y="3086100"/>
          <p14:tracePt t="68015" x="7318375" y="3086100"/>
          <p14:tracePt t="68031" x="7326313" y="3086100"/>
          <p14:tracePt t="68048" x="7334250" y="3089275"/>
          <p14:tracePt t="68065" x="7345363" y="3089275"/>
          <p14:tracePt t="68081" x="7364413" y="3089275"/>
          <p14:tracePt t="68098" x="7369175" y="3089275"/>
          <p14:tracePt t="68115" x="7375525" y="3089275"/>
          <p14:tracePt t="68131" x="7388225" y="3089275"/>
          <p14:tracePt t="68148" x="7394575" y="3089275"/>
          <p14:tracePt t="68165" x="7399338" y="3089275"/>
          <p14:tracePt t="68181" x="7413625" y="3094038"/>
          <p14:tracePt t="68198" x="7418388" y="3094038"/>
          <p14:tracePt t="68215" x="7426325" y="3094038"/>
          <p14:tracePt t="68231" x="7429500" y="3094038"/>
          <p14:tracePt t="68248" x="7445375" y="3094038"/>
          <p14:tracePt t="68265" x="7448550" y="3094038"/>
          <p14:tracePt t="68281" x="7467600" y="3101975"/>
          <p14:tracePt t="68298" x="7486650" y="3105150"/>
          <p14:tracePt t="68315" x="7513638" y="3108325"/>
          <p14:tracePt t="68331" x="7521575" y="3108325"/>
          <p14:tracePt t="68348" x="7532688" y="3108325"/>
          <p14:tracePt t="68365" x="7551738" y="3108325"/>
          <p14:tracePt t="68381" x="7554913" y="3108325"/>
          <p14:tracePt t="68398" x="7570788" y="3108325"/>
          <p14:tracePt t="68415" x="7578725" y="3108325"/>
          <p14:tracePt t="68431" x="7585075" y="3108325"/>
          <p14:tracePt t="68448" x="7593013" y="3108325"/>
          <p14:tracePt t="68465" x="7600950" y="3108325"/>
          <p14:tracePt t="68481" x="7604125" y="3108325"/>
          <p14:tracePt t="68498" x="7620000" y="3108325"/>
          <p14:tracePt t="68515" x="7623175" y="3108325"/>
          <p14:tracePt t="68531" x="7635875" y="3108325"/>
          <p14:tracePt t="68548" x="7639050" y="3108325"/>
          <p14:tracePt t="68565" x="7650163" y="3108325"/>
          <p14:tracePt t="69296" x="7642225" y="3108325"/>
          <p14:tracePt t="69306" x="7639050" y="3116263"/>
          <p14:tracePt t="69318" x="7635875" y="3121025"/>
          <p14:tracePt t="69331" x="7631113" y="3124200"/>
          <p14:tracePt t="69348" x="7627938" y="3127375"/>
          <p14:tracePt t="69365" x="7623175" y="3127375"/>
          <p14:tracePt t="69385" x="7620000" y="3127375"/>
          <p14:tracePt t="69430" x="7612063" y="3132138"/>
          <p14:tracePt t="69441" x="7608888" y="3135313"/>
          <p14:tracePt t="69452" x="7604125" y="3140075"/>
          <p14:tracePt t="69465" x="7600950" y="3143250"/>
          <p14:tracePt t="69481" x="7597775" y="3143250"/>
          <p14:tracePt t="71365" x="7585075" y="3143250"/>
          <p14:tracePt t="71376" x="7570788" y="3151188"/>
          <p14:tracePt t="71387" x="7554913" y="3154363"/>
          <p14:tracePt t="71399" x="7532688" y="3162300"/>
          <p14:tracePt t="71415" x="7505700" y="3165475"/>
          <p14:tracePt t="71432" x="7459663" y="3181350"/>
          <p14:tracePt t="71448" x="7437438" y="3184525"/>
          <p14:tracePt t="71465" x="7388225" y="3197225"/>
          <p14:tracePt t="71481" x="7364413" y="3203575"/>
          <p14:tracePt t="71498" x="7350125" y="3208338"/>
          <p14:tracePt t="71515" x="7285038" y="3222625"/>
          <p14:tracePt t="71531" x="7242175" y="3222625"/>
          <p14:tracePt t="71548" x="7159625" y="3222625"/>
          <p14:tracePt t="71564" x="7116763" y="3227388"/>
          <p14:tracePt t="71581" x="7040563" y="3241675"/>
          <p14:tracePt t="71598" x="7007225" y="3257550"/>
          <p14:tracePt t="71615" x="6956425" y="3276600"/>
          <p14:tracePt t="71631" x="6934200" y="3279775"/>
          <p14:tracePt t="71648" x="6904038" y="3292475"/>
          <p14:tracePt t="71665" x="6884988" y="3295650"/>
          <p14:tracePt t="71681" x="6850063" y="3306763"/>
          <p14:tracePt t="71698" x="6835775" y="3314700"/>
          <p14:tracePt t="71715" x="6792913" y="3325813"/>
          <p14:tracePt t="71731" x="6778625" y="3330575"/>
          <p14:tracePt t="71748" x="6743700" y="3341688"/>
          <p14:tracePt t="71765" x="6735763" y="3349625"/>
          <p14:tracePt t="71781" x="6702425" y="3360738"/>
          <p14:tracePt t="71798" x="6683375" y="3360738"/>
          <p14:tracePt t="71815" x="6659563" y="3360738"/>
          <p14:tracePt t="71831" x="6640513" y="3363913"/>
          <p14:tracePt t="71848" x="6613525" y="3375025"/>
          <p14:tracePt t="71865" x="6602413" y="3379788"/>
          <p14:tracePt t="71881" x="6583363" y="3390900"/>
          <p14:tracePt t="71898" x="6572250" y="3394075"/>
          <p14:tracePt t="71915" x="6553200" y="3402013"/>
          <p14:tracePt t="71931" x="6542088" y="3402013"/>
          <p14:tracePt t="71948" x="6537325" y="3402013"/>
          <p14:tracePt t="71965" x="6530975" y="3402013"/>
          <p14:tracePt t="71981" x="6526213" y="3402013"/>
          <p14:tracePt t="71998" x="6523038" y="3402013"/>
          <p14:tracePt t="72015" x="6515100" y="3402013"/>
          <p14:tracePt t="72333" x="6518275" y="3402013"/>
          <p14:tracePt t="72344" x="6523038" y="3402013"/>
          <p14:tracePt t="72355" x="6530975" y="3402013"/>
          <p14:tracePt t="72366" x="6542088" y="3402013"/>
          <p14:tracePt t="72381" x="6550025" y="3402013"/>
          <p14:tracePt t="72398" x="6561138" y="3402013"/>
          <p14:tracePt t="72415" x="6588125" y="3402013"/>
          <p14:tracePt t="72431" x="6594475" y="3402013"/>
          <p14:tracePt t="72448" x="6621463" y="3402013"/>
          <p14:tracePt t="72465" x="6637338" y="3402013"/>
          <p14:tracePt t="72481" x="6664325" y="3398838"/>
          <p14:tracePt t="72498" x="6675438" y="3398838"/>
          <p14:tracePt t="72515" x="6694488" y="3398838"/>
          <p14:tracePt t="72531" x="6705600" y="3398838"/>
          <p14:tracePt t="72548" x="6724650" y="3398838"/>
          <p14:tracePt t="72564" x="6727825" y="3398838"/>
          <p14:tracePt t="72581" x="6735763" y="3394075"/>
          <p14:tracePt t="72682" x="6740525" y="3394075"/>
          <p14:tracePt t="72692" x="6743700" y="3390900"/>
          <p14:tracePt t="72715" x="6751638" y="3390900"/>
          <p14:tracePt t="72827" x="6754813" y="3387725"/>
          <p14:tracePt t="72839" x="6759575" y="3382963"/>
          <p14:tracePt t="72850" x="6762750" y="3379788"/>
          <p14:tracePt t="72873" x="6762750" y="3371850"/>
          <p14:tracePt t="72884" x="6765925" y="3371850"/>
          <p14:tracePt t="73166" x="6765925" y="3368675"/>
          <p14:tracePt t="73167" x="6754813" y="3360738"/>
          <p14:tracePt t="73181" x="6751638" y="3355975"/>
          <p14:tracePt t="73198" x="6743700" y="3344863"/>
          <p14:tracePt t="73214" x="6740525" y="3341688"/>
          <p14:tracePt t="73231" x="6732588" y="3333750"/>
          <p14:tracePt t="73248" x="6724650" y="3330575"/>
          <p14:tracePt t="73265" x="6716713" y="3322638"/>
          <p14:tracePt t="73281" x="6713538" y="3314700"/>
          <p14:tracePt t="73298" x="6708775" y="3311525"/>
          <p14:tracePt t="73716" x="6713538" y="3317875"/>
          <p14:tracePt t="73728" x="6716713" y="3322638"/>
          <p14:tracePt t="73739" x="6721475" y="3325813"/>
          <p14:tracePt t="73750" x="6727825" y="3330575"/>
          <p14:tracePt t="73765" x="6732588" y="3333750"/>
          <p14:tracePt t="73781" x="6735763" y="3336925"/>
          <p14:tracePt t="73798" x="6743700" y="3349625"/>
          <p14:tracePt t="73814" x="6746875" y="3352800"/>
          <p14:tracePt t="73975" x="6751638" y="3355975"/>
          <p14:tracePt t="73986" x="6759575" y="3360738"/>
          <p14:tracePt t="73998" x="6765925" y="3363913"/>
          <p14:tracePt t="74009" x="6778625" y="3371850"/>
          <p14:tracePt t="74020" x="6781800" y="3375025"/>
          <p14:tracePt t="74031" x="6789738" y="3375025"/>
          <p14:tracePt t="74048" x="6800850" y="3379788"/>
          <p14:tracePt t="74064" x="6819900" y="3379788"/>
          <p14:tracePt t="74081" x="6831013" y="3379788"/>
          <p14:tracePt t="74098" x="6842125" y="3379788"/>
          <p14:tracePt t="74114" x="6850063" y="3379788"/>
          <p14:tracePt t="75438" x="6854825" y="3379788"/>
          <p14:tracePt t="75449" x="6861175" y="3379788"/>
          <p14:tracePt t="75460" x="6873875" y="3379788"/>
          <p14:tracePt t="75471" x="6888163" y="3379788"/>
          <p14:tracePt t="75483" x="6904038" y="3379788"/>
          <p14:tracePt t="75498" x="6934200" y="3387725"/>
          <p14:tracePt t="75515" x="6991350" y="3390900"/>
          <p14:tracePt t="75531" x="7032625" y="3390900"/>
          <p14:tracePt t="75548" x="7064375" y="3390900"/>
          <p14:tracePt t="75564" x="7108825" y="3390900"/>
          <p14:tracePt t="75581" x="7124700" y="3382963"/>
          <p14:tracePt t="75598" x="7159625" y="3379788"/>
          <p14:tracePt t="75614" x="7173913" y="3379788"/>
          <p14:tracePt t="75631" x="7208838" y="3379788"/>
          <p14:tracePt t="75648" x="7223125" y="3379788"/>
          <p14:tracePt t="75664" x="7258050" y="3387725"/>
          <p14:tracePt t="75681" x="7273925" y="3390900"/>
          <p14:tracePt t="75698" x="7315200" y="3390900"/>
          <p14:tracePt t="75714" x="7337425" y="3398838"/>
          <p14:tracePt t="75731" x="7383463" y="3402013"/>
          <p14:tracePt t="75748" x="7413625" y="3409950"/>
          <p14:tracePt t="75764" x="7478713" y="3417888"/>
          <p14:tracePt t="75781" x="7508875" y="3417888"/>
          <p14:tracePt t="75798" x="7554913" y="3417888"/>
          <p14:tracePt t="75814" x="7573963" y="3413125"/>
          <p14:tracePt t="75831" x="7620000" y="3409950"/>
          <p14:tracePt t="75848" x="7635875" y="3409950"/>
          <p14:tracePt t="75864" x="7669213" y="3409950"/>
          <p14:tracePt t="75881" x="7685088" y="3409950"/>
          <p14:tracePt t="75898" x="7704138" y="3409950"/>
          <p14:tracePt t="75914" x="7715250" y="3409950"/>
          <p14:tracePt t="75931" x="7726363" y="3409950"/>
          <p14:tracePt t="75948" x="7731125" y="3409950"/>
          <p14:tracePt t="75964" x="7742238" y="3409950"/>
          <p14:tracePt t="75981" x="7761288" y="3409950"/>
          <p14:tracePt t="75998" x="7769225" y="3409950"/>
          <p14:tracePt t="76014" x="7791450" y="3413125"/>
          <p14:tracePt t="76031" x="7807325" y="3421063"/>
          <p14:tracePt t="76048" x="7845425" y="3421063"/>
          <p14:tracePt t="76064" x="7867650" y="3421063"/>
          <p14:tracePt t="76081" x="7916863" y="3425825"/>
          <p14:tracePt t="76098" x="7940675" y="3425825"/>
          <p14:tracePt t="76114" x="7970838" y="3425825"/>
          <p14:tracePt t="76131" x="7985125" y="3425825"/>
          <p14:tracePt t="76148" x="8027988" y="3425825"/>
          <p14:tracePt t="76164" x="8042275" y="3425825"/>
          <p14:tracePt t="76181" x="8069263" y="3432175"/>
          <p14:tracePt t="76198" x="8074025" y="3432175"/>
          <p14:tracePt t="76214" x="8077200" y="3432175"/>
          <p14:tracePt t="76360" x="8077200" y="3436938"/>
          <p14:tracePt t="76372" x="8074025" y="3440113"/>
          <p14:tracePt t="76383" x="8069263" y="3440113"/>
          <p14:tracePt t="76394" x="8066088" y="3444875"/>
          <p14:tracePt t="76405" x="8061325" y="3444875"/>
          <p14:tracePt t="76417" x="8058150" y="3448050"/>
          <p14:tracePt t="76431" x="8050213" y="3448050"/>
          <p14:tracePt t="76448" x="8047038" y="3451225"/>
          <p14:tracePt t="76465" x="8027988" y="3463925"/>
          <p14:tracePt t="76481" x="8016875" y="3467100"/>
          <p14:tracePt t="76498" x="7989888" y="3478213"/>
          <p14:tracePt t="76515" x="7978775" y="3482975"/>
          <p14:tracePt t="76531" x="7947025" y="3494088"/>
          <p14:tracePt t="76548" x="7927975" y="3502025"/>
          <p14:tracePt t="76564" x="7889875" y="3513138"/>
          <p14:tracePt t="76581" x="7867650" y="3513138"/>
          <p14:tracePt t="76598" x="7783513" y="3521075"/>
          <p14:tracePt t="76614" x="7742238" y="3527425"/>
          <p14:tracePt t="76631" x="7627938" y="3543300"/>
          <p14:tracePt t="76648" x="7566025" y="3551238"/>
          <p14:tracePt t="76664" x="7440613" y="3573463"/>
          <p14:tracePt t="76681" x="7369175" y="3581400"/>
          <p14:tracePt t="76698" x="7212013" y="3603625"/>
          <p14:tracePt t="76714" x="7132638" y="3616325"/>
          <p14:tracePt t="76731" x="6988175" y="3630613"/>
          <p14:tracePt t="76748" x="6907213" y="3630613"/>
          <p14:tracePt t="76764" x="6751638" y="3646488"/>
          <p14:tracePt t="76781" x="6689725" y="3654425"/>
          <p14:tracePt t="76798" x="6580188" y="3654425"/>
          <p14:tracePt t="76814" x="6545263" y="3654425"/>
          <p14:tracePt t="76832" x="6473825" y="3660775"/>
          <p14:tracePt t="76848" x="6450013" y="3660775"/>
          <p14:tracePt t="76865" x="6411913" y="3660775"/>
          <p14:tracePt t="76881" x="6392863" y="3665538"/>
          <p14:tracePt t="76898" x="6384925" y="3665538"/>
          <p14:tracePt t="76914" x="6365875" y="3665538"/>
          <p14:tracePt t="76931" x="6354763" y="3665538"/>
          <p14:tracePt t="76948" x="6346825" y="3665538"/>
          <p14:tracePt t="76964" x="6343650" y="3665538"/>
          <p14:tracePt t="76981" x="6332538" y="3665538"/>
          <p14:tracePt t="76998" x="6327775" y="3665538"/>
          <p14:tracePt t="77014" x="6321425" y="3665538"/>
          <p14:tracePt t="77031" x="6316663" y="3665538"/>
          <p14:tracePt t="77048" x="6305550" y="3665538"/>
          <p14:tracePt t="77064" x="6302375" y="3665538"/>
          <p14:tracePt t="77081" x="6294438" y="3665538"/>
          <p14:tracePt t="77098" x="6289675" y="3665538"/>
          <p14:tracePt t="77114" x="6275388" y="3665538"/>
          <p14:tracePt t="77131" x="6270625" y="3665538"/>
          <p14:tracePt t="77148" x="6264275" y="3665538"/>
          <p14:tracePt t="77181" x="6259513" y="3665538"/>
          <p14:tracePt t="78756" x="6259513" y="3660775"/>
          <p14:tracePt t="79375" x="6259513" y="3657600"/>
          <p14:tracePt t="79386" x="6259513" y="3654425"/>
          <p14:tracePt t="79409" x="6259513" y="3649663"/>
          <p14:tracePt t="79420" x="6259513" y="3641725"/>
          <p14:tracePt t="79432" x="6259513" y="3638550"/>
          <p14:tracePt t="79938" x="6256338" y="3638550"/>
          <p14:tracePt t="79949" x="6245225" y="3638550"/>
          <p14:tracePt t="79960" x="6237288" y="3638550"/>
          <p14:tracePt t="79972" x="6226175" y="3635375"/>
          <p14:tracePt t="79983" x="6213475" y="3635375"/>
          <p14:tracePt t="79998" x="6207125" y="3635375"/>
          <p14:tracePt t="80015" x="6188075" y="3630613"/>
          <p14:tracePt t="80031" x="6156325" y="3622675"/>
          <p14:tracePt t="80047" x="6137275" y="3622675"/>
          <p14:tracePt t="80064" x="6111875" y="3611563"/>
          <p14:tracePt t="80081" x="6103938" y="3611563"/>
          <p14:tracePt t="80097" x="6088063" y="3611563"/>
          <p14:tracePt t="80114" x="6080125" y="3611563"/>
          <p14:tracePt t="80131" x="6069013" y="3611563"/>
          <p14:tracePt t="80264" x="6076950" y="3608388"/>
          <p14:tracePt t="80276" x="6084888" y="3603625"/>
          <p14:tracePt t="80286" x="6088063" y="3603625"/>
          <p14:tracePt t="80298" x="6099175" y="3600450"/>
          <p14:tracePt t="80314" x="6111875" y="3592513"/>
          <p14:tracePt t="80331" x="6137275" y="3581400"/>
          <p14:tracePt t="80348" x="6161088" y="3578225"/>
          <p14:tracePt t="80364" x="6199188" y="3565525"/>
          <p14:tracePt t="80381" x="6221413" y="3559175"/>
          <p14:tracePt t="80398" x="6289675" y="3546475"/>
          <p14:tracePt t="80414" x="6332538" y="3540125"/>
          <p14:tracePt t="80432" x="6416675" y="3540125"/>
          <p14:tracePt t="80448" x="6446838" y="3540125"/>
          <p14:tracePt t="80465" x="6507163" y="3540125"/>
          <p14:tracePt t="80481" x="6534150" y="3543300"/>
          <p14:tracePt t="80498" x="6556375" y="3543300"/>
          <p14:tracePt t="80514" x="6588125" y="3546475"/>
          <p14:tracePt t="80531" x="6607175" y="3546475"/>
          <p14:tracePt t="80547" x="6632575" y="3551238"/>
          <p14:tracePt t="80564" x="6640513" y="3551238"/>
          <p14:tracePt t="80581" x="6659563" y="3551238"/>
          <p14:tracePt t="80598" x="6670675" y="3551238"/>
          <p14:tracePt t="80614" x="6683375" y="3551238"/>
          <p14:tracePt t="80631" x="6694488" y="3559175"/>
          <p14:tracePt t="80647" x="6713538" y="3559175"/>
          <p14:tracePt t="80664" x="6724650" y="3559175"/>
          <p14:tracePt t="80681" x="6732588" y="3559175"/>
          <p14:tracePt t="80698" x="6735763" y="3559175"/>
          <p14:tracePt t="80714" x="6743700" y="3559175"/>
          <p14:tracePt t="80731" x="6751638" y="3559175"/>
          <p14:tracePt t="80747" x="6759575" y="3562350"/>
          <p14:tracePt t="80764" x="6762750" y="3562350"/>
          <p14:tracePt t="80781" x="6770688" y="3562350"/>
          <p14:tracePt t="80797" x="6773863" y="3562350"/>
          <p14:tracePt t="80814" x="6784975" y="3565525"/>
          <p14:tracePt t="80831" x="6789738" y="3570288"/>
          <p14:tracePt t="80847" x="6797675" y="3578225"/>
          <p14:tracePt t="80864" x="6800850" y="3584575"/>
          <p14:tracePt t="80881" x="6811963" y="3589338"/>
          <p14:tracePt t="80914" x="6816725" y="3589338"/>
          <p14:tracePt t="80950" x="6816725" y="3592513"/>
          <p14:tracePt t="80961" x="6819900" y="3597275"/>
          <p14:tracePt t="80972" x="6819900" y="3600450"/>
          <p14:tracePt t="80984" x="6819900" y="3603625"/>
          <p14:tracePt t="80998" x="6823075" y="3608388"/>
          <p14:tracePt t="81014" x="6823075" y="3611563"/>
          <p14:tracePt t="81031" x="6823075" y="3622675"/>
          <p14:tracePt t="81048" x="6823075" y="3627438"/>
          <p14:tracePt t="81064" x="6823075" y="3630613"/>
          <p14:tracePt t="81081" x="6823075" y="3635375"/>
          <p14:tracePt t="81098" x="6823075" y="3641725"/>
          <p14:tracePt t="81114" x="6823075" y="3649663"/>
          <p14:tracePt t="81131" x="6816725" y="3657600"/>
          <p14:tracePt t="81148" x="6808788" y="3660775"/>
          <p14:tracePt t="81164" x="6800850" y="3665538"/>
          <p14:tracePt t="81181" x="6797675" y="3668713"/>
          <p14:tracePt t="81198" x="6789738" y="3668713"/>
          <p14:tracePt t="81214" x="6784975" y="3673475"/>
          <p14:tracePt t="81231" x="6765925" y="3673475"/>
          <p14:tracePt t="81248" x="6759575" y="3673475"/>
          <p14:tracePt t="81264" x="6743700" y="3673475"/>
          <p14:tracePt t="81281" x="6732588" y="3673475"/>
          <p14:tracePt t="81298" x="6697663" y="3673475"/>
          <p14:tracePt t="81314" x="6683375" y="3665538"/>
          <p14:tracePt t="81332" x="6648450" y="3660775"/>
          <p14:tracePt t="81348" x="6632575" y="3660775"/>
          <p14:tracePt t="81365" x="6599238" y="3657600"/>
          <p14:tracePt t="81381" x="6583363" y="3649663"/>
          <p14:tracePt t="81398" x="6569075" y="3649663"/>
          <p14:tracePt t="81414" x="6534150" y="3638550"/>
          <p14:tracePt t="81432" x="6515100" y="3635375"/>
          <p14:tracePt t="81448" x="6484938" y="3627438"/>
          <p14:tracePt t="81464" x="6465888" y="3627438"/>
          <p14:tracePt t="81481" x="6438900" y="3616325"/>
          <p14:tracePt t="81498" x="6430963" y="3616325"/>
          <p14:tracePt t="81514" x="6397625" y="3616325"/>
          <p14:tracePt t="81531" x="6381750" y="3611563"/>
          <p14:tracePt t="81548" x="6346825" y="3600450"/>
          <p14:tracePt t="81564" x="6332538" y="3597275"/>
          <p14:tracePt t="81581" x="6321425" y="3592513"/>
          <p14:tracePt t="81598" x="6321425" y="3589338"/>
          <p14:tracePt t="81614" x="6321425" y="3581400"/>
          <p14:tracePt t="81631" x="6316663" y="3581400"/>
          <p14:tracePt t="81648" x="6313488" y="3581400"/>
          <p14:tracePt t="81664" x="6308725" y="3581400"/>
          <p14:tracePt t="81698" x="6313488" y="3581400"/>
          <p14:tracePt t="81715" x="6316663" y="3584575"/>
          <p14:tracePt t="81760" x="6324600" y="3584575"/>
          <p14:tracePt t="81771" x="6332538" y="3592513"/>
          <p14:tracePt t="81782" x="6346825" y="3597275"/>
          <p14:tracePt t="81794" x="6365875" y="3603625"/>
          <p14:tracePt t="81805" x="6381750" y="3608388"/>
          <p14:tracePt t="81816" x="6400800" y="3616325"/>
          <p14:tracePt t="81831" x="6416675" y="3619500"/>
          <p14:tracePt t="81848" x="6438900" y="3627438"/>
          <p14:tracePt t="81864" x="6515100" y="3638550"/>
          <p14:tracePt t="81881" x="6550025" y="3646488"/>
          <p14:tracePt t="81898" x="6632575" y="3660775"/>
          <p14:tracePt t="81914" x="6675438" y="3660775"/>
          <p14:tracePt t="81931" x="6759575" y="3660775"/>
          <p14:tracePt t="81948" x="6800850" y="3660775"/>
          <p14:tracePt t="81964" x="6861175" y="3660775"/>
          <p14:tracePt t="81981" x="6892925" y="3660775"/>
          <p14:tracePt t="81997" x="6934200" y="3665538"/>
          <p14:tracePt t="82014" x="6950075" y="3673475"/>
          <p14:tracePt t="82031" x="6975475" y="3679825"/>
          <p14:tracePt t="82047" x="6988175" y="3679825"/>
          <p14:tracePt t="82064" x="7007225" y="3679825"/>
          <p14:tracePt t="82081" x="7013575" y="3679825"/>
          <p14:tracePt t="82097" x="7037388" y="3679825"/>
          <p14:tracePt t="82114" x="7045325" y="3679825"/>
          <p14:tracePt t="82131" x="7070725" y="3687763"/>
          <p14:tracePt t="82147" x="7086600" y="3687763"/>
          <p14:tracePt t="82164" x="7121525" y="3698875"/>
          <p14:tracePt t="82181" x="7140575" y="3703638"/>
          <p14:tracePt t="82197" x="7185025" y="3714750"/>
          <p14:tracePt t="82214" x="7216775" y="3714750"/>
          <p14:tracePt t="82231" x="7269163" y="3714750"/>
          <p14:tracePt t="82248" x="7292975" y="3714750"/>
          <p14:tracePt t="82265" x="7326313" y="3714750"/>
          <p14:tracePt t="82281" x="7342188" y="3714750"/>
          <p14:tracePt t="82298" x="7356475" y="3714750"/>
          <p14:tracePt t="82314" x="7410450" y="3714750"/>
          <p14:tracePt t="82331" x="7432675" y="3714750"/>
          <p14:tracePt t="82348" x="7478713" y="3714750"/>
          <p14:tracePt t="82364" x="7502525" y="3714750"/>
          <p14:tracePt t="82381" x="7554913" y="3714750"/>
          <p14:tracePt t="82398" x="7585075" y="3714750"/>
          <p14:tracePt t="82414" x="7642225" y="3706813"/>
          <p14:tracePt t="82431" x="7673975" y="3698875"/>
          <p14:tracePt t="82447" x="7718425" y="3695700"/>
          <p14:tracePt t="82464" x="7745413" y="3687763"/>
          <p14:tracePt t="82481" x="7775575" y="3684588"/>
          <p14:tracePt t="82498" x="7794625" y="3684588"/>
          <p14:tracePt t="82515" x="7813675" y="3676650"/>
          <p14:tracePt t="82531" x="7821613" y="3676650"/>
          <p14:tracePt t="82548" x="7837488" y="3676650"/>
          <p14:tracePt t="82564" x="7848600" y="3676650"/>
          <p14:tracePt t="82581" x="7867650" y="3676650"/>
          <p14:tracePt t="82598" x="7875588" y="3679825"/>
          <p14:tracePt t="82614" x="7897813" y="3684588"/>
          <p14:tracePt t="82631" x="7905750" y="3687763"/>
          <p14:tracePt t="82648" x="7921625" y="3687763"/>
          <p14:tracePt t="82664" x="7932738" y="3687763"/>
          <p14:tracePt t="82681" x="7951788" y="3687763"/>
          <p14:tracePt t="82698" x="7959725" y="3687763"/>
          <p14:tracePt t="82715" x="7974013" y="3687763"/>
          <p14:tracePt t="82731" x="7978775" y="3687763"/>
          <p14:tracePt t="82862" x="7981950" y="3695700"/>
          <p14:tracePt t="82874" x="7985125" y="3703638"/>
          <p14:tracePt t="82885" x="7993063" y="3706813"/>
          <p14:tracePt t="82898" x="7997825" y="3711575"/>
          <p14:tracePt t="82914" x="8001000" y="3717925"/>
          <p14:tracePt t="82931" x="8008938" y="3725863"/>
          <p14:tracePt t="82948" x="8008938" y="3730625"/>
          <p14:tracePt t="82997" x="8008938" y="3733800"/>
          <p14:tracePt t="83009" x="8008938" y="3736975"/>
          <p14:tracePt t="83020" x="8008938" y="3741738"/>
          <p14:tracePt t="83031" x="8004175" y="3744913"/>
          <p14:tracePt t="83048" x="8001000" y="3752850"/>
          <p14:tracePt t="83064" x="7989888" y="3760788"/>
          <p14:tracePt t="83081" x="7981950" y="3763963"/>
          <p14:tracePt t="83098" x="7959725" y="3775075"/>
          <p14:tracePt t="83114" x="7943850" y="3779838"/>
          <p14:tracePt t="83132" x="7908925" y="3802063"/>
          <p14:tracePt t="83148" x="7886700" y="3817938"/>
          <p14:tracePt t="83165" x="7837488" y="3840163"/>
          <p14:tracePt t="83181" x="7810500" y="3851275"/>
          <p14:tracePt t="83198" x="7783513" y="3867150"/>
          <p14:tracePt t="83214" x="7737475" y="3886200"/>
          <p14:tracePt t="83231" x="7712075" y="3889375"/>
          <p14:tracePt t="83248" x="7673975" y="3902075"/>
          <p14:tracePt t="83264" x="7654925" y="3908425"/>
          <p14:tracePt t="83281" x="7608888" y="3921125"/>
          <p14:tracePt t="83298" x="7585075" y="3924300"/>
          <p14:tracePt t="83314" x="7540625" y="3935413"/>
          <p14:tracePt t="83331" x="7513638" y="3943350"/>
          <p14:tracePt t="83348" x="7451725" y="3943350"/>
          <p14:tracePt t="83364" x="7421563" y="3943350"/>
          <p14:tracePt t="83381" x="7334250" y="3959225"/>
          <p14:tracePt t="83398" x="7304088" y="3962400"/>
          <p14:tracePt t="83414" x="7216775" y="3978275"/>
          <p14:tracePt t="83431" x="7173913" y="3984625"/>
          <p14:tracePt t="83448" x="7086600" y="4000500"/>
          <p14:tracePt t="83464" x="7045325" y="4008438"/>
          <p14:tracePt t="83481" x="6972300" y="4011613"/>
          <p14:tracePt t="83498" x="6931025" y="4011613"/>
          <p14:tracePt t="83514" x="6858000" y="4011613"/>
          <p14:tracePt t="83531" x="6827838" y="4011613"/>
          <p14:tracePt t="83548" x="6770688" y="4003675"/>
          <p14:tracePt t="83564" x="6743700" y="3997325"/>
          <p14:tracePt t="83581" x="6716713" y="3989388"/>
          <p14:tracePt t="83598" x="6708775" y="3981450"/>
          <p14:tracePt t="83615" x="6686550" y="3978275"/>
          <p14:tracePt t="83631" x="6678613" y="3973513"/>
          <p14:tracePt t="83648" x="6659563" y="3965575"/>
          <p14:tracePt t="83664" x="6626225" y="3954463"/>
          <p14:tracePt t="83681" x="6610350" y="3954463"/>
          <p14:tracePt t="83698" x="6580188" y="3954463"/>
          <p14:tracePt t="83714" x="6561138" y="3954463"/>
          <p14:tracePt t="83731" x="6530975" y="3962400"/>
          <p14:tracePt t="83748" x="6511925" y="3962400"/>
          <p14:tracePt t="83764" x="6477000" y="3973513"/>
          <p14:tracePt t="83781" x="6469063" y="3978275"/>
          <p14:tracePt t="83798" x="6435725" y="3984625"/>
          <p14:tracePt t="83814" x="6427788" y="3984625"/>
          <p14:tracePt t="83831" x="6403975" y="3984625"/>
          <p14:tracePt t="83848" x="6397625" y="3984625"/>
          <p14:tracePt t="83864" x="6389688" y="3984625"/>
          <p14:tracePt t="83881" x="6381750" y="3984625"/>
          <p14:tracePt t="83898" x="6373813" y="3981450"/>
          <p14:tracePt t="83914" x="6370638" y="3981450"/>
          <p14:tracePt t="83931" x="6362700" y="3973513"/>
          <p14:tracePt t="83948" x="6359525" y="3973513"/>
          <p14:tracePt t="83964" x="6346825" y="3970338"/>
          <p14:tracePt t="83981" x="6343650" y="3965575"/>
          <p14:tracePt t="83998" x="6332538" y="3965575"/>
          <p14:tracePt t="84014" x="6324600" y="3962400"/>
          <p14:tracePt t="84032" x="6316663" y="3962400"/>
          <p14:tracePt t="84048" x="6313488" y="3962400"/>
          <p14:tracePt t="84065" x="6294438" y="3962400"/>
          <p14:tracePt t="84081" x="6286500" y="3962400"/>
          <p14:tracePt t="84098" x="6275388" y="3962400"/>
          <p14:tracePt t="84114" x="6259513" y="3962400"/>
          <p14:tracePt t="84131" x="6256338" y="3962400"/>
          <p14:tracePt t="84148" x="6248400" y="3962400"/>
          <p14:tracePt t="84164" x="6245225" y="3962400"/>
          <p14:tracePt t="84181" x="6232525" y="3962400"/>
          <p14:tracePt t="84198" x="6229350" y="3962400"/>
          <p14:tracePt t="84214" x="6221413" y="3962400"/>
          <p14:tracePt t="84231" x="6218238" y="3962400"/>
          <p14:tracePt t="84248" x="6210300" y="3962400"/>
          <p14:tracePt t="84264" x="6202363" y="3962400"/>
          <p14:tracePt t="84281" x="6194425" y="3962400"/>
          <p14:tracePt t="84298" x="6191250" y="3962400"/>
          <p14:tracePt t="84314" x="6183313" y="3962400"/>
          <p14:tracePt t="84331" x="6180138" y="3962400"/>
          <p14:tracePt t="84348" x="6169025" y="3962400"/>
          <p14:tracePt t="84364" x="6164263" y="3962400"/>
          <p14:tracePt t="84381" x="6156325" y="3962400"/>
          <p14:tracePt t="84398" x="6153150" y="3962400"/>
          <p14:tracePt t="84414" x="6145213" y="3962400"/>
          <p14:tracePt t="84431" x="6137275" y="3962400"/>
          <p14:tracePt t="84448" x="6134100" y="3962400"/>
          <p14:tracePt t="84464" x="6130925" y="3962400"/>
          <p14:tracePt t="84481" x="6122988" y="3962400"/>
          <p14:tracePt t="84498" x="6118225" y="3962400"/>
          <p14:tracePt t="84515" x="6107113" y="3962400"/>
          <p14:tracePt t="84531" x="6103938" y="3962400"/>
          <p14:tracePt t="84548" x="6099175" y="3962400"/>
          <p14:tracePt t="84564" x="6092825" y="3962400"/>
          <p14:tracePt t="84581" x="6088063" y="3962400"/>
          <p14:tracePt t="84598" x="6084888" y="3962400"/>
          <p14:tracePt t="84614" x="6076950" y="3962400"/>
          <p14:tracePt t="84631" x="6069013" y="3962400"/>
          <p14:tracePt t="84648" x="6065838" y="3962400"/>
          <p14:tracePt t="84664" x="6057900" y="3962400"/>
          <p14:tracePt t="84681" x="6054725" y="3962400"/>
          <p14:tracePt t="86059" x="6049963" y="3970338"/>
          <p14:tracePt t="86081" x="6038850" y="3984625"/>
          <p14:tracePt t="86237" x="6035675" y="3984625"/>
          <p14:tracePt t="86249" x="6030913" y="3984625"/>
          <p14:tracePt t="86260" x="6027738" y="3984625"/>
          <p14:tracePt t="86271" x="6022975" y="3989388"/>
          <p14:tracePt t="86283" x="6011863" y="3989388"/>
          <p14:tracePt t="86298" x="6003925" y="3992563"/>
          <p14:tracePt t="86315" x="5992813" y="3992563"/>
          <p14:tracePt t="86331" x="5989638" y="3992563"/>
          <p14:tracePt t="86348" x="5984875" y="3992563"/>
          <p14:tracePt t="86364" x="5970588" y="3992563"/>
          <p14:tracePt t="86507" x="5965825" y="3997325"/>
          <p14:tracePt t="86519" x="5962650" y="4003675"/>
          <p14:tracePt t="86530" x="5959475" y="4003675"/>
          <p14:tracePt t="86541" x="5951538" y="4008438"/>
          <p14:tracePt t="86552" x="5932488" y="4011613"/>
          <p14:tracePt t="86564" x="5908675" y="4022725"/>
          <p14:tracePt t="86581" x="5864225" y="4038600"/>
          <p14:tracePt t="86598" x="5737225" y="4087813"/>
          <p14:tracePt t="86614" x="5654675" y="4122738"/>
          <p14:tracePt t="86631" x="5494338" y="4194175"/>
          <p14:tracePt t="86648" x="5383213" y="4251325"/>
          <p14:tracePt t="86664" x="5113338" y="4378325"/>
          <p14:tracePt t="86681" x="4975225" y="4438650"/>
          <p14:tracePt t="86698" x="4754563" y="4545013"/>
          <p14:tracePt t="86714" x="4645025" y="4610100"/>
          <p14:tracePt t="86732" x="4449763" y="4746625"/>
          <p14:tracePt t="86748" x="4354513" y="4789488"/>
          <p14:tracePt t="86765" x="4164013" y="4876800"/>
          <p14:tracePt t="86781" x="4098925" y="4911725"/>
          <p14:tracePt t="86798" x="4022725" y="4953000"/>
          <p14:tracePt t="86814" x="3924300" y="5013325"/>
          <p14:tracePt t="86831" x="3878263" y="5037138"/>
          <p14:tracePt t="86848" x="3794125" y="5089525"/>
          <p14:tracePt t="86864" x="3760788" y="5102225"/>
          <p14:tracePt t="86881" x="3692525" y="5132388"/>
          <p14:tracePt t="86898" x="3665538" y="5151438"/>
          <p14:tracePt t="86914" x="3622675" y="5181600"/>
          <p14:tracePt t="86931" x="3611563" y="5192713"/>
          <p14:tracePt t="86948" x="3570288" y="5222875"/>
          <p14:tracePt t="86964" x="3543300" y="5241925"/>
          <p14:tracePt t="86981" x="3470275" y="5299075"/>
          <p14:tracePt t="86998" x="3425825" y="5322888"/>
          <p14:tracePt t="87014" x="3344863" y="5368925"/>
          <p14:tracePt t="87031" x="3306763" y="5387975"/>
          <p14:tracePt t="87048" x="3257550" y="5413375"/>
          <p14:tracePt t="87064" x="3235325" y="5426075"/>
          <p14:tracePt t="87081" x="3192463" y="5448300"/>
          <p14:tracePt t="87098" x="3173413" y="5456238"/>
          <p14:tracePt t="87114" x="3140075" y="5483225"/>
          <p14:tracePt t="87131" x="3124200" y="5494338"/>
          <p14:tracePt t="87148" x="3101975" y="5516563"/>
          <p14:tracePt t="87164" x="3089275" y="5527675"/>
          <p14:tracePt t="87182" x="3059113" y="5562600"/>
          <p14:tracePt t="87198" x="3051175" y="5573713"/>
          <p14:tracePt t="87214" x="3040063" y="5589588"/>
          <p14:tracePt t="87231" x="3017838" y="5622925"/>
          <p14:tracePt t="87248" x="3006725" y="5635625"/>
          <p14:tracePt t="87264" x="2982913" y="5657850"/>
          <p14:tracePt t="87281" x="2968625" y="5668963"/>
          <p14:tracePt t="87298" x="2933700" y="5692775"/>
          <p14:tracePt t="87314" x="2914650" y="5703888"/>
          <p14:tracePt t="87318" x="2898775" y="5715000"/>
          <p14:tracePt t="87331" x="2879725" y="5726113"/>
          <p14:tracePt t="87348" x="2868613" y="5730875"/>
          <p14:tracePt t="87364" x="2841625" y="5741988"/>
          <p14:tracePt t="87381" x="2838450" y="5745163"/>
          <p14:tracePt t="87398" x="2830513" y="5745163"/>
          <p14:tracePt t="87431" x="2835275" y="5741988"/>
          <p14:tracePt t="87448" x="2838450" y="5737225"/>
          <p14:tracePt t="87464" x="2849563" y="5730875"/>
          <p14:tracePt t="87481" x="2854325" y="5722938"/>
          <p14:tracePt t="87498" x="2860675" y="5715000"/>
          <p14:tracePt t="87514" x="2865438" y="5711825"/>
          <p14:tracePt t="87531" x="2873375" y="5707063"/>
          <p14:tracePt t="87548" x="2879725" y="5703888"/>
          <p14:tracePt t="87564" x="2887663" y="5703888"/>
          <p14:tracePt t="87581" x="2892425" y="5703888"/>
          <p14:tracePt t="87598" x="2898775" y="5703888"/>
          <p14:tracePt t="87614" x="2911475" y="5703888"/>
          <p14:tracePt t="87632" x="2936875" y="5703888"/>
          <p14:tracePt t="87648" x="2952750" y="5711825"/>
          <p14:tracePt t="87664" x="2968625" y="5711825"/>
          <p14:tracePt t="87681" x="3001963" y="5711825"/>
          <p14:tracePt t="87698" x="3017838" y="5711825"/>
          <p14:tracePt t="87714" x="3051175" y="5711825"/>
          <p14:tracePt t="87731" x="3067050" y="5715000"/>
          <p14:tracePt t="87748" x="3101975" y="5715000"/>
          <p14:tracePt t="87764" x="3108325" y="5715000"/>
          <p14:tracePt t="87781" x="3127375" y="5715000"/>
          <p14:tracePt t="87798" x="3132138" y="5715000"/>
          <p14:tracePt t="87814" x="3143250" y="5718175"/>
          <p14:tracePt t="87831" x="3146425" y="5722938"/>
          <p14:tracePt t="87848" x="3154363" y="5722938"/>
          <p14:tracePt t="87864" x="3159125" y="5726113"/>
          <p14:tracePt t="87881" x="3170238" y="5734050"/>
          <p14:tracePt t="87898" x="3173413" y="5734050"/>
          <p14:tracePt t="87914" x="3192463" y="5741988"/>
          <p14:tracePt t="87931" x="3200400" y="5741988"/>
          <p14:tracePt t="87948" x="3222625" y="5749925"/>
          <p14:tracePt t="87964" x="3235325" y="5753100"/>
          <p14:tracePt t="87981" x="3246438" y="5753100"/>
          <p14:tracePt t="87998" x="3249613" y="5753100"/>
          <p14:tracePt t="88014" x="3260725" y="5753100"/>
          <p14:tracePt t="88488" x="3260725" y="5749925"/>
          <p14:tracePt t="88499" x="3265488" y="5741988"/>
          <p14:tracePt t="88510" x="3268663" y="5737225"/>
          <p14:tracePt t="88521" x="3273425" y="5734050"/>
          <p14:tracePt t="88533" x="3284538" y="5730875"/>
          <p14:tracePt t="88548" x="3292475" y="5726113"/>
          <p14:tracePt t="88565" x="3325813" y="5707063"/>
          <p14:tracePt t="88581" x="3344863" y="5703888"/>
          <p14:tracePt t="88598" x="3352800" y="5692775"/>
          <p14:tracePt t="88614" x="3375025" y="5668963"/>
          <p14:tracePt t="88631" x="3387725" y="5665788"/>
          <p14:tracePt t="88648" x="3406775" y="5654675"/>
          <p14:tracePt t="88664" x="3417888" y="5649913"/>
          <p14:tracePt t="88681" x="3425825" y="5638800"/>
          <p14:tracePt t="88735" x="3421063" y="5638800"/>
          <p14:tracePt t="88746" x="3417888" y="5638800"/>
          <p14:tracePt t="88757" x="3413125" y="5638800"/>
          <p14:tracePt t="88780" x="3409950" y="5638800"/>
          <p14:tracePt t="88859" x="3402013" y="5638800"/>
          <p14:tracePt t="88915" x="3406775" y="5638800"/>
          <p14:tracePt t="88971" x="3402013" y="5638800"/>
          <p14:tracePt t="88983" x="3398838" y="5635625"/>
          <p14:tracePt t="89263" x="3406775" y="5635625"/>
          <p14:tracePt t="89500" x="3406775" y="5630863"/>
          <p14:tracePt t="89502" x="3406775" y="5627688"/>
          <p14:tracePt t="89547" x="3398838" y="5622925"/>
          <p14:tracePt t="89564" x="3394075" y="5622925"/>
          <p14:tracePt t="100593" x="3413125" y="5622925"/>
          <p14:tracePt t="100605" x="3455988" y="5622925"/>
          <p14:tracePt t="100631" x="3508375" y="5622925"/>
          <p14:tracePt t="100647" x="3554413" y="5622925"/>
          <p14:tracePt t="100664" x="3578225" y="5622925"/>
          <p14:tracePt t="100682" x="3622675" y="5622925"/>
          <p14:tracePt t="100697" x="3646488" y="5622925"/>
          <p14:tracePt t="100714" x="3660775" y="5622925"/>
          <p14:tracePt t="100731" x="3687763" y="5622925"/>
          <p14:tracePt t="100748" x="3695700" y="5622925"/>
          <p14:tracePt t="100764" x="3706813" y="5622925"/>
          <p14:tracePt t="100781" x="3711575" y="5622925"/>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r>
              <a:rPr lang="zh-CN" sz="2400" dirty="0">
                <a:sym typeface="+mn-ea"/>
              </a:rPr>
              <a:t>文件系统详细结构</a:t>
            </a:r>
            <a:endParaRPr lang="zh-CN" sz="2000" dirty="0"/>
          </a:p>
          <a:p>
            <a:pPr marL="0" indent="0">
              <a:buNone/>
            </a:pPr>
            <a:r>
              <a:rPr lang="zh-CN" sz="2000" dirty="0"/>
              <a:t>操作系统要想管理一类资源，就得有相应的数据结构。</a:t>
            </a:r>
            <a:r>
              <a:rPr lang="zh-CN" altLang="en-US" sz="2000" dirty="0"/>
              <a:t>文件系统中</a:t>
            </a:r>
            <a:r>
              <a:rPr lang="zh-CN" sz="2000" dirty="0"/>
              <a:t>使用文件控制块来描述和管理文件</a:t>
            </a:r>
            <a:r>
              <a:rPr lang="zh-CN" altLang="en-US" sz="2000" dirty="0"/>
              <a:t>，</a:t>
            </a:r>
            <a:r>
              <a:rPr lang="zh-CN" sz="2000" dirty="0"/>
              <a:t>文件在磁盘上的组织形式如右图所示。</a:t>
            </a:r>
          </a:p>
          <a:p>
            <a:pPr marL="0" indent="0">
              <a:buNone/>
            </a:pPr>
            <a:r>
              <a:rPr lang="zh-CN" sz="2000" dirty="0"/>
              <a:t>对应的内存中的文件控制块的定义：</a:t>
            </a:r>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000" dirty="0"/>
          </a:p>
          <a:p>
            <a:pPr marL="0" indent="0">
              <a:buNone/>
            </a:pPr>
            <a:endParaRPr lang="zh-CN" sz="2400" dirty="0"/>
          </a:p>
          <a:p>
            <a:pPr marL="0" indent="0">
              <a:buNone/>
            </a:pPr>
            <a:r>
              <a:rPr sz="2400" dirty="0"/>
              <a:t>    </a:t>
            </a:r>
            <a:endParaRPr sz="1800" dirty="0">
              <a:solidFill>
                <a:schemeClr val="tx1"/>
              </a:solidFill>
            </a:endParaRPr>
          </a:p>
        </p:txBody>
      </p:sp>
      <p:pic>
        <p:nvPicPr>
          <p:cNvPr id="3" name="内容占位符 2"/>
          <p:cNvPicPr>
            <a:picLocks noGrp="1" noChangeAspect="1"/>
          </p:cNvPicPr>
          <p:nvPr>
            <p:ph sz="half" idx="2"/>
          </p:nvPr>
        </p:nvPicPr>
        <p:blipFill>
          <a:blip r:embed="rId2"/>
          <a:stretch>
            <a:fillRect/>
          </a:stretch>
        </p:blipFill>
        <p:spPr>
          <a:xfrm>
            <a:off x="4711065" y="1181100"/>
            <a:ext cx="4219575" cy="4601210"/>
          </a:xfrm>
          <a:prstGeom prst="rect">
            <a:avLst/>
          </a:prstGeom>
        </p:spPr>
      </p:pic>
      <p:pic>
        <p:nvPicPr>
          <p:cNvPr id="5" name="图片 4"/>
          <p:cNvPicPr>
            <a:picLocks noChangeAspect="1"/>
          </p:cNvPicPr>
          <p:nvPr/>
        </p:nvPicPr>
        <p:blipFill>
          <a:blip r:embed="rId3"/>
          <a:stretch>
            <a:fillRect/>
          </a:stretch>
        </p:blipFill>
        <p:spPr>
          <a:xfrm>
            <a:off x="164465" y="3402330"/>
            <a:ext cx="4430395" cy="1582420"/>
          </a:xfrm>
          <a:prstGeom prst="rect">
            <a:avLst/>
          </a:prstGeom>
        </p:spPr>
      </p:pic>
      <p:sp>
        <p:nvSpPr>
          <p:cNvPr id="7" name="文本框 6"/>
          <p:cNvSpPr txBox="1"/>
          <p:nvPr/>
        </p:nvSpPr>
        <p:spPr>
          <a:xfrm>
            <a:off x="228600" y="4984750"/>
            <a:ext cx="4418330" cy="1568450"/>
          </a:xfrm>
          <a:prstGeom prst="rect">
            <a:avLst/>
          </a:prstGeom>
          <a:noFill/>
        </p:spPr>
        <p:txBody>
          <a:bodyPr wrap="square" rtlCol="0" anchor="t">
            <a:spAutoFit/>
          </a:bodyPr>
          <a:lstStyle/>
          <a:p>
            <a:pPr marL="0" indent="0">
              <a:buNone/>
            </a:pPr>
            <a:r>
              <a:rPr lang="zh-CN" sz="1200" dirty="0">
                <a:sym typeface="+mn-ea"/>
              </a:rPr>
              <a:t>注：</a:t>
            </a:r>
            <a:r>
              <a:rPr sz="1200" dirty="0">
                <a:sym typeface="+mn-ea"/>
              </a:rPr>
              <a:t>我们使用的操作系统内核中，文件名的最大长度为MAXNAMELEN(128)，每个文件控制块设有10 个直接指针，用来记录文件的数据块在磁盘上的位置。每个磁盘块的大小为4KB，也就是说，这十个直接指针能够表示最大40KB 的文件，而当文件的大小大于40KB 时，就需要用到间接指针。File 结构体中有一个域为f_indirect，</a:t>
            </a:r>
            <a:r>
              <a:rPr lang="zh-CN" altLang="en-US" sz="1200" dirty="0">
                <a:sym typeface="+mn-ea"/>
              </a:rPr>
              <a:t>指向</a:t>
            </a:r>
            <a:r>
              <a:rPr sz="1200" dirty="0">
                <a:sym typeface="+mn-ea"/>
              </a:rPr>
              <a:t>一个间接磁盘块，用来存储指向文件内容的磁盘块的指针。为了简化计算，我们不使用间接磁盘块的前十个指针</a:t>
            </a:r>
            <a:r>
              <a:rPr lang="zh-CN" sz="1200" dirty="0">
                <a:sym typeface="+mn-ea"/>
              </a:rPr>
              <a:t>。</a:t>
            </a:r>
          </a:p>
        </p:txBody>
      </p:sp>
    </p:spTree>
  </p:cSld>
  <p:clrMapOvr>
    <a:masterClrMapping/>
  </p:clrMapOvr>
  <p:transition advTm="76359">
    <p:wipe dir="r"/>
  </p:transition>
  <p:extLst>
    <p:ext uri="{3A86A75C-4F4B-4683-9AE1-C65F6400EC91}">
      <p14:laserTraceLst xmlns:p14="http://schemas.microsoft.com/office/powerpoint/2010/main">
        <p14:tracePtLst>
          <p14:tracePt t="1294" x="3706813" y="5603875"/>
          <p14:tracePt t="1306" x="3695700" y="5540375"/>
          <p14:tracePt t="1333" x="3695700" y="5513388"/>
          <p14:tracePt t="1349" x="3695700" y="5494338"/>
          <p14:tracePt t="1366" x="3695700" y="5483225"/>
          <p14:tracePt t="1383" x="3692525" y="5464175"/>
          <p14:tracePt t="1399" x="3684588" y="5451475"/>
          <p14:tracePt t="1416" x="3660775" y="5426075"/>
          <p14:tracePt t="1433" x="3654425" y="5407025"/>
          <p14:tracePt t="1450" x="3641725" y="5372100"/>
          <p14:tracePt t="1466" x="3635375" y="5364163"/>
          <p14:tracePt t="1483" x="3635375" y="5353050"/>
          <p14:tracePt t="1499" x="3630613" y="5326063"/>
          <p14:tracePt t="1516" x="3622675" y="5314950"/>
          <p14:tracePt t="1533" x="3616325" y="5295900"/>
          <p14:tracePt t="1549" x="3608388" y="5284788"/>
          <p14:tracePt t="1566" x="3603625" y="5265738"/>
          <p14:tracePt t="1583" x="3597275" y="5246688"/>
          <p14:tracePt t="1585" x="3597275" y="5238750"/>
          <p14:tracePt t="1599" x="3597275" y="5227638"/>
          <p14:tracePt t="1616" x="3592513" y="5211763"/>
          <p14:tracePt t="1633" x="3584575" y="5173663"/>
          <p14:tracePt t="1649" x="3584575" y="5151438"/>
          <p14:tracePt t="1666" x="3589338" y="5102225"/>
          <p14:tracePt t="1683" x="3592513" y="5086350"/>
          <p14:tracePt t="1699" x="3603625" y="5051425"/>
          <p14:tracePt t="1716" x="3611563" y="5045075"/>
          <p14:tracePt t="1733" x="3619500" y="5021263"/>
          <p14:tracePt t="1749" x="3627438" y="5006975"/>
          <p14:tracePt t="1766" x="3630613" y="4972050"/>
          <p14:tracePt t="1783" x="3638550" y="4956175"/>
          <p14:tracePt t="1799" x="3649663" y="4922838"/>
          <p14:tracePt t="1816" x="3654425" y="4903788"/>
          <p14:tracePt t="1833" x="3665538" y="4884738"/>
          <p14:tracePt t="1849" x="3668713" y="4868863"/>
          <p14:tracePt t="1866" x="3679825" y="4835525"/>
          <p14:tracePt t="1883" x="3679825" y="4816475"/>
          <p14:tracePt t="1900" x="3687763" y="4784725"/>
          <p14:tracePt t="1916" x="3692525" y="4765675"/>
          <p14:tracePt t="1933" x="3692525" y="4751388"/>
          <p14:tracePt t="1949" x="3692525" y="4721225"/>
          <p14:tracePt t="1966" x="3692525" y="4697413"/>
          <p14:tracePt t="1983" x="3692525" y="4664075"/>
          <p14:tracePt t="1999" x="3692525" y="4648200"/>
          <p14:tracePt t="2016" x="3698875" y="4613275"/>
          <p14:tracePt t="2033" x="3698875" y="4598988"/>
          <p14:tracePt t="2049" x="3695700" y="4564063"/>
          <p14:tracePt t="2066" x="3695700" y="4549775"/>
          <p14:tracePt t="2083" x="3695700" y="4511675"/>
          <p14:tracePt t="2099" x="3692525" y="4492625"/>
          <p14:tracePt t="2116" x="3692525" y="4465638"/>
          <p14:tracePt t="2133" x="3692525" y="4457700"/>
          <p14:tracePt t="2149" x="3679825" y="4430713"/>
          <p14:tracePt t="2166" x="3676650" y="4411663"/>
          <p14:tracePt t="2183" x="3665538" y="4381500"/>
          <p14:tracePt t="2199" x="3657600" y="4370388"/>
          <p14:tracePt t="2216" x="3657600" y="4351338"/>
          <p14:tracePt t="2233" x="3657600" y="4346575"/>
          <p14:tracePt t="2249" x="3649663" y="4324350"/>
          <p14:tracePt t="2266" x="3641725" y="4316413"/>
          <p14:tracePt t="2283" x="3635375" y="4294188"/>
          <p14:tracePt t="2299" x="3622675" y="4283075"/>
          <p14:tracePt t="2316" x="3600450" y="4256088"/>
          <p14:tracePt t="2333" x="3589338" y="4237038"/>
          <p14:tracePt t="2350" x="3573463" y="4210050"/>
          <p14:tracePt t="2366" x="3573463" y="4206875"/>
          <p14:tracePt t="2383" x="3573463" y="4202113"/>
          <p14:tracePt t="2399" x="3562350" y="4194175"/>
          <p14:tracePt t="2416" x="3559175" y="4191000"/>
          <p14:tracePt t="2433" x="3551238" y="4179888"/>
          <p14:tracePt t="2449" x="3546475" y="4175125"/>
          <p14:tracePt t="2466" x="3535363" y="4156075"/>
          <p14:tracePt t="2483" x="3532188" y="4144963"/>
          <p14:tracePt t="2499" x="3521075" y="4125913"/>
          <p14:tracePt t="2516" x="3521075" y="4122738"/>
          <p14:tracePt t="2533" x="3508375" y="4098925"/>
          <p14:tracePt t="2549" x="3505200" y="4092575"/>
          <p14:tracePt t="2566" x="3494088" y="4068763"/>
          <p14:tracePt t="2583" x="3489325" y="4057650"/>
          <p14:tracePt t="2599" x="3478213" y="4038600"/>
          <p14:tracePt t="2616" x="3478213" y="4027488"/>
          <p14:tracePt t="2633" x="3470275" y="4016375"/>
          <p14:tracePt t="2649" x="3470275" y="4008438"/>
          <p14:tracePt t="2666" x="3470275" y="4000500"/>
          <p14:tracePt t="2683" x="3470275" y="3997325"/>
          <p14:tracePt t="2699" x="3467100" y="3989388"/>
          <p14:tracePt t="2716" x="3467100" y="3984625"/>
          <p14:tracePt t="2733" x="3455988" y="3962400"/>
          <p14:tracePt t="2749" x="3451225" y="3954463"/>
          <p14:tracePt t="2766" x="3451225" y="3943350"/>
          <p14:tracePt t="2783" x="3451225" y="3935413"/>
          <p14:tracePt t="2800" x="3440113" y="3913188"/>
          <p14:tracePt t="2816" x="3440113" y="3905250"/>
          <p14:tracePt t="2833" x="3436938" y="3902075"/>
          <p14:tracePt t="2849" x="3436938" y="3889375"/>
          <p14:tracePt t="2866" x="3436938" y="3886200"/>
          <p14:tracePt t="2883" x="3436938" y="3875088"/>
          <p14:tracePt t="2899" x="3436938" y="3870325"/>
          <p14:tracePt t="2916" x="3436938" y="3856038"/>
          <p14:tracePt t="2932" x="3436938" y="3851275"/>
          <p14:tracePt t="2949" x="3436938" y="3844925"/>
          <p14:tracePt t="2966" x="3436938" y="3840163"/>
          <p14:tracePt t="2983" x="3436938" y="3829050"/>
          <p14:tracePt t="2999" x="3436938" y="3825875"/>
          <p14:tracePt t="3016" x="3436938" y="3817938"/>
          <p14:tracePt t="3033" x="3436938" y="3813175"/>
          <p14:tracePt t="3049" x="3436938" y="3802063"/>
          <p14:tracePt t="3083" x="3436938" y="3794125"/>
          <p14:tracePt t="3099" x="3436938" y="3790950"/>
          <p14:tracePt t="3116" x="3436938" y="3783013"/>
          <p14:tracePt t="3133" x="3436938" y="3779838"/>
          <p14:tracePt t="3195" x="3436938" y="3771900"/>
          <p14:tracePt t="3206" x="3436938" y="3768725"/>
          <p14:tracePt t="3217" x="3436938" y="3763963"/>
          <p14:tracePt t="3341" x="3436938" y="3760788"/>
          <p14:tracePt t="3353" x="3436938" y="3752850"/>
          <p14:tracePt t="3364" x="3432175" y="3749675"/>
          <p14:tracePt t="3375" x="3432175" y="3741738"/>
          <p14:tracePt t="3386" x="3432175" y="3736975"/>
          <p14:tracePt t="3399" x="3432175" y="3733800"/>
          <p14:tracePt t="3416" x="3432175" y="3730625"/>
          <p14:tracePt t="3433" x="3425825" y="3722688"/>
          <p14:tracePt t="3449" x="3425825" y="3717925"/>
          <p14:tracePt t="3466" x="3425825" y="3706813"/>
          <p14:tracePt t="3483" x="3425825" y="3703638"/>
          <p14:tracePt t="3499" x="3425825" y="3695700"/>
          <p14:tracePt t="3516" x="3425825" y="3692525"/>
          <p14:tracePt t="3533" x="3425825" y="3679825"/>
          <p14:tracePt t="3549" x="3425825" y="3676650"/>
          <p14:tracePt t="3566" x="3421063" y="3668713"/>
          <p14:tracePt t="3583" x="3421063" y="3665538"/>
          <p14:tracePt t="3599" x="3421063" y="3657600"/>
          <p14:tracePt t="3616" x="3421063" y="3649663"/>
          <p14:tracePt t="3633" x="3421063" y="3641725"/>
          <p14:tracePt t="3649" x="3421063" y="3638550"/>
          <p14:tracePt t="3666" x="3417888" y="3630613"/>
          <p14:tracePt t="3682" x="3417888" y="3627438"/>
          <p14:tracePt t="3700" x="3409950" y="3616325"/>
          <p14:tracePt t="3716" x="3406775" y="3608388"/>
          <p14:tracePt t="3733" x="3398838" y="3597275"/>
          <p14:tracePt t="3749" x="3387725" y="3578225"/>
          <p14:tracePt t="3766" x="3382963" y="3565525"/>
          <p14:tracePt t="3783" x="3375025" y="3551238"/>
          <p14:tracePt t="3799" x="3368675" y="3543300"/>
          <p14:tracePt t="3816" x="3360738" y="3521075"/>
          <p14:tracePt t="3833" x="3349625" y="3508375"/>
          <p14:tracePt t="3849" x="3325813" y="3489325"/>
          <p14:tracePt t="3866" x="3322638" y="3478213"/>
          <p14:tracePt t="3883" x="3311525" y="3451225"/>
          <p14:tracePt t="3899" x="3298825" y="3432175"/>
          <p14:tracePt t="3916" x="3276600" y="3398838"/>
          <p14:tracePt t="3933" x="3265488" y="3387725"/>
          <p14:tracePt t="3949" x="3241675" y="3368675"/>
          <p14:tracePt t="3966" x="3230563" y="3349625"/>
          <p14:tracePt t="3982" x="3208338" y="3314700"/>
          <p14:tracePt t="3999" x="3192463" y="3298825"/>
          <p14:tracePt t="4016" x="3162300" y="3265488"/>
          <p14:tracePt t="4033" x="3146425" y="3246438"/>
          <p14:tracePt t="4049" x="3127375" y="3227388"/>
          <p14:tracePt t="4066" x="3094038" y="3192463"/>
          <p14:tracePt t="4083" x="3040063" y="3162300"/>
          <p14:tracePt t="4099" x="3025775" y="3143250"/>
          <p14:tracePt t="4116" x="2987675" y="3108325"/>
          <p14:tracePt t="4133" x="2971800" y="3089275"/>
          <p14:tracePt t="4150" x="2941638" y="3059113"/>
          <p14:tracePt t="4166" x="2930525" y="3051175"/>
          <p14:tracePt t="4183" x="2917825" y="3040063"/>
          <p14:tracePt t="4199" x="2898775" y="3017838"/>
          <p14:tracePt t="4216" x="2879725" y="3006725"/>
          <p14:tracePt t="4233" x="2846388" y="2982913"/>
          <p14:tracePt t="4249" x="2835275" y="2971800"/>
          <p14:tracePt t="4266" x="2816225" y="2952750"/>
          <p14:tracePt t="4283" x="2803525" y="2941638"/>
          <p14:tracePt t="4299" x="2781300" y="2917825"/>
          <p14:tracePt t="4316" x="2770188" y="2906713"/>
          <p14:tracePt t="4333" x="2743200" y="2884488"/>
          <p14:tracePt t="4349" x="2716213" y="2865438"/>
          <p14:tracePt t="4366" x="2655888" y="2827338"/>
          <p14:tracePt t="4383" x="2632075" y="2811463"/>
          <p14:tracePt t="4399" x="2601913" y="2789238"/>
          <p14:tracePt t="4416" x="2587625" y="2778125"/>
          <p14:tracePt t="4433" x="2544763" y="2754313"/>
          <p14:tracePt t="4449" x="2517775" y="2743200"/>
          <p14:tracePt t="4466" x="2468563" y="2716213"/>
          <p14:tracePt t="4482" x="2454275" y="2705100"/>
          <p14:tracePt t="4499" x="2411413" y="2682875"/>
          <p14:tracePt t="4516" x="2392363" y="2670175"/>
          <p14:tracePt t="4532" x="2359025" y="2655888"/>
          <p14:tracePt t="4549" x="2343150" y="2644775"/>
          <p14:tracePt t="4566" x="2308225" y="2620963"/>
          <p14:tracePt t="4583" x="2289175" y="2609850"/>
          <p14:tracePt t="4600" x="2255838" y="2587625"/>
          <p14:tracePt t="4616" x="2239963" y="2574925"/>
          <p14:tracePt t="4632" x="2217738" y="2563813"/>
          <p14:tracePt t="4649" x="2174875" y="2536825"/>
          <p14:tracePt t="4666" x="2149475" y="2525713"/>
          <p14:tracePt t="4682" x="2114550" y="2503488"/>
          <p14:tracePt t="4699" x="2098675" y="2492375"/>
          <p14:tracePt t="4716" x="2065338" y="2468563"/>
          <p14:tracePt t="4732" x="2046288" y="2457450"/>
          <p14:tracePt t="4749" x="2019300" y="2441575"/>
          <p14:tracePt t="4766" x="2008188" y="2435225"/>
          <p14:tracePt t="4783" x="1989138" y="2427288"/>
          <p14:tracePt t="4799" x="1984375" y="2422525"/>
          <p14:tracePt t="4816" x="1973263" y="2416175"/>
          <p14:tracePt t="5186" x="1970088" y="2416175"/>
          <p14:tracePt t="5265" x="1970088" y="2411413"/>
          <p14:tracePt t="5276" x="1965325" y="2403475"/>
          <p14:tracePt t="5287" x="1946275" y="2384425"/>
          <p14:tracePt t="5299" x="1920875" y="2359025"/>
          <p14:tracePt t="5316" x="1893888" y="2339975"/>
          <p14:tracePt t="5333" x="1878013" y="2316163"/>
          <p14:tracePt t="5349" x="1878013" y="2312988"/>
          <p14:tracePt t="5366" x="1870075" y="2308225"/>
          <p14:tracePt t="5382" x="1870075" y="2305050"/>
          <p14:tracePt t="5399" x="1863725" y="2293938"/>
          <p14:tracePt t="5416" x="1858963" y="2289175"/>
          <p14:tracePt t="6594" x="1866900" y="2289175"/>
          <p14:tracePt t="6603" x="1905000" y="2289175"/>
          <p14:tracePt t="6616" x="1935163" y="2293938"/>
          <p14:tracePt t="6632" x="1970088" y="2293938"/>
          <p14:tracePt t="6649" x="1989138" y="2282825"/>
          <p14:tracePt t="6666" x="2000250" y="2282825"/>
          <p14:tracePt t="6682" x="2008188" y="2282825"/>
          <p14:tracePt t="6750" x="2008188" y="2278063"/>
          <p14:tracePt t="6761" x="2008188" y="2270125"/>
          <p14:tracePt t="6772" x="2008188" y="2266950"/>
          <p14:tracePt t="6783" x="2003425" y="2263775"/>
          <p14:tracePt t="6799" x="2003425" y="2259013"/>
          <p14:tracePt t="6816" x="2003425" y="2251075"/>
          <p14:tracePt t="6832" x="2003425" y="2247900"/>
          <p14:tracePt t="6850" x="2003425" y="2236788"/>
          <p14:tracePt t="6866" x="2003425" y="2232025"/>
          <p14:tracePt t="6883" x="2003425" y="2228850"/>
          <p14:tracePt t="6899" x="2022475" y="2212975"/>
          <p14:tracePt t="6916" x="2041525" y="2201863"/>
          <p14:tracePt t="6932" x="2076450" y="2182813"/>
          <p14:tracePt t="6949" x="2098675" y="2171700"/>
          <p14:tracePt t="6966" x="2144713" y="2160588"/>
          <p14:tracePt t="6982" x="2179638" y="2152650"/>
          <p14:tracePt t="6999" x="2266950" y="2141538"/>
          <p14:tracePt t="7016" x="2305050" y="2141538"/>
          <p14:tracePt t="7032" x="2381250" y="2133600"/>
          <p14:tracePt t="7049" x="2422525" y="2133600"/>
          <p14:tracePt t="7066" x="2484438" y="2133600"/>
          <p14:tracePt t="7082" x="2517775" y="2125663"/>
          <p14:tracePt t="7099" x="2582863" y="2114550"/>
          <p14:tracePt t="7116" x="2617788" y="2106613"/>
          <p14:tracePt t="7132" x="2678113" y="2106613"/>
          <p14:tracePt t="7149" x="2701925" y="2106613"/>
          <p14:tracePt t="7166" x="2746375" y="2106613"/>
          <p14:tracePt t="7182" x="2773363" y="2106613"/>
          <p14:tracePt t="7199" x="2811463" y="2106613"/>
          <p14:tracePt t="7216" x="2835275" y="2106613"/>
          <p14:tracePt t="7233" x="2868613" y="2117725"/>
          <p14:tracePt t="7249" x="2892425" y="2125663"/>
          <p14:tracePt t="7266" x="2930525" y="2136775"/>
          <p14:tracePt t="7282" x="2952750" y="2141538"/>
          <p14:tracePt t="7300" x="2987675" y="2152650"/>
          <p14:tracePt t="7316" x="2998788" y="2160588"/>
          <p14:tracePt t="7333" x="3006725" y="2160588"/>
          <p14:tracePt t="7349" x="3017838" y="2163763"/>
          <p14:tracePt t="14175" x="3013075" y="2179638"/>
          <p14:tracePt t="14186" x="3009900" y="2193925"/>
          <p14:tracePt t="14197" x="3006725" y="2206625"/>
          <p14:tracePt t="14209" x="2998788" y="2220913"/>
          <p14:tracePt t="14220" x="2994025" y="2232025"/>
          <p14:tracePt t="14232" x="2987675" y="2244725"/>
          <p14:tracePt t="14249" x="2982913" y="2255838"/>
          <p14:tracePt t="14266" x="2979738" y="2266950"/>
          <p14:tracePt t="14282" x="2979738" y="2270125"/>
          <p14:tracePt t="14299" x="2974975" y="2282825"/>
          <p14:tracePt t="14400" x="2971800" y="2289175"/>
          <p14:tracePt t="14411" x="2963863" y="2301875"/>
          <p14:tracePt t="14422" x="2960688" y="2312988"/>
          <p14:tracePt t="14433" x="2952750" y="2320925"/>
          <p14:tracePt t="14449" x="2949575" y="2332038"/>
          <p14:tracePt t="14466" x="2936875" y="2354263"/>
          <p14:tracePt t="14482" x="2933700" y="2362200"/>
          <p14:tracePt t="14499" x="2933700" y="2365375"/>
          <p14:tracePt t="14516" x="2930525" y="2378075"/>
          <p14:tracePt t="14532" x="2930525" y="2381250"/>
          <p14:tracePt t="14549" x="2925763" y="2389188"/>
          <p14:tracePt t="14566" x="2925763" y="2392363"/>
          <p14:tracePt t="14582" x="2922588" y="2400300"/>
          <p14:tracePt t="14599" x="2922588" y="2408238"/>
          <p14:tracePt t="14616" x="2922588" y="2416175"/>
          <p14:tracePt t="14649" x="2922588" y="2419350"/>
          <p14:tracePt t="14666" x="2922588" y="2422525"/>
          <p14:tracePt t="14682" x="2922588" y="2438400"/>
          <p14:tracePt t="14699" x="2922588" y="2441575"/>
          <p14:tracePt t="14716" x="2922588" y="2449513"/>
          <p14:tracePt t="14732" x="2922588" y="2460625"/>
          <p14:tracePt t="14749" x="2922588" y="2468563"/>
          <p14:tracePt t="14766" x="2922588" y="2473325"/>
          <p14:tracePt t="14782" x="2922588" y="2487613"/>
          <p14:tracePt t="14799" x="2922588" y="2492375"/>
          <p14:tracePt t="14816" x="2922588" y="2498725"/>
          <p14:tracePt t="14832" x="2925763" y="2506663"/>
          <p14:tracePt t="14849" x="2925763" y="2530475"/>
          <p14:tracePt t="14866" x="2925763" y="2536825"/>
          <p14:tracePt t="14882" x="2930525" y="2555875"/>
          <p14:tracePt t="14899" x="2930525" y="2563813"/>
          <p14:tracePt t="14916" x="2936875" y="2582863"/>
          <p14:tracePt t="14932" x="2936875" y="2590800"/>
          <p14:tracePt t="14951" x="2941638" y="2598738"/>
          <p14:tracePt t="14966" x="2941638" y="2606675"/>
          <p14:tracePt t="14982" x="2941638" y="2609850"/>
          <p14:tracePt t="14999" x="2941638" y="2617788"/>
          <p14:tracePt t="15016" x="2941638" y="2620963"/>
          <p14:tracePt t="15032" x="2941638" y="2628900"/>
          <p14:tracePt t="15049" x="2941638" y="2636838"/>
          <p14:tracePt t="15480" x="2933700" y="2640013"/>
          <p14:tracePt t="15491" x="2930525" y="2647950"/>
          <p14:tracePt t="15502" x="2925763" y="2659063"/>
          <p14:tracePt t="15516" x="2917825" y="2670175"/>
          <p14:tracePt t="15532" x="2914650" y="2678113"/>
          <p14:tracePt t="15549" x="2911475" y="2689225"/>
          <p14:tracePt t="15566" x="2911475" y="2693988"/>
          <p14:tracePt t="15582" x="2911475" y="2697163"/>
          <p14:tracePt t="15626" x="2911475" y="2701925"/>
          <p14:tracePt t="15637" x="2914650" y="2705100"/>
          <p14:tracePt t="15648" x="2917825" y="2705100"/>
          <p14:tracePt t="15660" x="2925763" y="2708275"/>
          <p14:tracePt t="15671" x="2930525" y="2708275"/>
          <p14:tracePt t="15704" x="2930525" y="2716213"/>
          <p14:tracePt t="15716" x="2930525" y="2720975"/>
          <p14:tracePt t="15727" x="2930525" y="2724150"/>
          <p14:tracePt t="15738" x="2933700" y="2727325"/>
          <p14:tracePt t="15749" x="2936875" y="2732088"/>
          <p14:tracePt t="15766" x="2941638" y="2735263"/>
          <p14:tracePt t="15782" x="2949575" y="2751138"/>
          <p14:tracePt t="15799" x="2955925" y="2762250"/>
          <p14:tracePt t="15816" x="2979738" y="2781300"/>
          <p14:tracePt t="15832" x="2982913" y="2792413"/>
          <p14:tracePt t="15850" x="2994025" y="2811463"/>
          <p14:tracePt t="15866" x="2998788" y="2819400"/>
          <p14:tracePt t="15882" x="3006725" y="2822575"/>
          <p14:tracePt t="15899" x="3021013" y="2827338"/>
          <p14:tracePt t="15916" x="3025775" y="2827338"/>
          <p14:tracePt t="15932" x="3028950" y="2827338"/>
          <p14:tracePt t="15949" x="3025775" y="2827338"/>
          <p14:tracePt t="15966" x="3021013" y="2830513"/>
          <p14:tracePt t="16224" x="3009900" y="2819400"/>
          <p14:tracePt t="16233" x="3009900" y="2816225"/>
          <p14:tracePt t="16278" x="2994025" y="2822575"/>
          <p14:tracePt t="16290" x="3001963" y="2827338"/>
          <p14:tracePt t="16301" x="3013075" y="2827338"/>
          <p14:tracePt t="16312" x="3017838" y="2827338"/>
          <p14:tracePt t="16323" x="3017838" y="2830513"/>
          <p14:tracePt t="16357" x="3021013" y="2830513"/>
          <p14:tracePt t="16369" x="3025775" y="2830513"/>
          <p14:tracePt t="16380" x="3028950" y="2830513"/>
          <p14:tracePt t="16391" x="3032125" y="2830513"/>
          <p14:tracePt t="16436" x="3032125" y="2838450"/>
          <p14:tracePt t="16818" x="3032125" y="2835275"/>
          <p14:tracePt t="17381" x="3028950" y="2838450"/>
          <p14:tracePt t="17392" x="3013075" y="2846388"/>
          <p14:tracePt t="17403" x="2998788" y="2857500"/>
          <p14:tracePt t="17416" x="2979738" y="2868613"/>
          <p14:tracePt t="17432" x="2968625" y="2876550"/>
          <p14:tracePt t="17449" x="2933700" y="2898775"/>
          <p14:tracePt t="17466" x="2917825" y="2906713"/>
          <p14:tracePt t="17482" x="2876550" y="2933700"/>
          <p14:tracePt t="17499" x="2854325" y="2944813"/>
          <p14:tracePt t="17516" x="2792413" y="2971800"/>
          <p14:tracePt t="17532" x="2759075" y="2982913"/>
          <p14:tracePt t="17549" x="2697163" y="3009900"/>
          <p14:tracePt t="17566" x="2682875" y="3021013"/>
          <p14:tracePt t="17582" x="2655888" y="3040063"/>
          <p14:tracePt t="17599" x="2644775" y="3044825"/>
          <p14:tracePt t="17616" x="2609850" y="3067050"/>
          <p14:tracePt t="17632" x="2593975" y="3078163"/>
          <p14:tracePt t="17649" x="2574925" y="3089275"/>
          <p14:tracePt t="17666" x="2541588" y="3105150"/>
          <p14:tracePt t="17682" x="2525713" y="3116263"/>
          <p14:tracePt t="17699" x="2503488" y="3127375"/>
          <p14:tracePt t="17716" x="2492375" y="3135313"/>
          <p14:tracePt t="17732" x="2465388" y="3143250"/>
          <p14:tracePt t="17749" x="2449513" y="3151188"/>
          <p14:tracePt t="17766" x="2403475" y="3162300"/>
          <p14:tracePt t="17782" x="2378075" y="3165475"/>
          <p14:tracePt t="17799" x="2339975" y="3178175"/>
          <p14:tracePt t="17816" x="2324100" y="3178175"/>
          <p14:tracePt t="17832" x="2289175" y="3184525"/>
          <p14:tracePt t="17849" x="2278063" y="3184525"/>
          <p14:tracePt t="17866" x="2239963" y="3189288"/>
          <p14:tracePt t="17882" x="2217738" y="3197225"/>
          <p14:tracePt t="17899" x="2168525" y="3208338"/>
          <p14:tracePt t="17916" x="2144713" y="3216275"/>
          <p14:tracePt t="17932" x="2114550" y="3219450"/>
          <p14:tracePt t="17949" x="2103438" y="3222625"/>
          <p14:tracePt t="17966" x="2084388" y="3230563"/>
          <p14:tracePt t="17982" x="2073275" y="3235325"/>
          <p14:tracePt t="17999" x="2054225" y="3241675"/>
          <p14:tracePt t="18016" x="2041525" y="3241675"/>
          <p14:tracePt t="18032" x="2035175" y="3241675"/>
          <p14:tracePt t="18247" x="2041525" y="3238500"/>
          <p14:tracePt t="18258" x="2054225" y="3235325"/>
          <p14:tracePt t="18269" x="2065338" y="3235325"/>
          <p14:tracePt t="18282" x="2073275" y="3230563"/>
          <p14:tracePt t="18299" x="2084388" y="3222625"/>
          <p14:tracePt t="18316" x="2117725" y="3222625"/>
          <p14:tracePt t="18332" x="2133600" y="3222625"/>
          <p14:tracePt t="18349" x="2179638" y="3227388"/>
          <p14:tracePt t="18366" x="2201863" y="3230563"/>
          <p14:tracePt t="18382" x="2270125" y="3246438"/>
          <p14:tracePt t="18399" x="2301875" y="3254375"/>
          <p14:tracePt t="18416" x="2351088" y="3265488"/>
          <p14:tracePt t="18432" x="2373313" y="3268663"/>
          <p14:tracePt t="18449" x="2411413" y="3276600"/>
          <p14:tracePt t="18466" x="2430463" y="3276600"/>
          <p14:tracePt t="18482" x="2449513" y="3279775"/>
          <p14:tracePt t="18499" x="2457450" y="3279775"/>
          <p14:tracePt t="18516" x="2476500" y="3279775"/>
          <p14:tracePt t="18532" x="2487613" y="3279775"/>
          <p14:tracePt t="18550" x="2503488" y="3279775"/>
          <p14:tracePt t="18566" x="2506663" y="3279775"/>
          <p14:tracePt t="18582" x="2511425" y="3279775"/>
          <p14:tracePt t="18585" x="2514600" y="3279775"/>
          <p14:tracePt t="18599" x="2517775" y="3279775"/>
          <p14:tracePt t="18616" x="2522538" y="3279775"/>
          <p14:tracePt t="18632" x="2541588" y="3279775"/>
          <p14:tracePt t="18649" x="2560638" y="3279775"/>
          <p14:tracePt t="18666" x="2590800" y="3279775"/>
          <p14:tracePt t="18682" x="2606675" y="3279775"/>
          <p14:tracePt t="18699" x="2640013" y="3292475"/>
          <p14:tracePt t="18716" x="2659063" y="3295650"/>
          <p14:tracePt t="18732" x="2697163" y="3306763"/>
          <p14:tracePt t="18749" x="2716213" y="3314700"/>
          <p14:tracePt t="18766" x="2746375" y="3325813"/>
          <p14:tracePt t="18782" x="2765425" y="3330575"/>
          <p14:tracePt t="18799" x="2797175" y="3336925"/>
          <p14:tracePt t="18816" x="2808288" y="3336925"/>
          <p14:tracePt t="18832" x="2827338" y="3336925"/>
          <p14:tracePt t="18849" x="2838450" y="3341688"/>
          <p14:tracePt t="18866" x="2857500" y="3341688"/>
          <p14:tracePt t="18882" x="2868613" y="3341688"/>
          <p14:tracePt t="18899" x="2879725" y="3341688"/>
          <p14:tracePt t="18916" x="2892425" y="3341688"/>
          <p14:tracePt t="18932" x="2911475" y="3341688"/>
          <p14:tracePt t="18949" x="2917825" y="3341688"/>
          <p14:tracePt t="18966" x="2936875" y="3341688"/>
          <p14:tracePt t="18982" x="2955925" y="3341688"/>
          <p14:tracePt t="19000" x="2974975" y="3341688"/>
          <p14:tracePt t="19016" x="2982913" y="3341688"/>
          <p14:tracePt t="19032" x="2994025" y="3341688"/>
          <p14:tracePt t="19049" x="3013075" y="3341688"/>
          <p14:tracePt t="19066" x="3017838" y="3341688"/>
          <p14:tracePt t="19082" x="3032125" y="3336925"/>
          <p14:tracePt t="19099" x="3036888" y="3330575"/>
          <p14:tracePt t="19116" x="3044825" y="3330575"/>
          <p14:tracePt t="19132" x="3051175" y="3330575"/>
          <p14:tracePt t="19149" x="3059113" y="3325813"/>
          <p14:tracePt t="19166" x="3063875" y="3322638"/>
          <p14:tracePt t="19182" x="3070225" y="3317875"/>
          <p14:tracePt t="19199" x="3074988" y="3314700"/>
          <p14:tracePt t="19216" x="3097213" y="3303588"/>
          <p14:tracePt t="19232" x="3105150" y="3298825"/>
          <p14:tracePt t="19249" x="3127375" y="3287713"/>
          <p14:tracePt t="19266" x="3140075" y="3284538"/>
          <p14:tracePt t="19282" x="3165475" y="3273425"/>
          <p14:tracePt t="19299" x="3181350" y="3265488"/>
          <p14:tracePt t="19316" x="3200400" y="3260725"/>
          <p14:tracePt t="19332" x="3211513" y="3257550"/>
          <p14:tracePt t="19349" x="3238500" y="3246438"/>
          <p14:tracePt t="19366" x="3257550" y="3238500"/>
          <p14:tracePt t="19382" x="3276600" y="3230563"/>
          <p14:tracePt t="19399" x="3287713" y="3230563"/>
          <p14:tracePt t="19416" x="3306763" y="3219450"/>
          <p14:tracePt t="19432" x="3317875" y="3216275"/>
          <p14:tracePt t="19450" x="3336925" y="3203575"/>
          <p14:tracePt t="19466" x="3349625" y="3197225"/>
          <p14:tracePt t="19482" x="3352800" y="3192463"/>
          <p14:tracePt t="19499" x="3368675" y="3184525"/>
          <p14:tracePt t="19516" x="3371850" y="3181350"/>
          <p14:tracePt t="19532" x="3379788" y="3173413"/>
          <p14:tracePt t="19549" x="3382963" y="3165475"/>
          <p14:tracePt t="19566" x="3394075" y="3154363"/>
          <p14:tracePt t="19582" x="3398838" y="3151188"/>
          <p14:tracePt t="19585" x="3402013" y="3143250"/>
          <p14:tracePt t="19599" x="3406775" y="3135313"/>
          <p14:tracePt t="19616" x="3406775" y="3124200"/>
          <p14:tracePt t="19632" x="3406775" y="3113088"/>
          <p14:tracePt t="19649" x="3406775" y="3108325"/>
          <p14:tracePt t="19666" x="3398838" y="3097213"/>
          <p14:tracePt t="19682" x="3394075" y="3094038"/>
          <p14:tracePt t="19699" x="3382963" y="3086100"/>
          <p14:tracePt t="19716" x="3379788" y="3082925"/>
          <p14:tracePt t="19732" x="3368675" y="3067050"/>
          <p14:tracePt t="19749" x="3355975" y="3063875"/>
          <p14:tracePt t="19766" x="3333750" y="3048000"/>
          <p14:tracePt t="19782" x="3317875" y="3036888"/>
          <p14:tracePt t="19799" x="3292475" y="3025775"/>
          <p14:tracePt t="19815" x="3273425" y="3017838"/>
          <p14:tracePt t="19832" x="3238500" y="3006725"/>
          <p14:tracePt t="19849" x="3222625" y="2994025"/>
          <p14:tracePt t="19866" x="3189288" y="2982913"/>
          <p14:tracePt t="19882" x="3178175" y="2979738"/>
          <p14:tracePt t="19900" x="3146425" y="2968625"/>
          <p14:tracePt t="19916" x="3127375" y="2963863"/>
          <p14:tracePt t="19932" x="3113088" y="2955925"/>
          <p14:tracePt t="19949" x="3078163" y="2955925"/>
          <p14:tracePt t="19966" x="3063875" y="2952750"/>
          <p14:tracePt t="19982" x="3028950" y="2952750"/>
          <p14:tracePt t="19999" x="3013075" y="2952750"/>
          <p14:tracePt t="20016" x="2968625" y="2952750"/>
          <p14:tracePt t="20032" x="2944813" y="2952750"/>
          <p14:tracePt t="20049" x="2892425" y="2952750"/>
          <p14:tracePt t="20065" x="2860675" y="2952750"/>
          <p14:tracePt t="20082" x="2797175" y="2952750"/>
          <p14:tracePt t="20099" x="2773363" y="2952750"/>
          <p14:tracePt t="20115" x="2743200" y="2952750"/>
          <p14:tracePt t="20132" x="2727325" y="2952750"/>
          <p14:tracePt t="20149" x="2686050" y="2952750"/>
          <p14:tracePt t="20165" x="2663825" y="2952750"/>
          <p14:tracePt t="20182" x="2609850" y="2963863"/>
          <p14:tracePt t="20199" x="2574925" y="2971800"/>
          <p14:tracePt t="20216" x="2517775" y="2982913"/>
          <p14:tracePt t="20232" x="2503488" y="2990850"/>
          <p14:tracePt t="20249" x="2468563" y="3001963"/>
          <p14:tracePt t="20266" x="2454275" y="3006725"/>
          <p14:tracePt t="20282" x="2427288" y="3017838"/>
          <p14:tracePt t="20299" x="2408238" y="3017838"/>
          <p14:tracePt t="20316" x="2389188" y="3017838"/>
          <p14:tracePt t="20332" x="2381250" y="3017838"/>
          <p14:tracePt t="20349" x="2378075" y="3017838"/>
          <p14:tracePt t="20366" x="2365375" y="3021013"/>
          <p14:tracePt t="20382" x="2362200" y="3021013"/>
          <p14:tracePt t="20399" x="2346325" y="3028950"/>
          <p14:tracePt t="20416" x="2343150" y="3028950"/>
          <p14:tracePt t="20432" x="2324100" y="3036888"/>
          <p14:tracePt t="20449" x="2312988" y="3044825"/>
          <p14:tracePt t="20466" x="2305050" y="3051175"/>
          <p14:tracePt t="20482" x="2301875" y="3055938"/>
          <p14:tracePt t="20499" x="2286000" y="3063875"/>
          <p14:tracePt t="20515" x="2282825" y="3067050"/>
          <p14:tracePt t="20532" x="2270125" y="3078163"/>
          <p14:tracePt t="20549" x="2259013" y="3082925"/>
          <p14:tracePt t="20566" x="2251075" y="3089275"/>
          <p14:tracePt t="20582" x="2247900" y="3089275"/>
          <p14:tracePt t="20599" x="2239963" y="3089275"/>
          <p14:tracePt t="20654" x="2236788" y="3089275"/>
          <p14:tracePt t="20666" x="2232025" y="3097213"/>
          <p14:tracePt t="20677" x="2228850" y="3101975"/>
          <p14:tracePt t="20688" x="2225675" y="3105150"/>
          <p14:tracePt t="20700" x="2220913" y="3108325"/>
          <p14:tracePt t="20716" x="2217738" y="3113088"/>
          <p14:tracePt t="20732" x="2209800" y="3121025"/>
          <p14:tracePt t="20749" x="2209800" y="3124200"/>
          <p14:tracePt t="20958" x="2209800" y="3132138"/>
          <p14:tracePt t="20969" x="2212975" y="3135313"/>
          <p14:tracePt t="20982" x="2217738" y="3140075"/>
          <p14:tracePt t="20999" x="2220913" y="3143250"/>
          <p14:tracePt t="21015" x="2225675" y="3143250"/>
          <p14:tracePt t="21032" x="2228850" y="3146425"/>
          <p14:tracePt t="21049" x="2236788" y="3154363"/>
          <p14:tracePt t="21065" x="2244725" y="3162300"/>
          <p14:tracePt t="21082" x="2251075" y="3170238"/>
          <p14:tracePt t="21099" x="2255838" y="3173413"/>
          <p14:tracePt t="21116" x="2263775" y="3181350"/>
          <p14:tracePt t="21132" x="2266950" y="3184525"/>
          <p14:tracePt t="21149" x="2282825" y="3197225"/>
          <p14:tracePt t="21166" x="2293938" y="3200400"/>
          <p14:tracePt t="21182" x="2312988" y="3211513"/>
          <p14:tracePt t="21199" x="2332038" y="3216275"/>
          <p14:tracePt t="21216" x="2359025" y="3227388"/>
          <p14:tracePt t="21232" x="2373313" y="3235325"/>
          <p14:tracePt t="21249" x="2392363" y="3238500"/>
          <p14:tracePt t="21265" x="2422525" y="3249613"/>
          <p14:tracePt t="21282" x="2441575" y="3257550"/>
          <p14:tracePt t="21299" x="2476500" y="3265488"/>
          <p14:tracePt t="21316" x="2492375" y="3273425"/>
          <p14:tracePt t="21332" x="2517775" y="3276600"/>
          <p14:tracePt t="21349" x="2533650" y="3276600"/>
          <p14:tracePt t="21366" x="2552700" y="3276600"/>
          <p14:tracePt t="21382" x="2563813" y="3276600"/>
          <p14:tracePt t="21399" x="2579688" y="3284538"/>
          <p14:tracePt t="21415" x="2587625" y="3284538"/>
          <p14:tracePt t="21432" x="2606675" y="3284538"/>
          <p14:tracePt t="21449" x="2617788" y="3284538"/>
          <p14:tracePt t="21466" x="2636838" y="3284538"/>
          <p14:tracePt t="21482" x="2644775" y="3284538"/>
          <p14:tracePt t="21499" x="2670175" y="3284538"/>
          <p14:tracePt t="21516" x="2689225" y="3287713"/>
          <p14:tracePt t="21532" x="2720975" y="3292475"/>
          <p14:tracePt t="21549" x="2735263" y="3292475"/>
          <p14:tracePt t="21566" x="2770188" y="3298825"/>
          <p14:tracePt t="21582" x="2789238" y="3303588"/>
          <p14:tracePt t="21599" x="2819400" y="3303588"/>
          <p14:tracePt t="21615" x="2835275" y="3303588"/>
          <p14:tracePt t="21632" x="2860675" y="3314700"/>
          <p14:tracePt t="21649" x="2873375" y="3314700"/>
          <p14:tracePt t="21666" x="2898775" y="3322638"/>
          <p14:tracePt t="21682" x="2911475" y="3325813"/>
          <p14:tracePt t="21699" x="2925763" y="3325813"/>
          <p14:tracePt t="21715" x="2944813" y="3325813"/>
          <p14:tracePt t="21732" x="2955925" y="3325813"/>
          <p14:tracePt t="21749" x="2974975" y="3325813"/>
          <p14:tracePt t="21766" x="2982913" y="3325813"/>
          <p14:tracePt t="21782" x="3001963" y="3325813"/>
          <p14:tracePt t="21799" x="3013075" y="3325813"/>
          <p14:tracePt t="21815" x="3032125" y="3325813"/>
          <p14:tracePt t="21832" x="3044825" y="3325813"/>
          <p14:tracePt t="21849" x="3063875" y="3325813"/>
          <p14:tracePt t="21866" x="3070225" y="3325813"/>
          <p14:tracePt t="21882" x="3094038" y="3325813"/>
          <p14:tracePt t="21899" x="3101975" y="3325813"/>
          <p14:tracePt t="21916" x="3121025" y="3325813"/>
          <p14:tracePt t="21932" x="3132138" y="3325813"/>
          <p14:tracePt t="21949" x="3151188" y="3325813"/>
          <p14:tracePt t="21966" x="3159125" y="3325813"/>
          <p14:tracePt t="21982" x="3181350" y="3325813"/>
          <p14:tracePt t="21999" x="3189288" y="3325813"/>
          <p14:tracePt t="22015" x="3211513" y="3317875"/>
          <p14:tracePt t="22032" x="3219450" y="3317875"/>
          <p14:tracePt t="22049" x="3238500" y="3317875"/>
          <p14:tracePt t="22065" x="3249613" y="3317875"/>
          <p14:tracePt t="22082" x="3268663" y="3317875"/>
          <p14:tracePt t="22099" x="3276600" y="3317875"/>
          <p14:tracePt t="22116" x="3292475" y="3317875"/>
          <p14:tracePt t="22132" x="3295650" y="3317875"/>
          <p14:tracePt t="22149" x="3298825" y="3317875"/>
          <p14:tracePt t="22165" x="3306763" y="3317875"/>
          <p14:tracePt t="22182" x="3311525" y="3317875"/>
          <p14:tracePt t="22478" x="3317875" y="3314700"/>
          <p14:tracePt t="22499" x="3330575" y="3303588"/>
          <p14:tracePt t="22515" x="3336925" y="3298825"/>
          <p14:tracePt t="22532" x="3344863" y="3287713"/>
          <p14:tracePt t="22549" x="3349625" y="3287713"/>
          <p14:tracePt t="22565" x="3352800" y="3287713"/>
          <p14:tracePt t="23007" x="3363913" y="3276600"/>
          <p14:tracePt t="23018" x="3371850" y="3265488"/>
          <p14:tracePt t="23032" x="3375025" y="3260725"/>
          <p14:tracePt t="23049" x="3379788" y="3257550"/>
          <p14:tracePt t="23065" x="3382963" y="3238500"/>
          <p14:tracePt t="23082" x="3382963" y="3235325"/>
          <p14:tracePt t="23085" x="3382963" y="3230563"/>
          <p14:tracePt t="23099" x="3382963" y="3227388"/>
          <p14:tracePt t="23115" x="3382963" y="3219450"/>
          <p14:tracePt t="23132" x="3382963" y="3211513"/>
          <p14:tracePt t="23149" x="3382963" y="3208338"/>
          <p14:tracePt t="23165" x="3379788" y="3200400"/>
          <p14:tracePt t="23199" x="3375025" y="3189288"/>
          <p14:tracePt t="23215" x="3375025" y="3184525"/>
          <p14:tracePt t="23232" x="3368675" y="3178175"/>
          <p14:tracePt t="23249" x="3363913" y="3173413"/>
          <p14:tracePt t="23265" x="3352800" y="3159125"/>
          <p14:tracePt t="23282" x="3349625" y="3154363"/>
          <p14:tracePt t="23299" x="3341688" y="3146425"/>
          <p14:tracePt t="23315" x="3336925" y="3143250"/>
          <p14:tracePt t="23332" x="3325813" y="3132138"/>
          <p14:tracePt t="23349" x="3322638" y="3127375"/>
          <p14:tracePt t="23365" x="3314700" y="3121025"/>
          <p14:tracePt t="23382" x="3311525" y="3116263"/>
          <p14:tracePt t="23399" x="3303588" y="3108325"/>
          <p14:tracePt t="23416" x="3295650" y="3105150"/>
          <p14:tracePt t="23432" x="3287713" y="3094038"/>
          <p14:tracePt t="23449" x="3284538" y="3089275"/>
          <p14:tracePt t="23466" x="3276600" y="3082925"/>
          <p14:tracePt t="23482" x="3265488" y="3078163"/>
          <p14:tracePt t="23499" x="3254375" y="3070225"/>
          <p14:tracePt t="23515" x="3227388" y="3059113"/>
          <p14:tracePt t="23532" x="3211513" y="3055938"/>
          <p14:tracePt t="23549" x="3178175" y="3048000"/>
          <p14:tracePt t="23565" x="3162300" y="3044825"/>
          <p14:tracePt t="23582" x="3127375" y="3044825"/>
          <p14:tracePt t="23599" x="3113088" y="3044825"/>
          <p14:tracePt t="23615" x="3074988" y="3040063"/>
          <p14:tracePt t="23632" x="3051175" y="3040063"/>
          <p14:tracePt t="23649" x="3006725" y="3040063"/>
          <p14:tracePt t="23665" x="2974975" y="3040063"/>
          <p14:tracePt t="23682" x="2933700" y="3040063"/>
          <p14:tracePt t="23699" x="2911475" y="3048000"/>
          <p14:tracePt t="23715" x="2873375" y="3059113"/>
          <p14:tracePt t="23732" x="2854325" y="3063875"/>
          <p14:tracePt t="23749" x="2822575" y="3074988"/>
          <p14:tracePt t="23765" x="2803525" y="3078163"/>
          <p14:tracePt t="23782" x="2770188" y="3089275"/>
          <p14:tracePt t="23799" x="2754313" y="3097213"/>
          <p14:tracePt t="23815" x="2732088" y="3105150"/>
          <p14:tracePt t="23832" x="2727325" y="3113088"/>
          <p14:tracePt t="23849" x="2720975" y="3116263"/>
          <p14:tracePt t="23865" x="2716213" y="3116263"/>
          <p14:tracePt t="23882" x="2713038" y="3116263"/>
          <p14:tracePt t="24626" x="2701925" y="3121025"/>
          <p14:tracePt t="24637" x="2686050" y="3124200"/>
          <p14:tracePt t="24648" x="2670175" y="3132138"/>
          <p14:tracePt t="24659" x="2651125" y="3135313"/>
          <p14:tracePt t="24671" x="2636838" y="3146425"/>
          <p14:tracePt t="24682" x="2609850" y="3165475"/>
          <p14:tracePt t="24699" x="2571750" y="3197225"/>
          <p14:tracePt t="24715" x="2473325" y="3268663"/>
          <p14:tracePt t="24732" x="2408238" y="3298825"/>
          <p14:tracePt t="24749" x="2308225" y="3344863"/>
          <p14:tracePt t="24765" x="2255838" y="3360738"/>
          <p14:tracePt t="24782" x="2174875" y="3382963"/>
          <p14:tracePt t="24799" x="2144713" y="3387725"/>
          <p14:tracePt t="24816" x="2076450" y="3409950"/>
          <p14:tracePt t="24832" x="2030413" y="3425825"/>
          <p14:tracePt t="24849" x="1978025" y="3448050"/>
          <p14:tracePt t="24865" x="1858963" y="3502025"/>
          <p14:tracePt t="24882" x="1801813" y="3535363"/>
          <p14:tracePt t="24899" x="1733550" y="3562350"/>
          <p14:tracePt t="24915" x="1711325" y="3573463"/>
          <p14:tracePt t="24932" x="1641475" y="3600450"/>
          <p14:tracePt t="24949" x="1597025" y="3616325"/>
          <p14:tracePt t="24965" x="1516063" y="3654425"/>
          <p14:tracePt t="24982" x="1474788" y="3668713"/>
          <p14:tracePt t="24999" x="1393825" y="3695700"/>
          <p14:tracePt t="25016" x="1360488" y="3703638"/>
          <p14:tracePt t="25032" x="1314450" y="3714750"/>
          <p14:tracePt t="25049" x="1298575" y="3717925"/>
          <p14:tracePt t="25065" x="1249363" y="3730625"/>
          <p14:tracePt t="25082" x="1227138" y="3736975"/>
          <p14:tracePt t="25099" x="1181100" y="3749675"/>
          <p14:tracePt t="25115" x="1158875" y="3756025"/>
          <p14:tracePt t="25132" x="1123950" y="3763963"/>
          <p14:tracePt t="25149" x="1104900" y="3771900"/>
          <p14:tracePt t="25165" x="1074738" y="3783013"/>
          <p14:tracePt t="25182" x="1050925" y="3787775"/>
          <p14:tracePt t="25199" x="1009650" y="3806825"/>
          <p14:tracePt t="25215" x="990600" y="3817938"/>
          <p14:tracePt t="25233" x="955675" y="3840163"/>
          <p14:tracePt t="25249" x="949325" y="3844925"/>
          <p14:tracePt t="25266" x="922338" y="3856038"/>
          <p14:tracePt t="25282" x="911225" y="3859213"/>
          <p14:tracePt t="25299" x="906463" y="3859213"/>
          <p14:tracePt t="25315" x="895350" y="3870325"/>
          <p14:tracePt t="25332" x="892175" y="3875088"/>
          <p14:tracePt t="25349" x="884238" y="3883025"/>
          <p14:tracePt t="25365" x="879475" y="3894138"/>
          <p14:tracePt t="25382" x="868363" y="3905250"/>
          <p14:tracePt t="25399" x="865188" y="3916363"/>
          <p14:tracePt t="25415" x="854075" y="3935413"/>
          <p14:tracePt t="25432" x="849313" y="3946525"/>
          <p14:tracePt t="25449" x="838200" y="3970338"/>
          <p14:tracePt t="25465" x="835025" y="3978275"/>
          <p14:tracePt t="25482" x="822325" y="4008438"/>
          <p14:tracePt t="25499" x="819150" y="4016375"/>
          <p14:tracePt t="25515" x="808038" y="4038600"/>
          <p14:tracePt t="25532" x="800100" y="4046538"/>
          <p14:tracePt t="25549" x="792163" y="4068763"/>
          <p14:tracePt t="25565" x="784225" y="4079875"/>
          <p14:tracePt t="25582" x="777875" y="4087813"/>
          <p14:tracePt t="25599" x="773113" y="4092575"/>
          <p14:tracePt t="25615" x="769938" y="4098925"/>
          <p14:tracePt t="25632" x="765175" y="4103688"/>
          <p14:tracePt t="25649" x="762000" y="4114800"/>
          <p14:tracePt t="25665" x="754063" y="4117975"/>
          <p14:tracePt t="25682" x="746125" y="4137025"/>
          <p14:tracePt t="25699" x="739775" y="4156075"/>
          <p14:tracePt t="25716" x="727075" y="4183063"/>
          <p14:tracePt t="25732" x="723900" y="4191000"/>
          <p14:tracePt t="25749" x="720725" y="4202113"/>
          <p14:tracePt t="25765" x="712788" y="4221163"/>
          <p14:tracePt t="25782" x="708025" y="4232275"/>
          <p14:tracePt t="25799" x="701675" y="4248150"/>
          <p14:tracePt t="25815" x="701675" y="4256088"/>
          <p14:tracePt t="25832" x="688975" y="4278313"/>
          <p14:tracePt t="25849" x="682625" y="4289425"/>
          <p14:tracePt t="25865" x="674688" y="4308475"/>
          <p14:tracePt t="25882" x="669925" y="4313238"/>
          <p14:tracePt t="25899" x="669925" y="4327525"/>
          <p14:tracePt t="25915" x="669925" y="4335463"/>
          <p14:tracePt t="25932" x="669925" y="4354513"/>
          <p14:tracePt t="25949" x="669925" y="4365625"/>
          <p14:tracePt t="25965" x="663575" y="4384675"/>
          <p14:tracePt t="25982" x="663575" y="4397375"/>
          <p14:tracePt t="25999" x="663575" y="4416425"/>
          <p14:tracePt t="26015" x="663575" y="4422775"/>
          <p14:tracePt t="26032" x="663575" y="4446588"/>
          <p14:tracePt t="26049" x="663575" y="4454525"/>
          <p14:tracePt t="26065" x="663575" y="4468813"/>
          <p14:tracePt t="26082" x="663575" y="4473575"/>
          <p14:tracePt t="26099" x="663575" y="4479925"/>
          <p14:tracePt t="26115" x="663575" y="4484688"/>
          <p14:tracePt t="26132" x="658813" y="4495800"/>
          <p14:tracePt t="26166" x="658813" y="4498975"/>
          <p14:tracePt t="26223" x="658813" y="4503738"/>
          <p14:tracePt t="26235" x="658813" y="4506913"/>
          <p14:tracePt t="26246" x="658813" y="4511675"/>
          <p14:tracePt t="26257" x="658813" y="4514850"/>
          <p14:tracePt t="26268" x="658813" y="4518025"/>
          <p14:tracePt t="26282" x="658813" y="4525963"/>
          <p14:tracePt t="26313" x="658813" y="4530725"/>
          <p14:tracePt t="26324" x="658813" y="4533900"/>
          <p14:tracePt t="26336" x="658813" y="4537075"/>
          <p14:tracePt t="26349" x="658813" y="4541838"/>
          <p14:tracePt t="26365" x="655638" y="4545013"/>
          <p14:tracePt t="26382" x="655638" y="4556125"/>
          <p14:tracePt t="26399" x="655638" y="4560888"/>
          <p14:tracePt t="26415" x="655638" y="4568825"/>
          <p14:tracePt t="26432" x="655638" y="4572000"/>
          <p14:tracePt t="26449" x="655638" y="4579938"/>
          <p14:tracePt t="26465" x="655638" y="4587875"/>
          <p14:tracePt t="26482" x="655638" y="4594225"/>
          <p14:tracePt t="26499" x="655638" y="4598988"/>
          <p14:tracePt t="26515" x="655638" y="4606925"/>
          <p14:tracePt t="26532" x="655638" y="4610100"/>
          <p14:tracePt t="26549" x="655638" y="4621213"/>
          <p14:tracePt t="26565" x="655638" y="4625975"/>
          <p14:tracePt t="26582" x="655638" y="4632325"/>
          <p14:tracePt t="26599" x="655638" y="4637088"/>
          <p14:tracePt t="26616" x="655638" y="4645025"/>
          <p14:tracePt t="26632" x="655638" y="4651375"/>
          <p14:tracePt t="26649" x="655638" y="4656138"/>
          <p14:tracePt t="26665" x="655638" y="4664075"/>
          <p14:tracePt t="26682" x="655638" y="4667250"/>
          <p14:tracePt t="26699" x="655638" y="4675188"/>
          <p14:tracePt t="26715" x="655638" y="4683125"/>
          <p14:tracePt t="26732" x="658813" y="4689475"/>
          <p14:tracePt t="26749" x="658813" y="4694238"/>
          <p14:tracePt t="26765" x="663575" y="4702175"/>
          <p14:tracePt t="26853" x="663575" y="4705350"/>
          <p14:tracePt t="26864" x="663575" y="4713288"/>
          <p14:tracePt t="26876" x="663575" y="4716463"/>
          <p14:tracePt t="26887" x="663575" y="4721225"/>
          <p14:tracePt t="26899" x="666750" y="4724400"/>
          <p14:tracePt t="26915" x="666750" y="4727575"/>
          <p14:tracePt t="26932" x="666750" y="4735513"/>
          <p14:tracePt t="26949" x="666750" y="4740275"/>
          <p14:tracePt t="26965" x="674688" y="4751388"/>
          <p14:tracePt t="26982" x="677863" y="4754563"/>
          <p14:tracePt t="26999" x="677863" y="4762500"/>
          <p14:tracePt t="27326" x="682625" y="4762500"/>
          <p14:tracePt t="27382" x="685800" y="4762500"/>
          <p14:tracePt t="27393" x="688975" y="4754563"/>
          <p14:tracePt t="27405" x="693738" y="4746625"/>
          <p14:tracePt t="27416" x="701675" y="4740275"/>
          <p14:tracePt t="27432" x="704850" y="4727575"/>
          <p14:tracePt t="27449" x="715963" y="4708525"/>
          <p14:tracePt t="27465" x="720725" y="4697413"/>
          <p14:tracePt t="27482" x="731838" y="4675188"/>
          <p14:tracePt t="27499" x="735013" y="4667250"/>
          <p14:tracePt t="27516" x="746125" y="4645025"/>
          <p14:tracePt t="27532" x="750888" y="4629150"/>
          <p14:tracePt t="27549" x="758825" y="4613275"/>
          <p14:tracePt t="27565" x="769938" y="4564063"/>
          <p14:tracePt t="27582" x="777875" y="4541838"/>
          <p14:tracePt t="27585" x="788988" y="4514850"/>
          <p14:tracePt t="27599" x="792163" y="4492625"/>
          <p14:tracePt t="27615" x="800100" y="4468813"/>
          <p14:tracePt t="27632" x="811213" y="4435475"/>
          <p14:tracePt t="27649" x="815975" y="4419600"/>
          <p14:tracePt t="27665" x="815975" y="4384675"/>
          <p14:tracePt t="27682" x="815975" y="4370388"/>
          <p14:tracePt t="27699" x="815975" y="4351338"/>
          <p14:tracePt t="27715" x="815975" y="4340225"/>
          <p14:tracePt t="27732" x="808038" y="4321175"/>
          <p14:tracePt t="27749" x="808038" y="4308475"/>
          <p14:tracePt t="27765" x="800100" y="4289425"/>
          <p14:tracePt t="27782" x="792163" y="4278313"/>
          <p14:tracePt t="27799" x="784225" y="4259263"/>
          <p14:tracePt t="27815" x="777875" y="4248150"/>
          <p14:tracePt t="27832" x="765175" y="4221163"/>
          <p14:tracePt t="27849" x="762000" y="4210050"/>
          <p14:tracePt t="27865" x="750888" y="4175125"/>
          <p14:tracePt t="27882" x="746125" y="4160838"/>
          <p14:tracePt t="27899" x="735013" y="4125913"/>
          <p14:tracePt t="27915" x="727075" y="4111625"/>
          <p14:tracePt t="27932" x="715963" y="4084638"/>
          <p14:tracePt t="27949" x="712788" y="4073525"/>
          <p14:tracePt t="27966" x="701675" y="4038600"/>
          <p14:tracePt t="27982" x="696913" y="4022725"/>
          <p14:tracePt t="27999" x="688975" y="4011613"/>
          <p14:tracePt t="28015" x="677863" y="3984625"/>
          <p14:tracePt t="28032" x="674688" y="3973513"/>
          <p14:tracePt t="28049" x="669925" y="3954463"/>
          <p14:tracePt t="28065" x="663575" y="3943350"/>
          <p14:tracePt t="28082" x="663575" y="3924300"/>
          <p14:tracePt t="28099" x="663575" y="3913188"/>
          <p14:tracePt t="28115" x="663575" y="3894138"/>
          <p14:tracePt t="28132" x="663575" y="3886200"/>
          <p14:tracePt t="28149" x="663575" y="3875088"/>
          <p14:tracePt t="28165" x="663575" y="3870325"/>
          <p14:tracePt t="28182" x="663575" y="3863975"/>
          <p14:tracePt t="28199" x="663575" y="3859213"/>
          <p14:tracePt t="28215" x="663575" y="3851275"/>
          <p14:tracePt t="28232" x="663575" y="3848100"/>
          <p14:tracePt t="28249" x="663575" y="3840163"/>
          <p14:tracePt t="28361" x="666750" y="3840163"/>
          <p14:tracePt t="28372" x="669925" y="3840163"/>
          <p14:tracePt t="28383" x="674688" y="3840163"/>
          <p14:tracePt t="28394" x="677863" y="3840163"/>
          <p14:tracePt t="28406" x="682625" y="3836988"/>
          <p14:tracePt t="28417" x="685800" y="3836988"/>
          <p14:tracePt t="28432" x="696913" y="3832225"/>
          <p14:tracePt t="28449" x="701675" y="3829050"/>
          <p14:tracePt t="28465" x="708025" y="3821113"/>
          <p14:tracePt t="28482" x="712788" y="3813175"/>
          <p14:tracePt t="28499" x="723900" y="3806825"/>
          <p14:tracePt t="28515" x="727075" y="3802063"/>
          <p14:tracePt t="28532" x="735013" y="3802063"/>
          <p14:tracePt t="28565" x="742950" y="3802063"/>
          <p14:tracePt t="28582" x="746125" y="3802063"/>
          <p14:tracePt t="28585" x="754063" y="3802063"/>
          <p14:tracePt t="28599" x="758825" y="3798888"/>
          <p14:tracePt t="28615" x="765175" y="3794125"/>
          <p14:tracePt t="28632" x="784225" y="3787775"/>
          <p14:tracePt t="28649" x="796925" y="3787775"/>
          <p14:tracePt t="28665" x="830263" y="3783013"/>
          <p14:tracePt t="28682" x="846138" y="3783013"/>
          <p14:tracePt t="28699" x="884238" y="3783013"/>
          <p14:tracePt t="28716" x="906463" y="3783013"/>
          <p14:tracePt t="28732" x="952500" y="3783013"/>
          <p14:tracePt t="28749" x="968375" y="3783013"/>
          <p14:tracePt t="28765" x="1001713" y="3771900"/>
          <p14:tracePt t="28782" x="1020763" y="3763963"/>
          <p14:tracePt t="28799" x="1050925" y="3760788"/>
          <p14:tracePt t="28815" x="1063625" y="3756025"/>
          <p14:tracePt t="28832" x="1082675" y="3756025"/>
          <p14:tracePt t="28849" x="1093788" y="3756025"/>
          <p14:tracePt t="28866" x="1120775" y="3756025"/>
          <p14:tracePt t="28882" x="1135063" y="3756025"/>
          <p14:tracePt t="28899" x="1150938" y="3756025"/>
          <p14:tracePt t="28915" x="1184275" y="3756025"/>
          <p14:tracePt t="28932" x="1200150" y="3756025"/>
          <p14:tracePt t="28949" x="1230313" y="3756025"/>
          <p14:tracePt t="28965" x="1241425" y="3756025"/>
          <p14:tracePt t="28982" x="1249363" y="3756025"/>
          <p14:tracePt t="28999" x="1254125" y="3756025"/>
          <p14:tracePt t="29015" x="1260475" y="3756025"/>
          <p14:tracePt t="29812" x="1260475" y="3760788"/>
          <p14:tracePt t="29823" x="1260475" y="3763963"/>
          <p14:tracePt t="29834" x="1260475" y="3768725"/>
          <p14:tracePt t="29849" x="1265238" y="3771900"/>
          <p14:tracePt t="29865" x="1265238" y="3779838"/>
          <p14:tracePt t="29882" x="1265238" y="3787775"/>
          <p14:tracePt t="30015" x="1265238" y="3790950"/>
          <p14:tracePt t="30026" x="1265238" y="3798888"/>
          <p14:tracePt t="30037" x="1265238" y="3810000"/>
          <p14:tracePt t="30049" x="1265238" y="3821113"/>
          <p14:tracePt t="30065" x="1265238" y="3829050"/>
          <p14:tracePt t="30082" x="1265238" y="3848100"/>
          <p14:tracePt t="30099" x="1265238" y="3859213"/>
          <p14:tracePt t="30115" x="1265238" y="3870325"/>
          <p14:tracePt t="30132" x="1265238" y="3878263"/>
          <p14:tracePt t="30149" x="1265238" y="3886200"/>
          <p14:tracePt t="30206" x="1265238" y="3889375"/>
          <p14:tracePt t="30217" x="1265238" y="3894138"/>
          <p14:tracePt t="30229" x="1265238" y="3897313"/>
          <p14:tracePt t="30240" x="1265238" y="3902075"/>
          <p14:tracePt t="30251" x="1265238" y="3908425"/>
          <p14:tracePt t="30265" x="1265238" y="3913188"/>
          <p14:tracePt t="30282" x="1257300" y="3916363"/>
          <p14:tracePt t="30299" x="1257300" y="3924300"/>
          <p14:tracePt t="30315" x="1257300" y="3927475"/>
          <p14:tracePt t="30332" x="1257300" y="3943350"/>
          <p14:tracePt t="30349" x="1257300" y="3946525"/>
          <p14:tracePt t="30365" x="1254125" y="3954463"/>
          <p14:tracePt t="30382" x="1254125" y="3959225"/>
          <p14:tracePt t="30399" x="1254125" y="3970338"/>
          <p14:tracePt t="30415" x="1249363" y="3973513"/>
          <p14:tracePt t="30432" x="1249363" y="3984625"/>
          <p14:tracePt t="30449" x="1249363" y="3997325"/>
          <p14:tracePt t="30465" x="1246188" y="4016375"/>
          <p14:tracePt t="30482" x="1238250" y="4027488"/>
          <p14:tracePt t="30499" x="1238250" y="4046538"/>
          <p14:tracePt t="30515" x="1235075" y="4057650"/>
          <p14:tracePt t="30532" x="1230313" y="4076700"/>
          <p14:tracePt t="30549" x="1222375" y="4087813"/>
          <p14:tracePt t="30565" x="1222375" y="4106863"/>
          <p14:tracePt t="30582" x="1222375" y="4114800"/>
          <p14:tracePt t="30599" x="1219200" y="4137025"/>
          <p14:tracePt t="30615" x="1216025" y="4144963"/>
          <p14:tracePt t="30632" x="1203325" y="4168775"/>
          <p14:tracePt t="30649" x="1196975" y="4179888"/>
          <p14:tracePt t="30666" x="1189038" y="4198938"/>
          <p14:tracePt t="30682" x="1181100" y="4210050"/>
          <p14:tracePt t="30699" x="1177925" y="4225925"/>
          <p14:tracePt t="30715" x="1177925" y="4244975"/>
          <p14:tracePt t="30732" x="1173163" y="4256088"/>
          <p14:tracePt t="30749" x="1165225" y="4275138"/>
          <p14:tracePt t="30765" x="1165225" y="4294188"/>
          <p14:tracePt t="30782" x="1154113" y="4313238"/>
          <p14:tracePt t="30799" x="1154113" y="4324350"/>
          <p14:tracePt t="30815" x="1154113" y="4343400"/>
          <p14:tracePt t="30832" x="1154113" y="4351338"/>
          <p14:tracePt t="30849" x="1150938" y="4362450"/>
          <p14:tracePt t="30865" x="1150938" y="4365625"/>
          <p14:tracePt t="30882" x="1146175" y="4373563"/>
          <p14:tracePt t="30899" x="1143000" y="4378325"/>
          <p14:tracePt t="30915" x="1143000" y="4392613"/>
          <p14:tracePt t="30932" x="1143000" y="4400550"/>
          <p14:tracePt t="30949" x="1139825" y="4422775"/>
          <p14:tracePt t="30965" x="1131888" y="4430713"/>
          <p14:tracePt t="30982" x="1127125" y="4446588"/>
          <p14:tracePt t="30999" x="1123950" y="4449763"/>
          <p14:tracePt t="31015" x="1120775" y="4457700"/>
          <p14:tracePt t="31032" x="1120775" y="4465638"/>
          <p14:tracePt t="31049" x="1116013" y="4484688"/>
          <p14:tracePt t="31065" x="1116013" y="4492625"/>
          <p14:tracePt t="31082" x="1108075" y="4514850"/>
          <p14:tracePt t="31099" x="1104900" y="4522788"/>
          <p14:tracePt t="31116" x="1096963" y="4533900"/>
          <p14:tracePt t="31132" x="1096963" y="4537075"/>
          <p14:tracePt t="31149" x="1096963" y="4541838"/>
          <p14:tracePt t="31165" x="1096963" y="4552950"/>
          <p14:tracePt t="31182" x="1096963" y="4564063"/>
          <p14:tracePt t="31199" x="1096963" y="4583113"/>
          <p14:tracePt t="31215" x="1089025" y="4594225"/>
          <p14:tracePt t="31232" x="1082675" y="4610100"/>
          <p14:tracePt t="31249" x="1077913" y="4613275"/>
          <p14:tracePt t="31265" x="1077913" y="4621213"/>
          <p14:tracePt t="31282" x="1077913" y="4629150"/>
          <p14:tracePt t="31299" x="1077913" y="4651375"/>
          <p14:tracePt t="31315" x="1077913" y="4659313"/>
          <p14:tracePt t="31332" x="1069975" y="4678363"/>
          <p14:tracePt t="31349" x="1069975" y="4689475"/>
          <p14:tracePt t="31365" x="1069975" y="4708525"/>
          <p14:tracePt t="31382" x="1069975" y="4721225"/>
          <p14:tracePt t="31399" x="1069975" y="4732338"/>
          <p14:tracePt t="31415" x="1069975" y="4735513"/>
          <p14:tracePt t="31432" x="1069975" y="4746625"/>
          <p14:tracePt t="31449" x="1069975" y="4751388"/>
          <p14:tracePt t="31465" x="1069975" y="4762500"/>
          <p14:tracePt t="31482" x="1066800" y="4765675"/>
          <p14:tracePt t="31499" x="1066800" y="4778375"/>
          <p14:tracePt t="31515" x="1066800" y="4781550"/>
          <p14:tracePt t="31532" x="1066800" y="4789488"/>
          <p14:tracePt t="31549" x="1063625" y="4792663"/>
          <p14:tracePt t="31566" x="1063625" y="4808538"/>
          <p14:tracePt t="31582" x="1063625" y="4811713"/>
          <p14:tracePt t="31599" x="1066800" y="4816475"/>
          <p14:tracePt t="31615" x="1074738" y="4822825"/>
          <p14:tracePt t="31632" x="1082675" y="4830763"/>
          <p14:tracePt t="31668" x="1077913" y="4830763"/>
          <p14:tracePt t="31682" x="1074738" y="4830763"/>
          <p14:tracePt t="31699" x="1069975" y="4827588"/>
          <p14:tracePt t="31715" x="1058863" y="4816475"/>
          <p14:tracePt t="31732" x="1047750" y="4803775"/>
          <p14:tracePt t="31749" x="1050925" y="4797425"/>
          <p14:tracePt t="32345" x="1036638" y="4797425"/>
          <p14:tracePt t="32389" x="1031875" y="4797425"/>
          <p14:tracePt t="32411" x="1031875" y="4792663"/>
          <p14:tracePt t="32422" x="1044575" y="4797425"/>
          <p14:tracePt t="32444" x="1047750" y="4797425"/>
          <p14:tracePt t="32456" x="1050925" y="4797425"/>
          <p14:tracePt t="32467" x="1055688" y="4797425"/>
          <p14:tracePt t="32479" x="1058863" y="4797425"/>
          <p14:tracePt t="32523" x="1058863" y="4800600"/>
          <p14:tracePt t="35088" x="1063625" y="4800600"/>
          <p14:tracePt t="35099" x="1069975" y="4789488"/>
          <p14:tracePt t="35111" x="1082675" y="4773613"/>
          <p14:tracePt t="35122" x="1093788" y="4754563"/>
          <p14:tracePt t="35133" x="1101725" y="4743450"/>
          <p14:tracePt t="35149" x="1120775" y="4727575"/>
          <p14:tracePt t="35166" x="1154113" y="4689475"/>
          <p14:tracePt t="35182" x="1173163" y="4675188"/>
          <p14:tracePt t="35199" x="1192213" y="4648200"/>
          <p14:tracePt t="35215" x="1230313" y="4602163"/>
          <p14:tracePt t="35232" x="1249363" y="4575175"/>
          <p14:tracePt t="35249" x="1292225" y="4522788"/>
          <p14:tracePt t="35265" x="1311275" y="4498975"/>
          <p14:tracePt t="35282" x="1349375" y="4446588"/>
          <p14:tracePt t="35299" x="1360488" y="4427538"/>
          <p14:tracePt t="35315" x="1387475" y="4378325"/>
          <p14:tracePt t="35332" x="1398588" y="4354513"/>
          <p14:tracePt t="35349" x="1420813" y="4313238"/>
          <p14:tracePt t="35365" x="1428750" y="4302125"/>
          <p14:tracePt t="35382" x="1439863" y="4275138"/>
          <p14:tracePt t="35399" x="1444625" y="4264025"/>
          <p14:tracePt t="35415" x="1455738" y="4240213"/>
          <p14:tracePt t="35432" x="1458913" y="4232275"/>
          <p14:tracePt t="35449" x="1470025" y="4210050"/>
          <p14:tracePt t="35465" x="1474788" y="4202113"/>
          <p14:tracePt t="35482" x="1477963" y="4179888"/>
          <p14:tracePt t="35499" x="1477963" y="4171950"/>
          <p14:tracePt t="35515" x="1474788" y="4144963"/>
          <p14:tracePt t="35532" x="1474788" y="4133850"/>
          <p14:tracePt t="35549" x="1466850" y="4114800"/>
          <p14:tracePt t="35565" x="1463675" y="4103688"/>
          <p14:tracePt t="35582" x="1450975" y="4076700"/>
          <p14:tracePt t="35599" x="1447800" y="4065588"/>
          <p14:tracePt t="35616" x="1436688" y="4046538"/>
          <p14:tracePt t="35632" x="1431925" y="4038600"/>
          <p14:tracePt t="35649" x="1428750" y="4030663"/>
          <p14:tracePt t="35665" x="1417638" y="4016375"/>
          <p14:tracePt t="35682" x="1412875" y="4011613"/>
          <p14:tracePt t="35699" x="1406525" y="4000500"/>
          <p14:tracePt t="35715" x="1398588" y="3989388"/>
          <p14:tracePt t="35732" x="1390650" y="3981450"/>
          <p14:tracePt t="35748" x="1387475" y="3978275"/>
          <p14:tracePt t="35765" x="1379538" y="3965575"/>
          <p14:tracePt t="35782" x="1374775" y="3962400"/>
          <p14:tracePt t="35799" x="1368425" y="3954463"/>
          <p14:tracePt t="35815" x="1363663" y="3951288"/>
          <p14:tracePt t="35832" x="1360488" y="3943350"/>
          <p14:tracePt t="35848" x="1360488" y="3935413"/>
          <p14:tracePt t="35865" x="1355725" y="3927475"/>
          <p14:tracePt t="35882" x="1355725" y="3924300"/>
          <p14:tracePt t="35915" x="1355725" y="3921125"/>
          <p14:tracePt t="35932" x="1355725" y="3913188"/>
          <p14:tracePt t="35949" x="1355725" y="3905250"/>
          <p14:tracePt t="35965" x="1355725" y="3902075"/>
          <p14:tracePt t="36134" x="1355725" y="3897313"/>
          <p14:tracePt t="36146" x="1360488" y="3897313"/>
          <p14:tracePt t="36157" x="1363663" y="3894138"/>
          <p14:tracePt t="36169" x="1371600" y="3889375"/>
          <p14:tracePt t="36182" x="1374775" y="3886200"/>
          <p14:tracePt t="36198" x="1379538" y="3883025"/>
          <p14:tracePt t="36216" x="1382713" y="3875088"/>
          <p14:tracePt t="36269" x="1387475" y="3875088"/>
          <p14:tracePt t="36281" x="1390650" y="3875088"/>
          <p14:tracePt t="36292" x="1393825" y="3870325"/>
          <p14:tracePt t="36303" x="1401763" y="3870325"/>
          <p14:tracePt t="36315" x="1406525" y="3870325"/>
          <p14:tracePt t="36332" x="1409700" y="3870325"/>
          <p14:tracePt t="36349" x="1417638" y="3870325"/>
          <p14:tracePt t="36365" x="1428750" y="3875088"/>
          <p14:tracePt t="36382" x="1439863" y="3878263"/>
          <p14:tracePt t="36398" x="1447800" y="3883025"/>
          <p14:tracePt t="36415" x="1455738" y="3883025"/>
          <p14:tracePt t="36432" x="1458913" y="3883025"/>
          <p14:tracePt t="36448" x="1463675" y="3883025"/>
          <p14:tracePt t="36618" x="1463675" y="3886200"/>
          <p14:tracePt t="36629" x="1466850" y="3889375"/>
          <p14:tracePt t="36641" x="1466850" y="3897313"/>
          <p14:tracePt t="36764" x="1466850" y="3902075"/>
          <p14:tracePt t="36776" x="1466850" y="3905250"/>
          <p14:tracePt t="36787" x="1463675" y="3913188"/>
          <p14:tracePt t="36798" x="1458913" y="3916363"/>
          <p14:tracePt t="36815" x="1455738" y="3927475"/>
          <p14:tracePt t="36832" x="1444625" y="3946525"/>
          <p14:tracePt t="36848" x="1436688" y="3959225"/>
          <p14:tracePt t="36865" x="1428750" y="3981450"/>
          <p14:tracePt t="36882" x="1420813" y="3989388"/>
          <p14:tracePt t="36898" x="1412875" y="4000500"/>
          <p14:tracePt t="36915" x="1409700" y="4003675"/>
          <p14:tracePt t="36932" x="1401763" y="4011613"/>
          <p14:tracePt t="36949" x="1398588" y="4016375"/>
          <p14:tracePt t="36966" x="1390650" y="4022725"/>
          <p14:tracePt t="36982" x="1387475" y="4030663"/>
          <p14:tracePt t="36998" x="1382713" y="4035425"/>
          <p14:tracePt t="37015" x="1379538" y="4038600"/>
          <p14:tracePt t="37046" x="1374775" y="4038600"/>
          <p14:tracePt t="37057" x="1371600" y="4041775"/>
          <p14:tracePt t="37068" x="1368425" y="4046538"/>
          <p14:tracePt t="37082" x="1360488" y="4046538"/>
          <p14:tracePt t="37098" x="1355725" y="4049713"/>
          <p14:tracePt t="37115" x="1349375" y="4054475"/>
          <p14:tracePt t="37132" x="1344613" y="4054475"/>
          <p14:tracePt t="37148" x="1336675" y="4060825"/>
          <p14:tracePt t="37165" x="1330325" y="4065588"/>
          <p14:tracePt t="37182" x="1322388" y="4068763"/>
          <p14:tracePt t="37199" x="1317625" y="4073525"/>
          <p14:tracePt t="37215" x="1311275" y="4073525"/>
          <p14:tracePt t="37232" x="1306513" y="4073525"/>
          <p14:tracePt t="37249" x="1295400" y="4073525"/>
          <p14:tracePt t="37265" x="1292225" y="4073525"/>
          <p14:tracePt t="37282" x="1284288" y="4073525"/>
          <p14:tracePt t="37299" x="1279525" y="4073525"/>
          <p14:tracePt t="37316" x="1273175" y="4073525"/>
          <p14:tracePt t="37332" x="1265238" y="4073525"/>
          <p14:tracePt t="37348" x="1257300" y="4073525"/>
          <p14:tracePt t="37365" x="1254125" y="4073525"/>
          <p14:tracePt t="37382" x="1249363" y="4073525"/>
          <p14:tracePt t="37416" x="1246188" y="4076700"/>
          <p14:tracePt t="39196" x="1260475" y="4076700"/>
          <p14:tracePt t="39206" x="1314450" y="4084638"/>
          <p14:tracePt t="39216" x="1336675" y="4084638"/>
          <p14:tracePt t="39232" x="1363663" y="4092575"/>
          <p14:tracePt t="39248" x="1387475" y="4095750"/>
          <p14:tracePt t="39265" x="1450975" y="4111625"/>
          <p14:tracePt t="39282" x="1474788" y="4114800"/>
          <p14:tracePt t="39298" x="1508125" y="4125913"/>
          <p14:tracePt t="39315" x="1524000" y="4133850"/>
          <p14:tracePt t="39332" x="1546225" y="4141788"/>
          <p14:tracePt t="39348" x="1550988" y="4141788"/>
          <p14:tracePt t="39601" x="1546225" y="4149725"/>
          <p14:tracePt t="39612" x="1527175" y="4156075"/>
          <p14:tracePt t="39648" x="1501775" y="4175125"/>
          <p14:tracePt t="39666" x="1482725" y="4194175"/>
          <p14:tracePt t="39682" x="1470025" y="4198938"/>
          <p14:tracePt t="39698" x="1458913" y="4202113"/>
          <p14:tracePt t="39715" x="1444625" y="4213225"/>
          <p14:tracePt t="39732" x="1436688" y="4217988"/>
          <p14:tracePt t="39748" x="1425575" y="4221163"/>
          <p14:tracePt t="39765" x="1420813" y="4221163"/>
          <p14:tracePt t="39782" x="1409700" y="4229100"/>
          <p14:tracePt t="39798" x="1398588" y="4232275"/>
          <p14:tracePt t="39815" x="1390650" y="4237038"/>
          <p14:tracePt t="39832" x="1387475" y="4240213"/>
          <p14:tracePt t="39848" x="1371600" y="4244975"/>
          <p14:tracePt t="39865" x="1363663" y="4251325"/>
          <p14:tracePt t="39882" x="1341438" y="4256088"/>
          <p14:tracePt t="39898" x="1333500" y="4256088"/>
          <p14:tracePt t="39915" x="1314450" y="4256088"/>
          <p14:tracePt t="39932" x="1306513" y="4256088"/>
          <p14:tracePt t="39948" x="1298575" y="4256088"/>
          <p14:tracePt t="39965" x="1295400" y="4256088"/>
          <p14:tracePt t="39982" x="1287463" y="4251325"/>
          <p14:tracePt t="39998" x="1284288" y="4248150"/>
          <p14:tracePt t="40015" x="1273175" y="4237038"/>
          <p14:tracePt t="40032" x="1268413" y="4232275"/>
          <p14:tracePt t="40048" x="1260475" y="4225925"/>
          <p14:tracePt t="40065" x="1257300" y="4221163"/>
          <p14:tracePt t="40082" x="1249363" y="4210050"/>
          <p14:tracePt t="40098" x="1241425" y="4206875"/>
          <p14:tracePt t="40116" x="1235075" y="4198938"/>
          <p14:tracePt t="40132" x="1230313" y="4194175"/>
          <p14:tracePt t="40148" x="1230313" y="4191000"/>
          <p14:tracePt t="40165" x="1230313" y="4179888"/>
          <p14:tracePt t="40182" x="1230313" y="4175125"/>
          <p14:tracePt t="40198" x="1230313" y="4164013"/>
          <p14:tracePt t="40215" x="1235075" y="4152900"/>
          <p14:tracePt t="40232" x="1246188" y="4133850"/>
          <p14:tracePt t="40248" x="1249363" y="4130675"/>
          <p14:tracePt t="40265" x="1260475" y="4117975"/>
          <p14:tracePt t="40282" x="1265238" y="4114800"/>
          <p14:tracePt t="40298" x="1273175" y="4106863"/>
          <p14:tracePt t="40315" x="1276350" y="4103688"/>
          <p14:tracePt t="40332" x="1284288" y="4098925"/>
          <p14:tracePt t="40348" x="1292225" y="4098925"/>
          <p14:tracePt t="40365" x="1298575" y="4092575"/>
          <p14:tracePt t="40382" x="1303338" y="4092575"/>
          <p14:tracePt t="40398" x="1311275" y="4092575"/>
          <p14:tracePt t="40415" x="1314450" y="4092575"/>
          <p14:tracePt t="40432" x="1322388" y="4092575"/>
          <p14:tracePt t="40448" x="1325563" y="4092575"/>
          <p14:tracePt t="40465" x="1330325" y="4092575"/>
          <p14:tracePt t="40482" x="1333500" y="4092575"/>
          <p14:tracePt t="40499" x="1352550" y="4098925"/>
          <p14:tracePt t="40515" x="1363663" y="4103688"/>
          <p14:tracePt t="40532" x="1379538" y="4114800"/>
          <p14:tracePt t="40548" x="1382713" y="4117975"/>
          <p14:tracePt t="40566" x="1390650" y="4122738"/>
          <p14:tracePt t="40582" x="1393825" y="4122738"/>
          <p14:tracePt t="40601" x="1398588" y="4125913"/>
          <p14:tracePt t="40615" x="1398588" y="4130675"/>
          <p14:tracePt t="40632" x="1398588" y="4137025"/>
          <p14:tracePt t="40648" x="1398588" y="4144963"/>
          <p14:tracePt t="40665" x="1401763" y="4149725"/>
          <p14:tracePt t="40682" x="1409700" y="4156075"/>
          <p14:tracePt t="40698" x="1409700" y="4160838"/>
          <p14:tracePt t="40715" x="1409700" y="4171950"/>
          <p14:tracePt t="40732" x="1409700" y="4175125"/>
          <p14:tracePt t="40748" x="1409700" y="4179888"/>
          <p14:tracePt t="40848" x="1406525" y="4183063"/>
          <p14:tracePt t="40859" x="1401763" y="4187825"/>
          <p14:tracePt t="40870" x="1398588" y="4191000"/>
          <p14:tracePt t="40882" x="1393825" y="4194175"/>
          <p14:tracePt t="40898" x="1390650" y="4202113"/>
          <p14:tracePt t="40915" x="1382713" y="4210050"/>
          <p14:tracePt t="40932" x="1374775" y="4213225"/>
          <p14:tracePt t="40948" x="1368425" y="4213225"/>
          <p14:tracePt t="40965" x="1363663" y="4213225"/>
          <p14:tracePt t="40982" x="1360488" y="4213225"/>
          <p14:tracePt t="41095" x="1355725" y="4213225"/>
          <p14:tracePt t="41118" x="1352550" y="4217988"/>
          <p14:tracePt t="41129" x="1341438" y="4221163"/>
          <p14:tracePt t="41140" x="1330325" y="4229100"/>
          <p14:tracePt t="41152" x="1322388" y="4232275"/>
          <p14:tracePt t="41165" x="1303338" y="4244975"/>
          <p14:tracePt t="41182" x="1287463" y="4256088"/>
          <p14:tracePt t="41198" x="1254125" y="4278313"/>
          <p14:tracePt t="41215" x="1241425" y="4289425"/>
          <p14:tracePt t="41232" x="1219200" y="4302125"/>
          <p14:tracePt t="41248" x="1216025" y="4302125"/>
          <p14:tracePt t="41265" x="1211263" y="4302125"/>
          <p14:tracePt t="41366" x="1208088" y="4305300"/>
          <p14:tracePt t="41377" x="1203325" y="4308475"/>
          <p14:tracePt t="41388" x="1200150" y="4313238"/>
          <p14:tracePt t="41399" x="1196975" y="4316413"/>
          <p14:tracePt t="41415" x="1189038" y="4321175"/>
          <p14:tracePt t="41432" x="1184275" y="4332288"/>
          <p14:tracePt t="41448" x="1181100" y="4335463"/>
          <p14:tracePt t="41466" x="1177925" y="4340225"/>
          <p14:tracePt t="41579" x="1173163" y="4340225"/>
          <p14:tracePt t="41591" x="1173163" y="4343400"/>
          <p14:tracePt t="41613" x="1169988" y="4343400"/>
          <p14:tracePt t="41624" x="1169988" y="4346575"/>
          <p14:tracePt t="41636" x="1165225" y="4351338"/>
          <p14:tracePt t="41648" x="1158875" y="4354513"/>
          <p14:tracePt t="41665" x="1154113" y="4362450"/>
          <p14:tracePt t="41682" x="1150938" y="4365625"/>
          <p14:tracePt t="41703" x="1150938" y="4370388"/>
          <p14:tracePt t="41725" x="1150938" y="4373563"/>
          <p14:tracePt t="41759" x="1150938" y="4378325"/>
          <p14:tracePt t="41872" x="1150938" y="4381500"/>
          <p14:tracePt t="41883" x="1150938" y="4384675"/>
          <p14:tracePt t="41894" x="1150938" y="4392613"/>
          <p14:tracePt t="41905" x="1150938" y="4397375"/>
          <p14:tracePt t="42311" x="1146175" y="4397375"/>
          <p14:tracePt t="42322" x="1154113" y="4384675"/>
          <p14:tracePt t="42348" x="1165225" y="4381500"/>
          <p14:tracePt t="42366" x="1173163" y="4381500"/>
          <p14:tracePt t="42382" x="1177925" y="4381500"/>
          <p14:tracePt t="42398" x="1181100" y="4381500"/>
          <p14:tracePt t="42457" x="1184275" y="4381500"/>
          <p14:tracePt t="42468" x="1192213" y="4378325"/>
          <p14:tracePt t="42479" x="1196975" y="4378325"/>
          <p14:tracePt t="42490" x="1200150" y="4373563"/>
          <p14:tracePt t="42502" x="1208088" y="4373563"/>
          <p14:tracePt t="42515" x="1219200" y="4365625"/>
          <p14:tracePt t="42532" x="1230313" y="4365625"/>
          <p14:tracePt t="42548" x="1249363" y="4362450"/>
          <p14:tracePt t="42565" x="1260475" y="4359275"/>
          <p14:tracePt t="42582" x="1279525" y="4351338"/>
          <p14:tracePt t="42598" x="1287463" y="4351338"/>
          <p14:tracePt t="42615" x="1303338" y="4351338"/>
          <p14:tracePt t="42632" x="1314450" y="4351338"/>
          <p14:tracePt t="42648" x="1322388" y="4351338"/>
          <p14:tracePt t="42665" x="1325563" y="4351338"/>
          <p14:tracePt t="42682" x="1333500" y="4351338"/>
          <p14:tracePt t="42698" x="1336675" y="4351338"/>
          <p14:tracePt t="42715" x="1341438" y="4351338"/>
          <p14:tracePt t="42794" x="1349375" y="4351338"/>
          <p14:tracePt t="42805" x="1352550" y="4351338"/>
          <p14:tracePt t="42817" x="1355725" y="4351338"/>
          <p14:tracePt t="42828" x="1360488" y="4351338"/>
          <p14:tracePt t="42839" x="1363663" y="4351338"/>
          <p14:tracePt t="42850" x="1368425" y="4346575"/>
          <p14:tracePt t="42865" x="1371600" y="4346575"/>
          <p14:tracePt t="42882" x="1379538" y="4346575"/>
          <p14:tracePt t="42898" x="1387475" y="4346575"/>
          <p14:tracePt t="42915" x="1390650" y="4346575"/>
          <p14:tracePt t="42932" x="1398588" y="4346575"/>
          <p14:tracePt t="42948" x="1401763" y="4346575"/>
          <p14:tracePt t="42965" x="1412875" y="4346575"/>
          <p14:tracePt t="42998" x="1417638" y="4346575"/>
          <p14:tracePt t="43015" x="1420813" y="4346575"/>
          <p14:tracePt t="43032" x="1428750" y="4346575"/>
          <p14:tracePt t="43065" x="1439863" y="4346575"/>
          <p14:tracePt t="43082" x="1444625" y="4346575"/>
          <p14:tracePt t="43098" x="1450975" y="4346575"/>
          <p14:tracePt t="43115" x="1455738" y="4346575"/>
          <p14:tracePt t="43132" x="1470025" y="4346575"/>
          <p14:tracePt t="43148" x="1477963" y="4346575"/>
          <p14:tracePt t="43165" x="1485900" y="4354513"/>
          <p14:tracePt t="43182" x="1489075" y="4354513"/>
          <p14:tracePt t="43198" x="1504950" y="4359275"/>
          <p14:tracePt t="43215" x="1508125" y="4359275"/>
          <p14:tracePt t="43233" x="1516063" y="4359275"/>
          <p14:tracePt t="43248" x="1524000" y="4359275"/>
          <p14:tracePt t="43266" x="1531938" y="4362450"/>
          <p14:tracePt t="43282" x="1535113" y="4362450"/>
          <p14:tracePt t="43298" x="1539875" y="4362450"/>
          <p14:tracePt t="43315" x="1546225" y="4362450"/>
          <p14:tracePt t="43332" x="1554163" y="4362450"/>
          <p14:tracePt t="43470" x="1562100" y="4362450"/>
          <p14:tracePt t="43481" x="1565275" y="4362450"/>
          <p14:tracePt t="43492" x="1570038" y="4362450"/>
          <p14:tracePt t="43503" x="1577975" y="4362450"/>
          <p14:tracePt t="43515" x="1589088" y="4362450"/>
          <p14:tracePt t="43532" x="1600200" y="4362450"/>
          <p14:tracePt t="43548" x="1619250" y="4362450"/>
          <p14:tracePt t="43565" x="1627188" y="4365625"/>
          <p14:tracePt t="43582" x="1649413" y="4365625"/>
          <p14:tracePt t="43598" x="1657350" y="4365625"/>
          <p14:tracePt t="43615" x="1665288" y="4370388"/>
          <p14:tracePt t="43632" x="1673225" y="4370388"/>
          <p14:tracePt t="43648" x="1679575" y="4370388"/>
          <p14:tracePt t="43665" x="1684338" y="4370388"/>
          <p14:tracePt t="43682" x="1692275" y="4370388"/>
          <p14:tracePt t="43716" x="1706563" y="4370388"/>
          <p14:tracePt t="43732" x="1711325" y="4370388"/>
          <p14:tracePt t="43748" x="1714500" y="4370388"/>
          <p14:tracePt t="43765" x="1722438" y="4370388"/>
          <p14:tracePt t="43782" x="1725613" y="4370388"/>
          <p14:tracePt t="43798" x="1736725" y="4370388"/>
          <p14:tracePt t="43815" x="1741488" y="4370388"/>
          <p14:tracePt t="43832" x="1749425" y="4370388"/>
          <p14:tracePt t="43865" x="1752600" y="4370388"/>
          <p14:tracePt t="44315" x="1749425" y="4373563"/>
          <p14:tracePt t="44325" x="1741488" y="4384675"/>
          <p14:tracePt t="44348" x="1717675" y="4403725"/>
          <p14:tracePt t="44365" x="1706563" y="4416425"/>
          <p14:tracePt t="44382" x="1687513" y="4438650"/>
          <p14:tracePt t="44398" x="1676400" y="4449763"/>
          <p14:tracePt t="44415" x="1660525" y="4457700"/>
          <p14:tracePt t="44432" x="1649413" y="4460875"/>
          <p14:tracePt t="44448" x="1630363" y="4473575"/>
          <p14:tracePt t="44465" x="1619250" y="4476750"/>
          <p14:tracePt t="44482" x="1600200" y="4487863"/>
          <p14:tracePt t="44498" x="1589088" y="4492625"/>
          <p14:tracePt t="44515" x="1562100" y="4503738"/>
          <p14:tracePt t="44532" x="1546225" y="4511675"/>
          <p14:tracePt t="44548" x="1512888" y="4522788"/>
          <p14:tracePt t="44565" x="1493838" y="4525963"/>
          <p14:tracePt t="44582" x="1474788" y="4525963"/>
          <p14:tracePt t="44598" x="1466850" y="4525963"/>
          <p14:tracePt t="44616" x="1444625" y="4525963"/>
          <p14:tracePt t="44632" x="1436688" y="4518025"/>
          <p14:tracePt t="44648" x="1412875" y="4514850"/>
          <p14:tracePt t="44665" x="1379538" y="4503738"/>
          <p14:tracePt t="44682" x="1360488" y="4498975"/>
          <p14:tracePt t="44698" x="1344613" y="4487863"/>
          <p14:tracePt t="44715" x="1341438" y="4484688"/>
          <p14:tracePt t="44732" x="1336675" y="4479925"/>
          <p14:tracePt t="44899" x="1336675" y="4468813"/>
          <p14:tracePt t="44915" x="1349375" y="4460875"/>
          <p14:tracePt t="44932" x="1355725" y="4454525"/>
          <p14:tracePt t="44948" x="1360488" y="4449763"/>
          <p14:tracePt t="44965" x="1368425" y="4446588"/>
          <p14:tracePt t="44982" x="1371600" y="4446588"/>
          <p14:tracePt t="44998" x="1382713" y="4446588"/>
          <p14:tracePt t="45015" x="1390650" y="4446588"/>
          <p14:tracePt t="45032" x="1409700" y="4446588"/>
          <p14:tracePt t="45048" x="1420813" y="4446588"/>
          <p14:tracePt t="45066" x="1439863" y="4446588"/>
          <p14:tracePt t="45082" x="1447800" y="4446588"/>
          <p14:tracePt t="45098" x="1466850" y="4446588"/>
          <p14:tracePt t="45115" x="1493838" y="4446588"/>
          <p14:tracePt t="45132" x="1508125" y="4446588"/>
          <p14:tracePt t="45148" x="1527175" y="4446588"/>
          <p14:tracePt t="45165" x="1539875" y="4446588"/>
          <p14:tracePt t="45182" x="1550988" y="4446588"/>
          <p14:tracePt t="45198" x="1554163" y="4446588"/>
          <p14:tracePt t="45215" x="1565275" y="4446588"/>
          <p14:tracePt t="45232" x="1570038" y="4446588"/>
          <p14:tracePt t="45248" x="1573213" y="4446588"/>
          <p14:tracePt t="45653" x="1581150" y="4454525"/>
          <p14:tracePt t="45665" x="1592263" y="4473575"/>
          <p14:tracePt t="45682" x="1600200" y="4479925"/>
          <p14:tracePt t="45698" x="1619250" y="4503738"/>
          <p14:tracePt t="45715" x="1627188" y="4514850"/>
          <p14:tracePt t="45732" x="1635125" y="4530725"/>
          <p14:tracePt t="45748" x="1638300" y="4533900"/>
          <p14:tracePt t="45765" x="1638300" y="4541838"/>
          <p14:tracePt t="45782" x="1638300" y="4545013"/>
          <p14:tracePt t="45798" x="1638300" y="4556125"/>
          <p14:tracePt t="45815" x="1638300" y="4560888"/>
          <p14:tracePt t="45832" x="1635125" y="4568825"/>
          <p14:tracePt t="45848" x="1630363" y="4572000"/>
          <p14:tracePt t="45865" x="1622425" y="4579938"/>
          <p14:tracePt t="45882" x="1619250" y="4587875"/>
          <p14:tracePt t="45898" x="1608138" y="4594225"/>
          <p14:tracePt t="45915" x="1600200" y="4598988"/>
          <p14:tracePt t="45932" x="1589088" y="4606925"/>
          <p14:tracePt t="45948" x="1581150" y="4613275"/>
          <p14:tracePt t="45966" x="1573213" y="4621213"/>
          <p14:tracePt t="45982" x="1570038" y="4625975"/>
          <p14:tracePt t="45998" x="1562100" y="4629150"/>
          <p14:tracePt t="46015" x="1554163" y="4632325"/>
          <p14:tracePt t="46032" x="1550988" y="4637088"/>
          <p14:tracePt t="46048" x="1543050" y="4637088"/>
          <p14:tracePt t="46065" x="1531938" y="4645025"/>
          <p14:tracePt t="46082" x="1524000" y="4648200"/>
          <p14:tracePt t="46098" x="1520825" y="4651375"/>
          <p14:tracePt t="46115" x="1512888" y="4656138"/>
          <p14:tracePt t="46132" x="1504950" y="4659313"/>
          <p14:tracePt t="46148" x="1493838" y="4664075"/>
          <p14:tracePt t="46165" x="1482725" y="4664075"/>
          <p14:tracePt t="46182" x="1463675" y="4664075"/>
          <p14:tracePt t="46198" x="1450975" y="4670425"/>
          <p14:tracePt t="46215" x="1444625" y="4670425"/>
          <p14:tracePt t="46232" x="1439863" y="4670425"/>
          <p14:tracePt t="46248" x="1431925" y="4670425"/>
          <p14:tracePt t="46265" x="1428750" y="4670425"/>
          <p14:tracePt t="46282" x="1417638" y="4670425"/>
          <p14:tracePt t="46298" x="1412875" y="4670425"/>
          <p14:tracePt t="46315" x="1406525" y="4670425"/>
          <p14:tracePt t="46332" x="1401763" y="4670425"/>
          <p14:tracePt t="46348" x="1393825" y="4670425"/>
          <p14:tracePt t="46365" x="1387475" y="4670425"/>
          <p14:tracePt t="46382" x="1379538" y="4670425"/>
          <p14:tracePt t="46398" x="1374775" y="4670425"/>
          <p14:tracePt t="46416" x="1368425" y="4670425"/>
          <p14:tracePt t="46432" x="1363663" y="4664075"/>
          <p14:tracePt t="46448" x="1355725" y="4664075"/>
          <p14:tracePt t="46465" x="1349375" y="4664075"/>
          <p14:tracePt t="46482" x="1344613" y="4659313"/>
          <p14:tracePt t="46498" x="1336675" y="4659313"/>
          <p14:tracePt t="46515" x="1333500" y="4659313"/>
          <p14:tracePt t="46532" x="1322388" y="4659313"/>
          <p14:tracePt t="46548" x="1317625" y="4659313"/>
          <p14:tracePt t="46565" x="1311275" y="4656138"/>
          <p14:tracePt t="46582" x="1306513" y="4656138"/>
          <p14:tracePt t="46598" x="1295400" y="4651375"/>
          <p14:tracePt t="46615" x="1292225" y="4651375"/>
          <p14:tracePt t="46632" x="1284288" y="4648200"/>
          <p14:tracePt t="46665" x="1276350" y="4648200"/>
          <p14:tracePt t="46682" x="1273175" y="4645025"/>
          <p14:tracePt t="46698" x="1260475" y="4645025"/>
          <p14:tracePt t="46715" x="1257300" y="4640263"/>
          <p14:tracePt t="46732" x="1249363" y="4640263"/>
          <p14:tracePt t="46765" x="1246188" y="4640263"/>
          <p14:tracePt t="46782" x="1241425" y="4640263"/>
          <p14:tracePt t="46900" x="1238250" y="4640263"/>
          <p14:tracePt t="46934" x="1230313" y="4637088"/>
          <p14:tracePt t="46945" x="1230313" y="4629150"/>
          <p14:tracePt t="46957" x="1227138" y="4625975"/>
          <p14:tracePt t="46990" x="1222375" y="4625975"/>
          <p14:tracePt t="47036" x="1219200" y="4621213"/>
          <p14:tracePt t="47047" x="1219200" y="4618038"/>
          <p14:tracePt t="47069" x="1219200" y="4613275"/>
          <p14:tracePt t="47092" x="1216025" y="4613275"/>
          <p14:tracePt t="47171" x="1216025" y="4610100"/>
          <p14:tracePt t="47182" x="1216025" y="4606925"/>
          <p14:tracePt t="47205" x="1216025" y="4598988"/>
          <p14:tracePt t="47295" x="1216025" y="4594225"/>
          <p14:tracePt t="47305" x="1216025" y="4591050"/>
          <p14:tracePt t="47317" x="1216025" y="4587875"/>
          <p14:tracePt t="47328" x="1216025" y="4583113"/>
          <p14:tracePt t="47418" x="1216025" y="4579938"/>
          <p14:tracePt t="47497" x="1219200" y="4579938"/>
          <p14:tracePt t="47508" x="1222375" y="4579938"/>
          <p14:tracePt t="47530" x="1227138" y="4579938"/>
          <p14:tracePt t="47553" x="1235075" y="4575175"/>
          <p14:tracePt t="47575" x="1238250" y="4575175"/>
          <p14:tracePt t="47587" x="1241425" y="4575175"/>
          <p14:tracePt t="47598" x="1246188" y="4575175"/>
          <p14:tracePt t="47609" x="1249363" y="4568825"/>
          <p14:tracePt t="47632" x="1254125" y="4568825"/>
          <p14:tracePt t="47654" x="1257300" y="4568825"/>
          <p14:tracePt t="47666" x="1265238" y="4568825"/>
          <p14:tracePt t="47688" x="1268413" y="4568825"/>
          <p14:tracePt t="47699" x="1273175" y="4568825"/>
          <p14:tracePt t="47710" x="1276350" y="4568825"/>
          <p14:tracePt t="47722" x="1279525" y="4568825"/>
          <p14:tracePt t="47734" x="1284288" y="4568825"/>
          <p14:tracePt t="47748" x="1287463" y="4568825"/>
          <p14:tracePt t="47765" x="1292225" y="4568825"/>
          <p14:tracePt t="47782" x="1298575" y="4568825"/>
          <p14:tracePt t="48004" x="1306513" y="4568825"/>
          <p14:tracePt t="48016" x="1314450" y="4564063"/>
          <p14:tracePt t="48048" x="1336675" y="4564063"/>
          <p14:tracePt t="48065" x="1349375" y="4564063"/>
          <p14:tracePt t="48082" x="1368425" y="4564063"/>
          <p14:tracePt t="48098" x="1374775" y="4564063"/>
          <p14:tracePt t="48115" x="1390650" y="4564063"/>
          <p14:tracePt t="48132" x="1393825" y="4564063"/>
          <p14:tracePt t="48148" x="1401763" y="4564063"/>
          <p14:tracePt t="48165" x="1406525" y="4564063"/>
          <p14:tracePt t="48262" x="1412875" y="4564063"/>
          <p14:tracePt t="48273" x="1417638" y="4560888"/>
          <p14:tracePt t="48284" x="1420813" y="4560888"/>
          <p14:tracePt t="48295" x="1425575" y="4560888"/>
          <p14:tracePt t="48307" x="1431925" y="4560888"/>
          <p14:tracePt t="48318" x="1444625" y="4560888"/>
          <p14:tracePt t="48332" x="1455738" y="4560888"/>
          <p14:tracePt t="48348" x="1463675" y="4560888"/>
          <p14:tracePt t="48365" x="1477963" y="4560888"/>
          <p14:tracePt t="48382" x="1485900" y="4560888"/>
          <p14:tracePt t="48398" x="1504950" y="4560888"/>
          <p14:tracePt t="48415" x="1516063" y="4560888"/>
          <p14:tracePt t="48432" x="1535113" y="4560888"/>
          <p14:tracePt t="48448" x="1546225" y="4560888"/>
          <p14:tracePt t="48465" x="1565275" y="4560888"/>
          <p14:tracePt t="48482" x="1570038" y="4560888"/>
          <p14:tracePt t="48498" x="1577975" y="4560888"/>
          <p14:tracePt t="48515" x="1581150" y="4560888"/>
          <p14:tracePt t="48532" x="1584325" y="4560888"/>
          <p14:tracePt t="48548" x="1592263" y="4560888"/>
          <p14:tracePt t="48565" x="1600200" y="4560888"/>
          <p14:tracePt t="48582" x="1603375" y="4560888"/>
          <p14:tracePt t="48598" x="1611313" y="4560888"/>
          <p14:tracePt t="48615" x="1616075" y="4560888"/>
          <p14:tracePt t="48632" x="1630363" y="4572000"/>
          <p14:tracePt t="48648" x="1635125" y="4575175"/>
          <p14:tracePt t="48666" x="1649413" y="4583113"/>
          <p14:tracePt t="48682" x="1660525" y="4591050"/>
          <p14:tracePt t="48698" x="1668463" y="4594225"/>
          <p14:tracePt t="48715" x="1679575" y="4598988"/>
          <p14:tracePt t="48732" x="1684338" y="4598988"/>
          <p14:tracePt t="48748" x="1692275" y="4598988"/>
          <p14:tracePt t="48765" x="1695450" y="4598988"/>
          <p14:tracePt t="49400" x="1692275" y="4602163"/>
          <p14:tracePt t="49410" x="1673225" y="4613275"/>
          <p14:tracePt t="49432" x="1660525" y="4618038"/>
          <p14:tracePt t="49448" x="1657350" y="4618038"/>
          <p14:tracePt t="49465" x="1649413" y="4621213"/>
          <p14:tracePt t="49482" x="1646238" y="4621213"/>
          <p14:tracePt t="49498" x="1635125" y="4621213"/>
          <p14:tracePt t="49515" x="1630363" y="4621213"/>
          <p14:tracePt t="49532" x="1622425" y="4621213"/>
          <p14:tracePt t="49566" x="1616075" y="4621213"/>
          <p14:tracePt t="49582" x="1611313" y="4621213"/>
          <p14:tracePt t="49598" x="1608138" y="4621213"/>
          <p14:tracePt t="49615" x="1589088" y="4621213"/>
          <p14:tracePt t="49632" x="1581150" y="4621213"/>
          <p14:tracePt t="49648" x="1573213" y="4621213"/>
          <p14:tracePt t="49665" x="1570038" y="4621213"/>
          <p14:tracePt t="49682" x="1562100" y="4621213"/>
          <p14:tracePt t="49698" x="1558925" y="4621213"/>
          <p14:tracePt t="49715" x="1546225" y="4621213"/>
          <p14:tracePt t="49732" x="1543050" y="4621213"/>
          <p14:tracePt t="49748" x="1535113" y="4625975"/>
          <p14:tracePt t="49765" x="1531938" y="4625975"/>
          <p14:tracePt t="49782" x="1516063" y="4632325"/>
          <p14:tracePt t="49798" x="1508125" y="4632325"/>
          <p14:tracePt t="49815" x="1497013" y="4637088"/>
          <p14:tracePt t="49832" x="1493838" y="4637088"/>
          <p14:tracePt t="49848" x="1485900" y="4637088"/>
          <p14:tracePt t="49865" x="1482725" y="4637088"/>
          <p14:tracePt t="49882" x="1474788" y="4637088"/>
          <p14:tracePt t="49898" x="1466850" y="4637088"/>
          <p14:tracePt t="49915" x="1458913" y="4637088"/>
          <p14:tracePt t="49932" x="1455738" y="4637088"/>
          <p14:tracePt t="49948" x="1447800" y="4637088"/>
          <p14:tracePt t="49965" x="1444625" y="4637088"/>
          <p14:tracePt t="49982" x="1431925" y="4637088"/>
          <p14:tracePt t="49998" x="1428750" y="4629150"/>
          <p14:tracePt t="50016" x="1420813" y="4629150"/>
          <p14:tracePt t="50031" x="1417638" y="4625975"/>
          <p14:tracePt t="50048" x="1412875" y="4625975"/>
          <p14:tracePt t="50065" x="1401763" y="4625975"/>
          <p14:tracePt t="50082" x="1398588" y="4625975"/>
          <p14:tracePt t="50084" x="1393825" y="4625975"/>
          <p14:tracePt t="50098" x="1390650" y="4621213"/>
          <p14:tracePt t="50115" x="1387475" y="4621213"/>
          <p14:tracePt t="50132" x="1379538" y="4621213"/>
          <p14:tracePt t="50148" x="1371600" y="4621213"/>
          <p14:tracePt t="50165" x="1360488" y="4618038"/>
          <p14:tracePt t="50182" x="1355725" y="4618038"/>
          <p14:tracePt t="50198" x="1344613" y="4613275"/>
          <p14:tracePt t="50215" x="1341438" y="4613275"/>
          <p14:tracePt t="50232" x="1333500" y="4613275"/>
          <p14:tracePt t="50248" x="1330325" y="4613275"/>
          <p14:tracePt t="50265" x="1322388" y="4613275"/>
          <p14:tracePt t="50282" x="1314450" y="4613275"/>
          <p14:tracePt t="50298" x="1306513" y="4613275"/>
          <p14:tracePt t="50315" x="1303338" y="4613275"/>
          <p14:tracePt t="50332" x="1298575" y="4613275"/>
          <p14:tracePt t="52943" x="1306513" y="4613275"/>
          <p14:tracePt t="52953" x="1317625" y="4613275"/>
          <p14:tracePt t="52965" x="1368425" y="4613275"/>
          <p14:tracePt t="52982" x="1382713" y="4613275"/>
          <p14:tracePt t="52998" x="1409700" y="4613275"/>
          <p14:tracePt t="53015" x="1417638" y="4613275"/>
          <p14:tracePt t="53032" x="1431925" y="4613275"/>
          <p14:tracePt t="54910" x="1431925" y="4621213"/>
          <p14:tracePt t="54922" x="1428750" y="4632325"/>
          <p14:tracePt t="54933" x="1420813" y="4645025"/>
          <p14:tracePt t="54948" x="1417638" y="4656138"/>
          <p14:tracePt t="54966" x="1409700" y="4664075"/>
          <p14:tracePt t="54982" x="1401763" y="4678363"/>
          <p14:tracePt t="54998" x="1401763" y="4683125"/>
          <p14:tracePt t="55015" x="1398588" y="4694238"/>
          <p14:tracePt t="55031" x="1398588" y="4697413"/>
          <p14:tracePt t="55048" x="1393825" y="4705350"/>
          <p14:tracePt t="55065" x="1390650" y="4708525"/>
          <p14:tracePt t="55081" x="1379538" y="4716463"/>
          <p14:tracePt t="55098" x="1374775" y="4724400"/>
          <p14:tracePt t="55115" x="1360488" y="4732338"/>
          <p14:tracePt t="55131" x="1352550" y="4735513"/>
          <p14:tracePt t="55148" x="1330325" y="4746625"/>
          <p14:tracePt t="55165" x="1322388" y="4751388"/>
          <p14:tracePt t="55181" x="1298575" y="4762500"/>
          <p14:tracePt t="55198" x="1295400" y="4765675"/>
          <p14:tracePt t="55215" x="1287463" y="4778375"/>
          <p14:tracePt t="55231" x="1284288" y="4781550"/>
          <p14:tracePt t="55248" x="1273175" y="4789488"/>
          <p14:tracePt t="55265" x="1268413" y="4792663"/>
          <p14:tracePt t="55281" x="1260475" y="4797425"/>
          <p14:tracePt t="55298" x="1257300" y="4800600"/>
          <p14:tracePt t="55315" x="1254125" y="4808538"/>
          <p14:tracePt t="55331" x="1246188" y="4808538"/>
          <p14:tracePt t="55348" x="1238250" y="4808538"/>
          <p14:tracePt t="55365" x="1235075" y="4808538"/>
          <p14:tracePt t="55382" x="1219200" y="4816475"/>
          <p14:tracePt t="55398" x="1211263" y="4816475"/>
          <p14:tracePt t="55416" x="1196975" y="4819650"/>
          <p14:tracePt t="55431" x="1192213" y="4819650"/>
          <p14:tracePt t="55448" x="1189038" y="4819650"/>
          <p14:tracePt t="55465" x="1177925" y="4819650"/>
          <p14:tracePt t="55481" x="1173163" y="4819650"/>
          <p14:tracePt t="55498" x="1165225" y="4819650"/>
          <p14:tracePt t="55515" x="1162050" y="4819650"/>
          <p14:tracePt t="55531" x="1154113" y="4819650"/>
          <p14:tracePt t="55548" x="1146175" y="4819650"/>
          <p14:tracePt t="55565" x="1139825" y="4819650"/>
          <p14:tracePt t="55581" x="1135063" y="4819650"/>
          <p14:tracePt t="55598" x="1127125" y="4819650"/>
          <p14:tracePt t="55615" x="1123950" y="4819650"/>
          <p14:tracePt t="55631" x="1112838" y="4819650"/>
          <p14:tracePt t="55648" x="1108075" y="4819650"/>
          <p14:tracePt t="55833" x="1104900" y="4819650"/>
          <p14:tracePt t="55855" x="1101725" y="4816475"/>
          <p14:tracePt t="56553" x="1096963" y="4816475"/>
          <p14:tracePt t="56982" x="1101725" y="4811713"/>
          <p14:tracePt t="56992" x="1116013" y="4811713"/>
          <p14:tracePt t="57015" x="1135063" y="4803775"/>
          <p14:tracePt t="57031" x="1150938" y="4803775"/>
          <p14:tracePt t="57048" x="1169988" y="4803775"/>
          <p14:tracePt t="57065" x="1181100" y="4803775"/>
          <p14:tracePt t="57081" x="1196975" y="4803775"/>
          <p14:tracePt t="57098" x="1200150" y="4803775"/>
          <p14:tracePt t="57115" x="1208088" y="4803775"/>
          <p14:tracePt t="57148" x="1211263" y="4803775"/>
          <p14:tracePt t="57165" x="1216025" y="4803775"/>
          <p14:tracePt t="57262" x="1219200" y="4803775"/>
          <p14:tracePt t="57273" x="1222375" y="4803775"/>
          <p14:tracePt t="57284" x="1230313" y="4803775"/>
          <p14:tracePt t="57295" x="1235075" y="4803775"/>
          <p14:tracePt t="57306" x="1238250" y="4803775"/>
          <p14:tracePt t="57318" x="1246188" y="4808538"/>
          <p14:tracePt t="57331" x="1257300" y="4808538"/>
          <p14:tracePt t="57348" x="1268413" y="4808538"/>
          <p14:tracePt t="57365" x="1287463" y="4811713"/>
          <p14:tracePt t="57381" x="1295400" y="4811713"/>
          <p14:tracePt t="57398" x="1311275" y="4811713"/>
          <p14:tracePt t="57415" x="1314450" y="4811713"/>
          <p14:tracePt t="57431" x="1322388" y="4811713"/>
          <p14:tracePt t="57448" x="1330325" y="4811713"/>
          <p14:tracePt t="57465" x="1336675" y="4811713"/>
          <p14:tracePt t="57481" x="1341438" y="4811713"/>
          <p14:tracePt t="57498" x="1349375" y="4811713"/>
          <p14:tracePt t="57515" x="1352550" y="4811713"/>
          <p14:tracePt t="57531" x="1363663" y="4811713"/>
          <p14:tracePt t="57548" x="1368425" y="4811713"/>
          <p14:tracePt t="57565" x="1374775" y="4811713"/>
          <p14:tracePt t="57581" x="1379538" y="4808538"/>
          <p14:tracePt t="57598" x="1390650" y="4803775"/>
          <p14:tracePt t="57615" x="1393825" y="4803775"/>
          <p14:tracePt t="57632" x="1401763" y="4803775"/>
          <p14:tracePt t="57648" x="1406525" y="4803775"/>
          <p14:tracePt t="57665" x="1409700" y="4803775"/>
          <p14:tracePt t="57681" x="1420813" y="4803775"/>
          <p14:tracePt t="57698" x="1425575" y="4803775"/>
          <p14:tracePt t="57715" x="1431925" y="4803775"/>
          <p14:tracePt t="57731" x="1436688" y="4803775"/>
          <p14:tracePt t="57748" x="1444625" y="4803775"/>
          <p14:tracePt t="57765" x="1447800" y="4803775"/>
          <p14:tracePt t="57781" x="1458913" y="4803775"/>
          <p14:tracePt t="57798" x="1463675" y="4803775"/>
          <p14:tracePt t="57815" x="1470025" y="4803775"/>
          <p14:tracePt t="57831" x="1474788" y="4803775"/>
          <p14:tracePt t="62888" x="1455738" y="4803775"/>
          <p14:tracePt t="62898" x="1447800" y="4803775"/>
          <p14:tracePt t="62915" x="1436688" y="4803775"/>
          <p14:tracePt t="62931" x="1409700" y="4803775"/>
          <p14:tracePt t="62948" x="1401763" y="4803775"/>
          <p14:tracePt t="62965" x="1387475" y="4803775"/>
          <p14:tracePt t="62981" x="1382713" y="4803775"/>
          <p14:tracePt t="63015" x="1379538" y="4803775"/>
          <p14:tracePt t="63033" x="1374775" y="4803775"/>
          <p14:tracePt t="63048" x="1368425" y="4803775"/>
          <p14:tracePt t="63066" x="1360488" y="4808538"/>
          <p14:tracePt t="63081" x="1355725" y="4808538"/>
          <p14:tracePt t="63098" x="1349375" y="4808538"/>
          <p14:tracePt t="63115" x="1325563" y="4811713"/>
          <p14:tracePt t="63131" x="1317625" y="4811713"/>
          <p14:tracePt t="63148" x="1303338" y="4811713"/>
          <p14:tracePt t="63165" x="1295400" y="4811713"/>
          <p14:tracePt t="63181" x="1276350" y="4811713"/>
          <p14:tracePt t="63198" x="1265238" y="4811713"/>
          <p14:tracePt t="63215" x="1249363" y="4811713"/>
          <p14:tracePt t="63231" x="1241425" y="4811713"/>
          <p14:tracePt t="63248" x="1235075" y="4811713"/>
          <p14:tracePt t="63265" x="1227138" y="4811713"/>
          <p14:tracePt t="63563" x="1238250" y="4811713"/>
          <p14:tracePt t="63574" x="1257300" y="4811713"/>
          <p14:tracePt t="63584" x="1268413" y="4811713"/>
          <p14:tracePt t="63598" x="1284288" y="4811713"/>
          <p14:tracePt t="63615" x="1298575" y="4811713"/>
          <p14:tracePt t="63631" x="1325563" y="4819650"/>
          <p14:tracePt t="63648" x="1336675" y="4819650"/>
          <p14:tracePt t="63665" x="1349375" y="4822825"/>
          <p14:tracePt t="63681" x="1355725" y="4822825"/>
          <p14:tracePt t="63787" x="1360488" y="4822825"/>
          <p14:tracePt t="63990" x="1352550" y="4830763"/>
          <p14:tracePt t="64000" x="1349375" y="4830763"/>
          <p14:tracePt t="64031" x="1341438" y="4838700"/>
          <p14:tracePt t="64048" x="1336675" y="4846638"/>
          <p14:tracePt t="64081" x="1333500" y="4846638"/>
          <p14:tracePt t="66364" x="1349375" y="4846638"/>
          <p14:tracePt t="66375" x="1409700" y="4846638"/>
          <p14:tracePt t="66398" x="1482725" y="4846638"/>
          <p14:tracePt t="66415" x="1524000" y="4846638"/>
          <p14:tracePt t="66431" x="1616075" y="4846638"/>
          <p14:tracePt t="66448" x="1676400" y="4854575"/>
          <p14:tracePt t="66465" x="1809750" y="4860925"/>
          <p14:tracePt t="66481" x="1893888" y="4868863"/>
          <p14:tracePt t="66498" x="2038350" y="4884738"/>
          <p14:tracePt t="66515" x="2117725" y="4884738"/>
          <p14:tracePt t="66531" x="2259013" y="4892675"/>
          <p14:tracePt t="66548" x="2343150" y="4892675"/>
          <p14:tracePt t="66565" x="2465388" y="4892675"/>
          <p14:tracePt t="66581" x="2544763" y="4892675"/>
          <p14:tracePt t="66598" x="2667000" y="4887913"/>
          <p14:tracePt t="66615" x="2751138" y="4879975"/>
          <p14:tracePt t="66631" x="2876550" y="4865688"/>
          <p14:tracePt t="66648" x="2944813" y="4857750"/>
          <p14:tracePt t="66664" x="3017838" y="4849813"/>
          <p14:tracePt t="66681" x="3143250" y="4835525"/>
          <p14:tracePt t="66698" x="3203575" y="4827588"/>
          <p14:tracePt t="66714" x="3322638" y="4800600"/>
          <p14:tracePt t="66731" x="3382963" y="4784725"/>
          <p14:tracePt t="66748" x="3470275" y="4759325"/>
          <p14:tracePt t="66764" x="3516313" y="4743450"/>
          <p14:tracePt t="66781" x="3584575" y="4721225"/>
          <p14:tracePt t="66798" x="3627438" y="4708525"/>
          <p14:tracePt t="66814" x="3706813" y="4678363"/>
          <p14:tracePt t="66831" x="3760788" y="4656138"/>
          <p14:tracePt t="66848" x="3851275" y="4610100"/>
          <p14:tracePt t="66864" x="3905250" y="4579938"/>
          <p14:tracePt t="66881" x="3997325" y="4525963"/>
          <p14:tracePt t="66898" x="4049713" y="4495800"/>
          <p14:tracePt t="66914" x="4152900" y="4441825"/>
          <p14:tracePt t="66931" x="4217988" y="4408488"/>
          <p14:tracePt t="66948" x="4316413" y="4354513"/>
          <p14:tracePt t="66964" x="4373563" y="4324350"/>
          <p14:tracePt t="66981" x="4473575" y="4267200"/>
          <p14:tracePt t="66998" x="4525963" y="4237038"/>
          <p14:tracePt t="67014" x="4610100" y="4175125"/>
          <p14:tracePt t="67031" x="4648200" y="4149725"/>
          <p14:tracePt t="67048" x="4721225" y="4073525"/>
          <p14:tracePt t="67064" x="4759325" y="4041775"/>
          <p14:tracePt t="67082" x="4841875" y="3978275"/>
          <p14:tracePt t="67098" x="4876800" y="3946525"/>
          <p14:tracePt t="67114" x="4926013" y="3908425"/>
          <p14:tracePt t="67131" x="4987925" y="3851275"/>
          <p14:tracePt t="67148" x="5018088" y="3813175"/>
          <p14:tracePt t="67165" x="5067300" y="3752850"/>
          <p14:tracePt t="67181" x="5097463" y="3714750"/>
          <p14:tracePt t="67198" x="5146675" y="3649663"/>
          <p14:tracePt t="67215" x="5173663" y="3616325"/>
          <p14:tracePt t="67231" x="5222875" y="3551238"/>
          <p14:tracePt t="67248" x="5246688" y="3516313"/>
          <p14:tracePt t="67265" x="5280025" y="3455988"/>
          <p14:tracePt t="67281" x="5292725" y="3421063"/>
          <p14:tracePt t="67298" x="5318125" y="3360738"/>
          <p14:tracePt t="67315" x="5334000" y="3325813"/>
          <p14:tracePt t="67331" x="5368925" y="3257550"/>
          <p14:tracePt t="67348" x="5383213" y="3222625"/>
          <p14:tracePt t="67365" x="5426075" y="3132138"/>
          <p14:tracePt t="67381" x="5440363" y="3097213"/>
          <p14:tracePt t="67398" x="5470525" y="3009900"/>
          <p14:tracePt t="67415" x="5483225" y="2974975"/>
          <p14:tracePt t="67431" x="5513388" y="2887663"/>
          <p14:tracePt t="67448" x="5521325" y="2865438"/>
          <p14:tracePt t="67465" x="5532438" y="2789238"/>
          <p14:tracePt t="67481" x="5540375" y="2746375"/>
          <p14:tracePt t="67499" x="5551488" y="2689225"/>
          <p14:tracePt t="67515" x="5551488" y="2659063"/>
          <p14:tracePt t="67532" x="5551488" y="2606675"/>
          <p14:tracePt t="67548" x="5551488" y="2582863"/>
          <p14:tracePt t="67566" x="5551488" y="2536825"/>
          <p14:tracePt t="67581" x="5543550" y="2511425"/>
          <p14:tracePt t="67598" x="5540375" y="2495550"/>
          <p14:tracePt t="67615" x="5521325" y="2460625"/>
          <p14:tracePt t="67631" x="5508625" y="2446338"/>
          <p14:tracePt t="67648" x="5486400" y="2411413"/>
          <p14:tracePt t="67665" x="5478463" y="2400300"/>
          <p14:tracePt t="67681" x="5448300" y="2378075"/>
          <p14:tracePt t="67698" x="5432425" y="2365375"/>
          <p14:tracePt t="67715" x="5407025" y="2354263"/>
          <p14:tracePt t="67731" x="5394325" y="2351088"/>
          <p14:tracePt t="67748" x="5380038" y="2343150"/>
          <p14:tracePt t="67765" x="5375275" y="2343150"/>
          <p14:tracePt t="67781" x="5368925" y="2339975"/>
          <p14:tracePt t="67798" x="5360988" y="2339975"/>
          <p14:tracePt t="67815" x="5353050" y="2339975"/>
          <p14:tracePt t="67831" x="5345113" y="2343150"/>
          <p14:tracePt t="67848" x="5322888" y="2351088"/>
          <p14:tracePt t="67865" x="5311775" y="2359025"/>
          <p14:tracePt t="67881" x="5284788" y="2365375"/>
          <p14:tracePt t="67898" x="5276850" y="2373313"/>
          <p14:tracePt t="67915" x="5254625" y="2384425"/>
          <p14:tracePt t="67931" x="5241925" y="2389188"/>
          <p14:tracePt t="67949" x="5235575" y="2397125"/>
          <p14:tracePt t="67965" x="5230813" y="2400300"/>
          <p14:tracePt t="67982" x="5222875" y="2416175"/>
          <p14:tracePt t="67998" x="5216525" y="2422525"/>
          <p14:tracePt t="68015" x="5211763" y="2435225"/>
          <p14:tracePt t="68031" x="5200650" y="2457450"/>
          <p14:tracePt t="68048" x="5197475" y="2465388"/>
          <p14:tracePt t="68065" x="5189538" y="2479675"/>
          <p14:tracePt t="68081" x="5181600" y="2492375"/>
          <p14:tracePt t="68084" x="5181600" y="2495550"/>
          <p14:tracePt t="68098" x="5181600" y="2498725"/>
          <p14:tracePt t="68115" x="5178425" y="2503488"/>
          <p14:tracePt t="68131" x="5173663" y="2511425"/>
          <p14:tracePt t="68148" x="5173663" y="2517775"/>
          <p14:tracePt t="68759" x="5173663" y="2522538"/>
          <p14:tracePt t="68770" x="5173663" y="2530475"/>
          <p14:tracePt t="68781" x="5173663" y="2541588"/>
          <p14:tracePt t="68798" x="5173663" y="2549525"/>
          <p14:tracePt t="68814" x="5184775" y="2579688"/>
          <p14:tracePt t="68831" x="5192713" y="2593975"/>
          <p14:tracePt t="68848" x="5200650" y="2628900"/>
          <p14:tracePt t="68864" x="5208588" y="2644775"/>
          <p14:tracePt t="68882" x="5208588" y="2663825"/>
          <p14:tracePt t="68898" x="5208588" y="2674938"/>
          <p14:tracePt t="68915" x="5208588" y="2678113"/>
          <p14:tracePt t="68931" x="5208588" y="2686050"/>
          <p14:tracePt t="68948" x="5208588" y="2689225"/>
          <p14:tracePt t="68965" x="5197475" y="2701925"/>
          <p14:tracePt t="68981" x="5181600" y="2705100"/>
          <p14:tracePt t="68998" x="5116513" y="2701925"/>
          <p14:tracePt t="69014" x="5113338" y="2705100"/>
          <p14:tracePt t="69425" x="5108575" y="2705100"/>
          <p14:tracePt t="69434" x="5108575" y="2708275"/>
          <p14:tracePt t="69501" x="5121275" y="2713038"/>
          <p14:tracePt t="69513" x="5132388" y="2716213"/>
          <p14:tracePt t="69524" x="5146675" y="2724150"/>
          <p14:tracePt t="69535" x="5162550" y="2727325"/>
          <p14:tracePt t="69548" x="5181600" y="2727325"/>
          <p14:tracePt t="69564" x="5189538" y="2735263"/>
          <p14:tracePt t="69581" x="5203825" y="2740025"/>
          <p14:tracePt t="69598" x="5208588" y="2740025"/>
          <p14:tracePt t="69615" x="5211763" y="2740025"/>
          <p14:tracePt t="70143" x="5211763" y="2743200"/>
          <p14:tracePt t="70154" x="5211763" y="2746375"/>
          <p14:tracePt t="70165" x="5211763" y="2751138"/>
          <p14:tracePt t="70177" x="5208588" y="2754313"/>
          <p14:tracePt t="70188" x="5208588" y="2762250"/>
          <p14:tracePt t="70199" x="5203825" y="2765425"/>
          <p14:tracePt t="70214" x="5203825" y="2770188"/>
          <p14:tracePt t="70232" x="5200650" y="2773363"/>
          <p14:tracePt t="70267" x="5200650" y="2778125"/>
          <p14:tracePt t="70278" x="5200650" y="2781300"/>
          <p14:tracePt t="70289" x="5200650" y="2784475"/>
          <p14:tracePt t="70300" x="5197475" y="2792413"/>
          <p14:tracePt t="70314" x="5192713" y="2797175"/>
          <p14:tracePt t="70333" x="5184775" y="2803525"/>
          <p14:tracePt t="70348" x="5184775" y="2808288"/>
          <p14:tracePt t="70364" x="5184775" y="2811463"/>
          <p14:tracePt t="70381" x="5184775" y="2816225"/>
          <p14:tracePt t="70413" x="5184775" y="2819400"/>
          <p14:tracePt t="70424" x="5184775" y="2827338"/>
          <p14:tracePt t="70435" x="5181600" y="2830513"/>
          <p14:tracePt t="70448" x="5181600" y="2835275"/>
          <p14:tracePt t="70465" x="5178425" y="2838450"/>
          <p14:tracePt t="70481" x="5173663" y="2857500"/>
          <p14:tracePt t="70498" x="5173663" y="2860675"/>
          <p14:tracePt t="70515" x="5170488" y="2873375"/>
          <p14:tracePt t="70531" x="5170488" y="2876550"/>
          <p14:tracePt t="70548" x="5170488" y="2884488"/>
          <p14:tracePt t="70565" x="5170488" y="2892425"/>
          <p14:tracePt t="70581" x="5170488" y="2914650"/>
          <p14:tracePt t="70598" x="5170488" y="2922588"/>
          <p14:tracePt t="70615" x="5173663" y="2930525"/>
          <p14:tracePt t="70631" x="5173663" y="2936875"/>
          <p14:tracePt t="70648" x="5178425" y="2944813"/>
          <p14:tracePt t="70664" x="5178425" y="2949575"/>
          <p14:tracePt t="70682" x="5178425" y="2963863"/>
          <p14:tracePt t="70698" x="5178425" y="2971800"/>
          <p14:tracePt t="70714" x="5178425" y="2982913"/>
          <p14:tracePt t="70731" x="5178425" y="3001963"/>
          <p14:tracePt t="70748" x="5178425" y="3013075"/>
          <p14:tracePt t="70764" x="5178425" y="3025775"/>
          <p14:tracePt t="70781" x="5178425" y="3028950"/>
          <p14:tracePt t="70798" x="5178425" y="3040063"/>
          <p14:tracePt t="70814" x="5178425" y="3044825"/>
          <p14:tracePt t="70831" x="5173663" y="3051175"/>
          <p14:tracePt t="70848" x="5173663" y="3055938"/>
          <p14:tracePt t="70865" x="5173663" y="3063875"/>
          <p14:tracePt t="70881" x="5173663" y="3067050"/>
          <p14:tracePt t="70898" x="5173663" y="3078163"/>
          <p14:tracePt t="70915" x="5173663" y="3082925"/>
          <p14:tracePt t="70931" x="5173663" y="3089275"/>
          <p14:tracePt t="70948" x="5173663" y="3094038"/>
          <p14:tracePt t="70964" x="5173663" y="3105150"/>
          <p14:tracePt t="70981" x="5170488" y="3108325"/>
          <p14:tracePt t="70998" x="5170488" y="3116263"/>
          <p14:tracePt t="71015" x="5170488" y="3121025"/>
          <p14:tracePt t="71031" x="5170488" y="3127375"/>
          <p14:tracePt t="71048" x="5170488" y="3140075"/>
          <p14:tracePt t="71065" x="5170488" y="3159125"/>
          <p14:tracePt t="71081" x="5162550" y="3170238"/>
          <p14:tracePt t="71098" x="5159375" y="3189288"/>
          <p14:tracePt t="71114" x="5154613" y="3203575"/>
          <p14:tracePt t="71132" x="5146675" y="3230563"/>
          <p14:tracePt t="71148" x="5146675" y="3241675"/>
          <p14:tracePt t="71164" x="5146675" y="3249613"/>
          <p14:tracePt t="71181" x="5143500" y="3273425"/>
          <p14:tracePt t="71198" x="5143500" y="3279775"/>
          <p14:tracePt t="71214" x="5143500" y="3298825"/>
          <p14:tracePt t="71231" x="5143500" y="3311525"/>
          <p14:tracePt t="71248" x="5143500" y="3330575"/>
          <p14:tracePt t="71264" x="5135563" y="3341688"/>
          <p14:tracePt t="71281" x="5132388" y="3368675"/>
          <p14:tracePt t="71298" x="5127625" y="3382963"/>
          <p14:tracePt t="71315" x="5127625" y="3409950"/>
          <p14:tracePt t="71331" x="5121275" y="3425825"/>
          <p14:tracePt t="71348" x="5116513" y="3459163"/>
          <p14:tracePt t="71365" x="5116513" y="3475038"/>
          <p14:tracePt t="71381" x="5108575" y="3497263"/>
          <p14:tracePt t="71398" x="5105400" y="3505200"/>
          <p14:tracePt t="71414" x="5102225" y="3527425"/>
          <p14:tracePt t="71431" x="5094288" y="3535363"/>
          <p14:tracePt t="71448" x="5083175" y="3559175"/>
          <p14:tracePt t="71464" x="5078413" y="3570288"/>
          <p14:tracePt t="71481" x="5067300" y="3589338"/>
          <p14:tracePt t="71499" x="5067300" y="3600450"/>
          <p14:tracePt t="71514" x="5064125" y="3619500"/>
          <p14:tracePt t="71531" x="5064125" y="3630613"/>
          <p14:tracePt t="71548" x="5064125" y="3649663"/>
          <p14:tracePt t="71564" x="5059363" y="3657600"/>
          <p14:tracePt t="71582" x="5051425" y="3679825"/>
          <p14:tracePt t="71598" x="5051425" y="3687763"/>
          <p14:tracePt t="71614" x="5048250" y="3698875"/>
          <p14:tracePt t="71631" x="5048250" y="3706813"/>
          <p14:tracePt t="71648" x="5045075" y="3717925"/>
          <p14:tracePt t="71665" x="5037138" y="3733800"/>
          <p14:tracePt t="71681" x="5032375" y="3741738"/>
          <p14:tracePt t="71698" x="5021263" y="3763963"/>
          <p14:tracePt t="71714" x="5018088" y="3768725"/>
          <p14:tracePt t="71731" x="5013325" y="3775075"/>
          <p14:tracePt t="71748" x="5013325" y="3779838"/>
          <p14:tracePt t="71765" x="5010150" y="3787775"/>
          <p14:tracePt t="71781" x="5006975" y="3798888"/>
          <p14:tracePt t="71798" x="5006975" y="3817938"/>
          <p14:tracePt t="71814" x="4999038" y="3821113"/>
          <p14:tracePt t="71831" x="4991100" y="3836988"/>
          <p14:tracePt t="71848" x="4991100" y="3840163"/>
          <p14:tracePt t="71864" x="4983163" y="3856038"/>
          <p14:tracePt t="71881" x="4983163" y="3859213"/>
          <p14:tracePt t="71898" x="4983163" y="3870325"/>
          <p14:tracePt t="71914" x="4983163" y="3883025"/>
          <p14:tracePt t="71931" x="4979988" y="3889375"/>
          <p14:tracePt t="71948" x="4979988" y="3894138"/>
          <p14:tracePt t="71964" x="4972050" y="3902075"/>
          <p14:tracePt t="71981" x="4968875" y="3908425"/>
          <p14:tracePt t="71998" x="4964113" y="3916363"/>
          <p14:tracePt t="72014" x="4964113" y="3921125"/>
          <p14:tracePt t="72032" x="4964113" y="3935413"/>
          <p14:tracePt t="72048" x="4964113" y="3940175"/>
          <p14:tracePt t="72065" x="4964113" y="3943350"/>
          <p14:tracePt t="72081" x="4964113" y="3951288"/>
          <p14:tracePt t="72098" x="4964113" y="3954463"/>
          <p14:tracePt t="72115" x="4964113" y="3962400"/>
          <p14:tracePt t="72131" x="4964113" y="3970338"/>
          <p14:tracePt t="72148" x="4964113" y="3978275"/>
          <p14:tracePt t="72164" x="4964113" y="3984625"/>
          <p14:tracePt t="72181" x="4964113" y="4000500"/>
          <p14:tracePt t="72198" x="4972050" y="4003675"/>
          <p14:tracePt t="72215" x="4972050" y="4019550"/>
          <p14:tracePt t="72231" x="4975225" y="4027488"/>
          <p14:tracePt t="72248" x="4987925" y="4049713"/>
          <p14:tracePt t="72264" x="4991100" y="4057650"/>
          <p14:tracePt t="72281" x="4994275" y="4073525"/>
          <p14:tracePt t="72297" x="4999038" y="4076700"/>
          <p14:tracePt t="72314" x="4999038" y="4079875"/>
          <p14:tracePt t="72331" x="4999038" y="4084638"/>
          <p14:tracePt t="72348" x="5010150" y="4098925"/>
          <p14:tracePt t="72364" x="5013325" y="4111625"/>
          <p14:tracePt t="72381" x="5026025" y="4130675"/>
          <p14:tracePt t="72398" x="5029200" y="4141788"/>
          <p14:tracePt t="72415" x="5037138" y="4156075"/>
          <p14:tracePt t="72431" x="5045075" y="4160838"/>
          <p14:tracePt t="72448" x="5051425" y="4168775"/>
          <p14:tracePt t="72465" x="5056188" y="4179888"/>
          <p14:tracePt t="72482" x="5078413" y="4198938"/>
          <p14:tracePt t="72498" x="5089525" y="4210050"/>
          <p14:tracePt t="72515" x="5097463" y="4221163"/>
          <p14:tracePt t="72531" x="5108575" y="4229100"/>
          <p14:tracePt t="72548" x="5113338" y="4232275"/>
          <p14:tracePt t="72564" x="5121275" y="4244975"/>
          <p14:tracePt t="72581" x="5124450" y="4248150"/>
          <p14:tracePt t="72584" x="5127625" y="4251325"/>
          <p14:tracePt t="72598" x="5140325" y="4256088"/>
          <p14:tracePt t="72614" x="5151438" y="4264025"/>
          <p14:tracePt t="72631" x="5178425" y="4278313"/>
          <p14:tracePt t="72648" x="5192713" y="4289425"/>
          <p14:tracePt t="72664" x="5208588" y="4297363"/>
          <p14:tracePt t="72681" x="5219700" y="4305300"/>
          <p14:tracePt t="72698" x="5246688" y="4316413"/>
          <p14:tracePt t="72714" x="5260975" y="4321175"/>
          <p14:tracePt t="72731" x="5284788" y="4332288"/>
          <p14:tracePt t="72748" x="5292725" y="4335463"/>
          <p14:tracePt t="72765" x="5307013" y="4346575"/>
          <p14:tracePt t="72781" x="5318125" y="4351338"/>
          <p14:tracePt t="72798" x="5337175" y="4354513"/>
          <p14:tracePt t="72815" x="5349875" y="4362450"/>
          <p14:tracePt t="72831" x="5368925" y="4365625"/>
          <p14:tracePt t="72848" x="5380038" y="4365625"/>
          <p14:tracePt t="72865" x="5399088" y="4365625"/>
          <p14:tracePt t="72881" x="5407025" y="4365625"/>
          <p14:tracePt t="72898" x="5429250" y="4370388"/>
          <p14:tracePt t="72914" x="5445125" y="4378325"/>
          <p14:tracePt t="72932" x="5478463" y="4381500"/>
          <p14:tracePt t="72948" x="5502275" y="4389438"/>
          <p14:tracePt t="72964" x="5524500" y="4389438"/>
          <p14:tracePt t="72981" x="5554663" y="4389438"/>
          <p14:tracePt t="72998" x="5573713" y="4389438"/>
          <p14:tracePt t="73014" x="5603875" y="4381500"/>
          <p14:tracePt t="73031" x="5622925" y="4373563"/>
          <p14:tracePt t="73048" x="5661025" y="4370388"/>
          <p14:tracePt t="73064" x="5680075" y="4362450"/>
          <p14:tracePt t="73081" x="5718175" y="4351338"/>
          <p14:tracePt t="73098" x="5741988" y="4346575"/>
          <p14:tracePt t="73114" x="5783263" y="4335463"/>
          <p14:tracePt t="73131" x="5807075" y="4327525"/>
          <p14:tracePt t="73148" x="5851525" y="4316413"/>
          <p14:tracePt t="73164" x="5878513" y="4313238"/>
          <p14:tracePt t="73181" x="5916613" y="4302125"/>
          <p14:tracePt t="73198" x="5940425" y="4294188"/>
          <p14:tracePt t="73214" x="5989638" y="4283075"/>
          <p14:tracePt t="73232" x="6011863" y="4275138"/>
          <p14:tracePt t="73248" x="6046788" y="4267200"/>
          <p14:tracePt t="73265" x="6061075" y="4259263"/>
          <p14:tracePt t="73281" x="6096000" y="4248150"/>
          <p14:tracePt t="73298" x="6111875" y="4244975"/>
          <p14:tracePt t="73314" x="6134100" y="4232275"/>
          <p14:tracePt t="73331" x="6142038" y="4229100"/>
          <p14:tracePt t="73348" x="6153150" y="4217988"/>
          <p14:tracePt t="73364" x="6156325" y="4213225"/>
          <p14:tracePt t="73382" x="6164263" y="4206875"/>
          <p14:tracePt t="73398" x="6164263" y="4202113"/>
          <p14:tracePt t="73414" x="6169025" y="4198938"/>
          <p14:tracePt t="73431" x="6175375" y="4187825"/>
          <p14:tracePt t="73448" x="6183313" y="4183063"/>
          <p14:tracePt t="73464" x="6191250" y="4183063"/>
          <p14:tracePt t="73481" x="6194425" y="4183063"/>
          <p14:tracePt t="73498" x="6202363" y="4183063"/>
          <p14:tracePt t="73515" x="6207125" y="4183063"/>
          <p14:tracePt t="73653" x="6213475" y="4191000"/>
          <p14:tracePt t="73664" x="6226175" y="4213225"/>
          <p14:tracePt t="73675" x="6245225" y="4240213"/>
          <p14:tracePt t="73687" x="6264275" y="4267200"/>
          <p14:tracePt t="73698" x="6283325" y="4294188"/>
          <p14:tracePt t="73714" x="6294438" y="4308475"/>
          <p14:tracePt t="73731" x="6324600" y="4351338"/>
          <p14:tracePt t="73748" x="6335713" y="4370388"/>
          <p14:tracePt t="73764" x="6359525" y="4397375"/>
          <p14:tracePt t="73781" x="6370638" y="4408488"/>
          <p14:tracePt t="73798" x="6384925" y="4430713"/>
          <p14:tracePt t="73814" x="6389688" y="4435475"/>
          <p14:tracePt t="73832" x="6397625" y="4441825"/>
          <p14:tracePt t="73848" x="6400800" y="4446588"/>
          <p14:tracePt t="73864" x="6403975" y="4449763"/>
          <p14:tracePt t="73881" x="6419850" y="4473575"/>
          <p14:tracePt t="73898" x="6430963" y="4484688"/>
          <p14:tracePt t="73915" x="6446838" y="4503738"/>
          <p14:tracePt t="73931" x="6450013" y="4506913"/>
          <p14:tracePt t="73948" x="6461125" y="4522788"/>
          <p14:tracePt t="73964" x="6465888" y="4525963"/>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dirty="0"/>
              <a:t>内容提要</a:t>
            </a:r>
          </a:p>
        </p:txBody>
      </p:sp>
      <p:sp>
        <p:nvSpPr>
          <p:cNvPr id="3" name="内容占位符 2"/>
          <p:cNvSpPr>
            <a:spLocks noGrp="1"/>
          </p:cNvSpPr>
          <p:nvPr>
            <p:ph idx="4294967295"/>
          </p:nvPr>
        </p:nvSpPr>
        <p:spPr>
          <a:xfrm>
            <a:off x="457200" y="1417955"/>
            <a:ext cx="8229600" cy="4525963"/>
          </a:xfrm>
        </p:spPr>
        <p:txBody>
          <a:bodyPr/>
          <a:lstStyle/>
          <a:p>
            <a:r>
              <a:rPr lang="zh-CN" altLang="en-US" sz="3200" dirty="0"/>
              <a:t>背景知识</a:t>
            </a:r>
            <a:endParaRPr lang="en-US" altLang="zh-CN" sz="3200" dirty="0"/>
          </a:p>
          <a:p>
            <a:r>
              <a:rPr lang="zh-CN" altLang="en-US" sz="3200" dirty="0"/>
              <a:t>实验概述</a:t>
            </a:r>
            <a:endParaRPr lang="en-US" altLang="zh-CN" sz="3200" dirty="0"/>
          </a:p>
          <a:p>
            <a:r>
              <a:rPr lang="zh-CN" altLang="en-US" sz="3200" dirty="0"/>
              <a:t>实验内容</a:t>
            </a:r>
            <a:endParaRPr lang="en-US" altLang="zh-CN" sz="3200" dirty="0"/>
          </a:p>
          <a:p>
            <a:pPr lvl="1"/>
            <a:r>
              <a:rPr lang="zh-CN" altLang="en-US" sz="3000" dirty="0"/>
              <a:t>IDE 磁盘驱动</a:t>
            </a:r>
          </a:p>
          <a:p>
            <a:pPr lvl="1"/>
            <a:r>
              <a:rPr lang="zh-CN" altLang="en-US" sz="3000" dirty="0"/>
              <a:t>文件系统结构</a:t>
            </a:r>
          </a:p>
          <a:p>
            <a:pPr lvl="1"/>
            <a:r>
              <a:rPr lang="zh-CN" altLang="en-US" sz="3000" dirty="0"/>
              <a:t>文件系统的用户接口</a:t>
            </a:r>
          </a:p>
          <a:p>
            <a:r>
              <a:rPr lang="zh-CN" altLang="en-US" sz="3200" dirty="0"/>
              <a:t>测试结果</a:t>
            </a:r>
            <a:endParaRPr lang="en-US" altLang="zh-CN" sz="3200" dirty="0"/>
          </a:p>
          <a:p>
            <a:pPr lvl="1"/>
            <a:endParaRPr lang="en-US" altLang="zh-CN" sz="3000" dirty="0"/>
          </a:p>
          <a:p>
            <a:pPr lvl="1"/>
            <a:endParaRPr lang="en-US" altLang="zh-CN" sz="3000" dirty="0"/>
          </a:p>
          <a:p>
            <a:pPr lvl="1"/>
            <a:endParaRPr lang="en-US" altLang="zh-CN" sz="3000" dirty="0"/>
          </a:p>
        </p:txBody>
      </p:sp>
    </p:spTree>
  </p:cSld>
  <p:clrMapOvr>
    <a:masterClrMapping/>
  </p:clrMapOvr>
  <p:transition advTm="5722">
    <p:wipe dir="r"/>
  </p:transition>
  <p:extLst>
    <p:ext uri="{3A86A75C-4F4B-4683-9AE1-C65F6400EC91}">
      <p14:laserTraceLst xmlns:p14="http://schemas.microsoft.com/office/powerpoint/2010/main">
        <p14:tracePtLst>
          <p14:tracePt t="1813" x="7810500" y="4797425"/>
          <p14:tracePt t="1825" x="7794625" y="4797425"/>
          <p14:tracePt t="1836" x="7780338" y="4797425"/>
          <p14:tracePt t="1847" x="7761288" y="4800600"/>
          <p14:tracePt t="1858" x="7745413" y="4803775"/>
          <p14:tracePt t="1870" x="7731125" y="4803775"/>
          <p14:tracePt t="1883" x="7712075" y="4803775"/>
          <p14:tracePt t="1899" x="7704138" y="4803775"/>
          <p14:tracePt t="1916" x="7699375" y="4803775"/>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r>
              <a:rPr lang="zh-CN" sz="2400" dirty="0">
                <a:sym typeface="+mn-ea"/>
              </a:rPr>
              <a:t>文件系统详细结构</a:t>
            </a:r>
            <a:endParaRPr lang="zh-CN" sz="2000" dirty="0"/>
          </a:p>
          <a:p>
            <a:pPr marL="0" indent="0">
              <a:buNone/>
            </a:pPr>
            <a:r>
              <a:rPr lang="zh-CN" sz="2000" dirty="0"/>
              <a:t>    </a:t>
            </a:r>
            <a:r>
              <a:rPr lang="zh-CN" sz="1800" dirty="0"/>
              <a:t>对于普通的文件，其指向的磁盘块存储着文件内容，而对于目录文件来说，其指向的磁盘块存储着该目录下各个文件对应的的</a:t>
            </a:r>
            <a:r>
              <a:rPr lang="zh-CN" sz="1800" dirty="0">
                <a:solidFill>
                  <a:srgbClr val="FF0000"/>
                </a:solidFill>
              </a:rPr>
              <a:t>文件控制块</a:t>
            </a:r>
            <a:r>
              <a:rPr lang="zh-CN" sz="1800" dirty="0"/>
              <a:t>。当要查找某个文件时，首先从超级块中读取根目录的文件控制块，然后沿着目标路径，挨个查看当前目录的子文件是否与下一级目标文件同名，如此便能查找到最终的目标文件。</a:t>
            </a:r>
          </a:p>
          <a:p>
            <a:pPr marL="0" indent="0">
              <a:buNone/>
            </a:pPr>
            <a:r>
              <a:rPr lang="zh-CN" sz="1800" dirty="0"/>
              <a:t>    为了更加</a:t>
            </a:r>
            <a:r>
              <a:rPr lang="zh-CN" altLang="en-US" sz="1800" dirty="0"/>
              <a:t>详细</a:t>
            </a:r>
            <a:r>
              <a:rPr lang="zh-CN" sz="1800" dirty="0"/>
              <a:t>地了解文件系统的内部结构，我们使用C 语言程序fs/fsformat.c来模拟对磁盘的操作，掌握如何将文件和文件夹按照文件系统的格式写入磁盘，也</a:t>
            </a:r>
            <a:r>
              <a:rPr lang="zh-CN" altLang="en-US" sz="1800" dirty="0"/>
              <a:t>就</a:t>
            </a:r>
            <a:r>
              <a:rPr lang="zh-CN" sz="1800" dirty="0"/>
              <a:t>是通过fsformat 程序来创建一个磁盘文件fs/fs.img 供内核使用。请阅读fs/fsformat.c中的代码，掌握文件系统结构的具体细节。</a:t>
            </a:r>
            <a:r>
              <a:rPr sz="2400" dirty="0"/>
              <a:t>  </a:t>
            </a:r>
            <a:endParaRPr sz="1800" dirty="0">
              <a:solidFill>
                <a:schemeClr val="tx1"/>
              </a:solidFill>
            </a:endParaRPr>
          </a:p>
        </p:txBody>
      </p:sp>
      <p:sp>
        <p:nvSpPr>
          <p:cNvPr id="4" name="内容占位符 3"/>
          <p:cNvSpPr>
            <a:spLocks noGrp="1"/>
          </p:cNvSpPr>
          <p:nvPr>
            <p:ph sz="half" idx="2"/>
          </p:nvPr>
        </p:nvSpPr>
        <p:spPr/>
        <p:txBody>
          <a:bodyPr/>
          <a:lstStyle/>
          <a:p>
            <a:r>
              <a:rPr lang="zh-CN" altLang="en-US" dirty="0"/>
              <a:t>Exercise 5.4 </a:t>
            </a:r>
          </a:p>
          <a:p>
            <a:r>
              <a:rPr lang="zh-CN" altLang="en-US" sz="2000">
                <a:solidFill>
                  <a:srgbClr val="7030A0"/>
                </a:solidFill>
              </a:rPr>
              <a:t>请参照</a:t>
            </a:r>
            <a:r>
              <a:rPr lang="zh-CN" altLang="en-US" sz="2000" dirty="0">
                <a:solidFill>
                  <a:srgbClr val="7030A0"/>
                </a:solidFill>
              </a:rPr>
              <a:t>文件系统的设计，完成fsformat.c 中的create_file函数，并按照个人兴趣完成write_directory 函数（不作为考查点），实现将一个文件或指定目录下的文件按照目录结构写入到fs/fs.img 的根目录下的功能。</a:t>
            </a:r>
            <a:r>
              <a:rPr lang="zh-CN" altLang="en-US" sz="2000" dirty="0"/>
              <a:t>关于如何创建二进制文件的镜像，请参考fs/Makefile。</a:t>
            </a:r>
          </a:p>
          <a:p>
            <a:r>
              <a:rPr lang="zh-CN" altLang="en-US" sz="2000" dirty="0"/>
              <a:t>在实现的过程中，可以将你的实现同我们给出的参考可执行文件tools/fsformat进行对比，可以通过Linux 提供的xxd 命令将两个fsformat 产生的二进制镜像转化为可阅读的文本文件，手工进行查看或使用diff 等工具进行对比。</a:t>
            </a:r>
          </a:p>
        </p:txBody>
      </p:sp>
      <p:pic>
        <p:nvPicPr>
          <p:cNvPr id="7" name="音频 6">
            <a:hlinkClick r:id="" action="ppaction://media"/>
            <a:extLst>
              <a:ext uri="{FF2B5EF4-FFF2-40B4-BE49-F238E27FC236}">
                <a16:creationId xmlns:a16="http://schemas.microsoft.com/office/drawing/2014/main" id="{64647414-D290-417B-B36C-63E779F491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p:transition advTm="112839">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039" x="4264025" y="3578225"/>
          <p14:tracePt t="1048" x="4244975" y="3600450"/>
          <p14:tracePt t="1060" x="4225925" y="3635375"/>
          <p14:tracePt t="1071" x="4175125" y="3684588"/>
          <p14:tracePt t="1083" x="4111625" y="3733800"/>
          <p14:tracePt t="1099" x="4046538" y="3783013"/>
          <p14:tracePt t="1116" x="3943350" y="3859213"/>
          <p14:tracePt t="1133" x="3886200" y="3902075"/>
          <p14:tracePt t="1149" x="3775075" y="3973513"/>
          <p14:tracePt t="1166" x="3706813" y="4011613"/>
          <p14:tracePt t="1183" x="3578225" y="4076700"/>
          <p14:tracePt t="1199" x="3505200" y="4111625"/>
          <p14:tracePt t="1216" x="3451225" y="4125913"/>
          <p14:tracePt t="1233" x="3344863" y="4156075"/>
          <p14:tracePt t="1250" x="3276600" y="4175125"/>
          <p14:tracePt t="1266" x="3241675" y="4191000"/>
          <p14:tracePt t="1283" x="3208338" y="4198938"/>
          <p14:tracePt t="1299" x="3124200" y="4217988"/>
          <p14:tracePt t="1316" x="3059113" y="4237038"/>
          <p14:tracePt t="1333" x="2941638" y="4267200"/>
          <p14:tracePt t="1349" x="2879725" y="4283075"/>
          <p14:tracePt t="1366" x="2792413" y="4313238"/>
          <p14:tracePt t="1383" x="2759075" y="4316413"/>
          <p14:tracePt t="1399" x="2674938" y="4332288"/>
          <p14:tracePt t="1416" x="2620963" y="4332288"/>
          <p14:tracePt t="1433" x="2511425" y="4332288"/>
          <p14:tracePt t="1449" x="2449513" y="4332288"/>
          <p14:tracePt t="1466" x="2373313" y="4332288"/>
          <p14:tracePt t="1483" x="2351088" y="4332288"/>
          <p14:tracePt t="1499" x="2324100" y="4324350"/>
          <p14:tracePt t="1516" x="2308225" y="4321175"/>
          <p14:tracePt t="1533" x="2274888" y="4297363"/>
          <p14:tracePt t="1549" x="2247900" y="4278313"/>
          <p14:tracePt t="1566" x="2220913" y="4244975"/>
          <p14:tracePt t="1583" x="2212975" y="4232275"/>
          <p14:tracePt t="1599" x="2201863" y="4213225"/>
          <p14:tracePt t="1616" x="2198688" y="4194175"/>
          <p14:tracePt t="1633" x="2182813" y="4160838"/>
          <p14:tracePt t="1649" x="2163763" y="4137025"/>
          <p14:tracePt t="1666" x="2141538" y="4111625"/>
          <p14:tracePt t="1683" x="2103438" y="4057650"/>
          <p14:tracePt t="1700" x="2087563" y="4041775"/>
          <p14:tracePt t="2252" x="2087563" y="4038600"/>
          <p14:tracePt t="2264" x="2084388" y="4011613"/>
          <p14:tracePt t="2275" x="2076450" y="3959225"/>
          <p14:tracePt t="2286" x="2076450" y="3916363"/>
          <p14:tracePt t="2299" x="2076450" y="3894138"/>
          <p14:tracePt t="2316" x="2076450" y="3878263"/>
          <p14:tracePt t="2333" x="2087563" y="3829050"/>
          <p14:tracePt t="2349" x="2095500" y="3806825"/>
          <p14:tracePt t="2366" x="2106613" y="3771900"/>
          <p14:tracePt t="2383" x="2111375" y="3756025"/>
          <p14:tracePt t="2399" x="2122488" y="3733800"/>
          <p14:tracePt t="2416" x="2125663" y="3725863"/>
          <p14:tracePt t="2433" x="2136775" y="3692525"/>
          <p14:tracePt t="2449" x="2144713" y="3668713"/>
          <p14:tracePt t="2466" x="2155825" y="3619500"/>
          <p14:tracePt t="2483" x="2168525" y="3584575"/>
          <p14:tracePt t="2499" x="2187575" y="3527425"/>
          <p14:tracePt t="2516" x="2201863" y="3502025"/>
          <p14:tracePt t="2533" x="2220913" y="3436938"/>
          <p14:tracePt t="2549" x="2228850" y="3417888"/>
          <p14:tracePt t="2566" x="2232025" y="3394075"/>
          <p14:tracePt t="2582" x="2244725" y="3349625"/>
          <p14:tracePt t="2600" x="2255838" y="3314700"/>
          <p14:tracePt t="2616" x="2255838" y="3306763"/>
          <p14:tracePt t="2633" x="2255838" y="3298825"/>
          <p14:tracePt t="2649" x="2255838" y="3287713"/>
          <p14:tracePt t="2666" x="2255838" y="3284538"/>
          <p14:tracePt t="2683" x="2255838" y="3273425"/>
          <p14:tracePt t="2699" x="2251075" y="3268663"/>
          <p14:tracePt t="2716" x="2251075" y="3260725"/>
          <p14:tracePt t="2871" x="2247900" y="3265488"/>
          <p14:tracePt t="2882" x="2239963" y="3276600"/>
          <p14:tracePt t="2894" x="2236788" y="3284538"/>
          <p14:tracePt t="2906" x="2232025" y="3295650"/>
          <p14:tracePt t="2917" x="2225675" y="3306763"/>
          <p14:tracePt t="2933" x="2220913" y="3317875"/>
          <p14:tracePt t="2949" x="2209800" y="3344863"/>
          <p14:tracePt t="2966" x="2198688" y="3360738"/>
          <p14:tracePt t="2983" x="2182813" y="3390900"/>
          <p14:tracePt t="2999" x="2171700" y="3398838"/>
          <p14:tracePt t="3016" x="2160588" y="3409950"/>
          <p14:tracePt t="3032" x="2136775" y="3440113"/>
          <p14:tracePt t="3050" x="2122488" y="3455988"/>
          <p14:tracePt t="3066" x="2092325" y="3478213"/>
          <p14:tracePt t="3082" x="2079625" y="3489325"/>
          <p14:tracePt t="3099" x="2068513" y="3497263"/>
          <p14:tracePt t="3116" x="2065338" y="3502025"/>
          <p14:tracePt t="3132" x="2041525" y="3524250"/>
          <p14:tracePt t="3149" x="2030413" y="3535363"/>
          <p14:tracePt t="3166" x="2011363" y="3554413"/>
          <p14:tracePt t="3183" x="2000250" y="3573463"/>
          <p14:tracePt t="3199" x="1978025" y="3600450"/>
          <p14:tracePt t="3216" x="1965325" y="3619500"/>
          <p14:tracePt t="3233" x="1943100" y="3646488"/>
          <p14:tracePt t="3249" x="1939925" y="3660775"/>
          <p14:tracePt t="3266" x="1927225" y="3695700"/>
          <p14:tracePt t="3283" x="1920875" y="3706813"/>
          <p14:tracePt t="3299" x="1908175" y="3741738"/>
          <p14:tracePt t="3316" x="1905000" y="3756025"/>
          <p14:tracePt t="3333" x="1885950" y="3790950"/>
          <p14:tracePt t="3349" x="1882775" y="3806825"/>
          <p14:tracePt t="3366" x="1870075" y="3829050"/>
          <p14:tracePt t="3383" x="1866900" y="3832225"/>
          <p14:tracePt t="3399" x="1863725" y="3840163"/>
          <p14:tracePt t="3416" x="1858963" y="3844925"/>
          <p14:tracePt t="3432" x="1851025" y="3856038"/>
          <p14:tracePt t="3449" x="1844675" y="3863975"/>
          <p14:tracePt t="3466" x="1839913" y="3875088"/>
          <p14:tracePt t="3482" x="1831975" y="3883025"/>
          <p14:tracePt t="3499" x="1828800" y="3886200"/>
          <p14:tracePt t="4177" x="1817688" y="3902075"/>
          <p14:tracePt t="4187" x="1812925" y="3908425"/>
          <p14:tracePt t="4199" x="1809750" y="3921125"/>
          <p14:tracePt t="4216" x="1798638" y="3932238"/>
          <p14:tracePt t="4232" x="1782763" y="3946525"/>
          <p14:tracePt t="4249" x="1779588" y="3951288"/>
          <p14:tracePt t="4266" x="1771650" y="3951288"/>
          <p14:tracePt t="4311" x="1768475" y="3954463"/>
          <p14:tracePt t="4322" x="1763713" y="3965575"/>
          <p14:tracePt t="4333" x="1760538" y="3978275"/>
          <p14:tracePt t="4349" x="1752600" y="3984625"/>
          <p14:tracePt t="4369" x="1744663" y="4008438"/>
          <p14:tracePt t="4382" x="1736725" y="4016375"/>
          <p14:tracePt t="4400" x="1733550" y="4027488"/>
          <p14:tracePt t="4416" x="1722438" y="4049713"/>
          <p14:tracePt t="4433" x="1717675" y="4057650"/>
          <p14:tracePt t="4449" x="1706563" y="4068763"/>
          <p14:tracePt t="4466" x="1703388" y="4073525"/>
          <p14:tracePt t="4482" x="1703388" y="4076700"/>
          <p14:tracePt t="4499" x="1698625" y="4076700"/>
          <p14:tracePt t="4516" x="1698625" y="4084638"/>
          <p14:tracePt t="4532" x="1695450" y="4087813"/>
          <p14:tracePt t="4549" x="1695450" y="4098925"/>
          <p14:tracePt t="4566" x="1695450" y="4103688"/>
          <p14:tracePt t="4583" x="1695450" y="4111625"/>
          <p14:tracePt t="4599" x="1695450" y="4114800"/>
          <p14:tracePt t="4616" x="1687513" y="4130675"/>
          <p14:tracePt t="4632" x="1679575" y="4141788"/>
          <p14:tracePt t="4649" x="1676400" y="4171950"/>
          <p14:tracePt t="4666" x="1676400" y="4187825"/>
          <p14:tracePt t="4682" x="1684338" y="4210050"/>
          <p14:tracePt t="4699" x="1684338" y="4213225"/>
          <p14:tracePt t="4716" x="1687513" y="4221163"/>
          <p14:tracePt t="4733" x="1692275" y="4225925"/>
          <p14:tracePt t="4749" x="1692275" y="4240213"/>
          <p14:tracePt t="4766" x="1692275" y="4251325"/>
          <p14:tracePt t="4782" x="1692275" y="4264025"/>
          <p14:tracePt t="4799" x="1692275" y="4267200"/>
          <p14:tracePt t="4816" x="1692275" y="4275138"/>
          <p14:tracePt t="4832" x="1687513" y="4283075"/>
          <p14:tracePt t="4850" x="1687513" y="4286250"/>
          <p14:tracePt t="4866" x="1679575" y="4302125"/>
          <p14:tracePt t="4882" x="1679575" y="4305300"/>
          <p14:tracePt t="4899" x="1679575" y="4324350"/>
          <p14:tracePt t="4916" x="1679575" y="4332288"/>
          <p14:tracePt t="4933" x="1679575" y="4351338"/>
          <p14:tracePt t="4949" x="1679575" y="4359275"/>
          <p14:tracePt t="4966" x="1679575" y="4365625"/>
          <p14:tracePt t="4982" x="1679575" y="4370388"/>
          <p14:tracePt t="4999" x="1679575" y="4378325"/>
          <p14:tracePt t="5016" x="1679575" y="4381500"/>
          <p14:tracePt t="5032" x="1679575" y="4392613"/>
          <p14:tracePt t="5066" x="1679575" y="4400550"/>
          <p14:tracePt t="5082" x="1676400" y="4403725"/>
          <p14:tracePt t="5099" x="1673225" y="4422775"/>
          <p14:tracePt t="5116" x="1673225" y="4427538"/>
          <p14:tracePt t="5132" x="1673225" y="4430713"/>
          <p14:tracePt t="5177" x="1665288" y="4422775"/>
          <p14:tracePt t="5188" x="1649413" y="4411663"/>
          <p14:tracePt t="5200" x="1630363" y="4392613"/>
          <p14:tracePt t="5818" x="1638300" y="4392613"/>
          <p14:tracePt t="5886" x="1641475" y="4397375"/>
          <p14:tracePt t="5897" x="1649413" y="4403725"/>
          <p14:tracePt t="5908" x="1660525" y="4408488"/>
          <p14:tracePt t="5931" x="1665288" y="4411663"/>
          <p14:tracePt t="5942" x="1676400" y="4419600"/>
          <p14:tracePt t="5965" x="1679575" y="4419600"/>
          <p14:tracePt t="5998" x="1692275" y="4422775"/>
          <p14:tracePt t="6010" x="1698625" y="4427538"/>
          <p14:tracePt t="6021" x="1711325" y="4438650"/>
          <p14:tracePt t="6032" x="1722438" y="4446588"/>
          <p14:tracePt t="6049" x="1736725" y="4449763"/>
          <p14:tracePt t="6066" x="1771650" y="4465638"/>
          <p14:tracePt t="6082" x="1806575" y="4479925"/>
          <p14:tracePt t="6099" x="1901825" y="4511675"/>
          <p14:tracePt t="6116" x="1978025" y="4533900"/>
          <p14:tracePt t="6132" x="2114550" y="4583113"/>
          <p14:tracePt t="6149" x="2174875" y="4598988"/>
          <p14:tracePt t="6166" x="2263775" y="4613275"/>
          <p14:tracePt t="6182" x="2305050" y="4621213"/>
          <p14:tracePt t="6200" x="2389188" y="4629150"/>
          <p14:tracePt t="6216" x="2419350" y="4629150"/>
          <p14:tracePt t="6232" x="2441575" y="4629150"/>
          <p14:tracePt t="6235" x="2465388" y="4629150"/>
          <p14:tracePt t="6249" x="2487613" y="4629150"/>
          <p14:tracePt t="6266" x="2503488" y="4629150"/>
          <p14:tracePt t="6282" x="2530475" y="4625975"/>
          <p14:tracePt t="6299" x="2549525" y="4625975"/>
          <p14:tracePt t="6316" x="2568575" y="4613275"/>
          <p14:tracePt t="6332" x="2582863" y="4613275"/>
          <p14:tracePt t="6349" x="2617788" y="4610100"/>
          <p14:tracePt t="6366" x="2628900" y="4606925"/>
          <p14:tracePt t="6382" x="2647950" y="4594225"/>
          <p14:tracePt t="6399" x="2667000" y="4587875"/>
          <p14:tracePt t="6416" x="2697163" y="4583113"/>
          <p14:tracePt t="6432" x="2720975" y="4583113"/>
          <p14:tracePt t="6449" x="2765425" y="4583113"/>
          <p14:tracePt t="6466" x="2784475" y="4583113"/>
          <p14:tracePt t="6482" x="2816225" y="4583113"/>
          <p14:tracePt t="6499" x="2830513" y="4583113"/>
          <p14:tracePt t="6516" x="2873375" y="4575175"/>
          <p14:tracePt t="6532" x="2903538" y="4575175"/>
          <p14:tracePt t="6549" x="2955925" y="4575175"/>
          <p14:tracePt t="6566" x="2979738" y="4575175"/>
          <p14:tracePt t="6582" x="3006725" y="4568825"/>
          <p14:tracePt t="6599" x="3017838" y="4560888"/>
          <p14:tracePt t="6616" x="3025775" y="4560888"/>
          <p14:tracePt t="6632" x="3040063" y="4560888"/>
          <p14:tracePt t="6650" x="3044825" y="4560888"/>
          <p14:tracePt t="6752" x="3048000" y="4560888"/>
          <p14:tracePt t="6763" x="3055938" y="4560888"/>
          <p14:tracePt t="6775" x="3063875" y="4560888"/>
          <p14:tracePt t="6786" x="3074988" y="4560888"/>
          <p14:tracePt t="6799" x="3082925" y="4560888"/>
          <p14:tracePt t="6816" x="3094038" y="4560888"/>
          <p14:tracePt t="6832" x="3116263" y="4560888"/>
          <p14:tracePt t="6849" x="3124200" y="4560888"/>
          <p14:tracePt t="6866" x="3132138" y="4560888"/>
          <p14:tracePt t="6882" x="3135313" y="4560888"/>
          <p14:tracePt t="7338" x="3140075" y="4560888"/>
          <p14:tracePt t="7348" x="3151188" y="4556125"/>
          <p14:tracePt t="7360" x="3154363" y="4556125"/>
          <p14:tracePt t="7371" x="3159125" y="4556125"/>
          <p14:tracePt t="7405" x="3162300" y="4556125"/>
          <p14:tracePt t="7416" x="3165475" y="4556125"/>
          <p14:tracePt t="7427" x="3178175" y="4556125"/>
          <p14:tracePt t="7438" x="3184525" y="4556125"/>
          <p14:tracePt t="7450" x="3189288" y="4556125"/>
          <p14:tracePt t="7466" x="3192463" y="4556125"/>
          <p14:tracePt t="8363" x="3208338" y="4556125"/>
          <p14:tracePt t="8373" x="3246438" y="4556125"/>
          <p14:tracePt t="8384" x="3265488" y="4556125"/>
          <p14:tracePt t="8399" x="3287713" y="4556125"/>
          <p14:tracePt t="8416" x="3311525" y="4556125"/>
          <p14:tracePt t="8433" x="3352800" y="4556125"/>
          <p14:tracePt t="8450" x="3371850" y="4556125"/>
          <p14:tracePt t="8466" x="3398838" y="4552950"/>
          <p14:tracePt t="8482" x="3402013" y="4552950"/>
          <p14:tracePt t="8499" x="3406775" y="4552950"/>
          <p14:tracePt t="8666" x="3413125" y="4549775"/>
          <p14:tracePt t="8677" x="3425825" y="4537075"/>
          <p14:tracePt t="8687" x="3429000" y="4533900"/>
          <p14:tracePt t="8699" x="3432175" y="4530725"/>
          <p14:tracePt t="8716" x="3436938" y="4525963"/>
          <p14:tracePt t="8732" x="3440113" y="4518025"/>
          <p14:tracePt t="8749" x="3440113" y="4511675"/>
          <p14:tracePt t="8766" x="3440113" y="4503738"/>
          <p14:tracePt t="8782" x="3444875" y="4498975"/>
          <p14:tracePt t="8799" x="3444875" y="4492625"/>
          <p14:tracePt t="9229" x="3444875" y="4498975"/>
          <p14:tracePt t="9239" x="3444875" y="4514850"/>
          <p14:tracePt t="9249" x="3444875" y="4518025"/>
          <p14:tracePt t="9266" x="3444875" y="4525963"/>
          <p14:tracePt t="9282" x="3444875" y="4541838"/>
          <p14:tracePt t="9299" x="3444875" y="4545013"/>
          <p14:tracePt t="9316" x="3448050" y="4549775"/>
          <p14:tracePt t="9441" x="3455988" y="4549775"/>
          <p14:tracePt t="9452" x="3459163" y="4552950"/>
          <p14:tracePt t="9463" x="3463925" y="4552950"/>
          <p14:tracePt t="9678" x="3475038" y="4560888"/>
          <p14:tracePt t="9699" x="3527425" y="4575175"/>
          <p14:tracePt t="9716" x="3543300" y="4583113"/>
          <p14:tracePt t="9732" x="3578225" y="4583113"/>
          <p14:tracePt t="9749" x="3592513" y="4583113"/>
          <p14:tracePt t="9766" x="3608388" y="4583113"/>
          <p14:tracePt t="9782" x="3641725" y="4587875"/>
          <p14:tracePt t="9800" x="3673475" y="4587875"/>
          <p14:tracePt t="9816" x="3692525" y="4587875"/>
          <p14:tracePt t="9832" x="3706813" y="4594225"/>
          <p14:tracePt t="9849" x="3725863" y="4594225"/>
          <p14:tracePt t="9866" x="3736975" y="4594225"/>
          <p14:tracePt t="9882" x="3763963" y="4594225"/>
          <p14:tracePt t="9899" x="3779838" y="4594225"/>
          <p14:tracePt t="9916" x="3810000" y="4594225"/>
          <p14:tracePt t="9932" x="3829050" y="4594225"/>
          <p14:tracePt t="9949" x="3859213" y="4594225"/>
          <p14:tracePt t="9966" x="3870325" y="4594225"/>
          <p14:tracePt t="9982" x="3902075" y="4594225"/>
          <p14:tracePt t="9999" x="3921125" y="4594225"/>
          <p14:tracePt t="10016" x="3951288" y="4594225"/>
          <p14:tracePt t="10032" x="3962400" y="4594225"/>
          <p14:tracePt t="10049" x="3970338" y="4594225"/>
          <p14:tracePt t="14280" x="3970338" y="4606925"/>
          <p14:tracePt t="14290" x="3962400" y="4618038"/>
          <p14:tracePt t="14301" x="3962400" y="4621213"/>
          <p14:tracePt t="14316" x="3959225" y="4625975"/>
          <p14:tracePt t="14332" x="3959225" y="4629150"/>
          <p14:tracePt t="14349" x="3959225" y="4632325"/>
          <p14:tracePt t="14366" x="3954463" y="4640263"/>
          <p14:tracePt t="14382" x="3951288" y="4648200"/>
          <p14:tracePt t="14399" x="3946525" y="4656138"/>
          <p14:tracePt t="14416" x="3935413" y="4678363"/>
          <p14:tracePt t="14432" x="3932238" y="4689475"/>
          <p14:tracePt t="14449" x="3921125" y="4708525"/>
          <p14:tracePt t="14466" x="3913188" y="4721225"/>
          <p14:tracePt t="14482" x="3905250" y="4740275"/>
          <p14:tracePt t="14499" x="3897313" y="4751388"/>
          <p14:tracePt t="14516" x="3886200" y="4778375"/>
          <p14:tracePt t="14532" x="3883025" y="4789488"/>
          <p14:tracePt t="14549" x="3870325" y="4822825"/>
          <p14:tracePt t="14566" x="3867150" y="4830763"/>
          <p14:tracePt t="14582" x="3856038" y="4854575"/>
          <p14:tracePt t="14599" x="3851275" y="4865688"/>
          <p14:tracePt t="14616" x="3840163" y="4876800"/>
          <p14:tracePt t="14632" x="3836988" y="4887913"/>
          <p14:tracePt t="14649" x="3821113" y="4906963"/>
          <p14:tracePt t="14666" x="3810000" y="4918075"/>
          <p14:tracePt t="14682" x="3794125" y="4941888"/>
          <p14:tracePt t="14699" x="3775075" y="4968875"/>
          <p14:tracePt t="14716" x="3756025" y="4983163"/>
          <p14:tracePt t="14732" x="3733800" y="5018088"/>
          <p14:tracePt t="14749" x="3722688" y="5037138"/>
          <p14:tracePt t="14766" x="3698875" y="5070475"/>
          <p14:tracePt t="14782" x="3687763" y="5078413"/>
          <p14:tracePt t="14799" x="3668713" y="5102225"/>
          <p14:tracePt t="14816" x="3649663" y="5121275"/>
          <p14:tracePt t="14832" x="3616325" y="5154613"/>
          <p14:tracePt t="14849" x="3603625" y="5170488"/>
          <p14:tracePt t="14866" x="3581400" y="5192713"/>
          <p14:tracePt t="14882" x="3570288" y="5203825"/>
          <p14:tracePt t="14899" x="3551238" y="5227638"/>
          <p14:tracePt t="14916" x="3532188" y="5238750"/>
          <p14:tracePt t="14933" x="3505200" y="5265738"/>
          <p14:tracePt t="14949" x="3486150" y="5284788"/>
          <p14:tracePt t="14966" x="3451225" y="5311775"/>
          <p14:tracePt t="14982" x="3432175" y="5322888"/>
          <p14:tracePt t="14999" x="3406775" y="5345113"/>
          <p14:tracePt t="15016" x="3394075" y="5356225"/>
          <p14:tracePt t="15032" x="3375025" y="5372100"/>
          <p14:tracePt t="15049" x="3363913" y="5383213"/>
          <p14:tracePt t="15066" x="3341688" y="5394325"/>
          <p14:tracePt t="15082" x="3333750" y="5407025"/>
          <p14:tracePt t="15099" x="3317875" y="5421313"/>
          <p14:tracePt t="15116" x="3306763" y="5426075"/>
          <p14:tracePt t="15132" x="3298825" y="5432425"/>
          <p14:tracePt t="15149" x="3295650" y="5437188"/>
          <p14:tracePt t="15166" x="3287713" y="5440363"/>
          <p14:tracePt t="15182" x="3279775" y="5451475"/>
          <p14:tracePt t="15200" x="3273425" y="5456238"/>
          <p14:tracePt t="15216" x="3268663" y="5456238"/>
          <p14:tracePt t="15249" x="3265488" y="5456238"/>
          <p14:tracePt t="15820" x="3265488" y="5459413"/>
          <p14:tracePt t="15831" x="3273425" y="5464175"/>
          <p14:tracePt t="15842" x="3284538" y="5470525"/>
          <p14:tracePt t="15853" x="3295650" y="5475288"/>
          <p14:tracePt t="15866" x="3303588" y="5478463"/>
          <p14:tracePt t="15882" x="3322638" y="5486400"/>
          <p14:tracePt t="15899" x="3355975" y="5489575"/>
          <p14:tracePt t="15916" x="3371850" y="5489575"/>
          <p14:tracePt t="15932" x="3402013" y="5489575"/>
          <p14:tracePt t="15949" x="3421063" y="5497513"/>
          <p14:tracePt t="15966" x="3459163" y="5497513"/>
          <p14:tracePt t="15982" x="3482975" y="5497513"/>
          <p14:tracePt t="15999" x="3516313" y="5497513"/>
          <p14:tracePt t="16016" x="3532188" y="5494338"/>
          <p14:tracePt t="16032" x="3559175" y="5489575"/>
          <p14:tracePt t="16049" x="3565525" y="5489575"/>
          <p14:tracePt t="16066" x="3578225" y="5489575"/>
          <p14:tracePt t="16082" x="3592513" y="5486400"/>
          <p14:tracePt t="16099" x="3600450" y="5478463"/>
          <p14:tracePt t="16116" x="3622675" y="5475288"/>
          <p14:tracePt t="16132" x="3627438" y="5475288"/>
          <p14:tracePt t="16149" x="3635375" y="5470525"/>
          <p14:tracePt t="16166" x="3638550" y="5467350"/>
          <p14:tracePt t="16182" x="3649663" y="5464175"/>
          <p14:tracePt t="16199" x="3654425" y="5464175"/>
          <p14:tracePt t="16216" x="3660775" y="5464175"/>
          <p14:tracePt t="16249" x="3668713" y="5464175"/>
          <p14:tracePt t="16266" x="3673475" y="5464175"/>
          <p14:tracePt t="16282" x="3684588" y="5464175"/>
          <p14:tracePt t="16299" x="3687763" y="5464175"/>
          <p14:tracePt t="16517" x="3692525" y="5464175"/>
          <p14:tracePt t="16528" x="3695700" y="5464175"/>
          <p14:tracePt t="16539" x="3703638" y="5464175"/>
          <p14:tracePt t="16551" x="3711575" y="5464175"/>
          <p14:tracePt t="16565" x="3714750" y="5464175"/>
          <p14:tracePt t="16582" x="3717925" y="5467350"/>
          <p14:tracePt t="16599" x="3722688" y="5467350"/>
          <p14:tracePt t="16616" x="3725863" y="5467350"/>
          <p14:tracePt t="19815" x="3717925" y="5470525"/>
          <p14:tracePt t="19826" x="3695700" y="5483225"/>
          <p14:tracePt t="19849" x="3676650" y="5489575"/>
          <p14:tracePt t="19865" x="3665538" y="5497513"/>
          <p14:tracePt t="19882" x="3649663" y="5505450"/>
          <p14:tracePt t="19899" x="3638550" y="5513388"/>
          <p14:tracePt t="19916" x="3630613" y="5516563"/>
          <p14:tracePt t="19932" x="3627438" y="5521325"/>
          <p14:tracePt t="19949" x="3619500" y="5524500"/>
          <p14:tracePt t="19965" x="3616325" y="5524500"/>
          <p14:tracePt t="19982" x="3603625" y="5532438"/>
          <p14:tracePt t="19999" x="3597275" y="5540375"/>
          <p14:tracePt t="20015" x="3573463" y="5546725"/>
          <p14:tracePt t="20032" x="3570288" y="5551488"/>
          <p14:tracePt t="20049" x="3551238" y="5562600"/>
          <p14:tracePt t="20065" x="3546475" y="5565775"/>
          <p14:tracePt t="20082" x="3527425" y="5578475"/>
          <p14:tracePt t="20099" x="3516313" y="5581650"/>
          <p14:tracePt t="20116" x="3494088" y="5592763"/>
          <p14:tracePt t="20132" x="3486150" y="5597525"/>
          <p14:tracePt t="20149" x="3475038" y="5603875"/>
          <p14:tracePt t="20165" x="3455988" y="5611813"/>
          <p14:tracePt t="20182" x="3444875" y="5619750"/>
          <p14:tracePt t="20199" x="3429000" y="5627688"/>
          <p14:tracePt t="20216" x="3425825" y="5630863"/>
          <p14:tracePt t="20232" x="3417888" y="5638800"/>
          <p14:tracePt t="20398" x="3417888" y="5641975"/>
          <p14:tracePt t="20410" x="3409950" y="5646738"/>
          <p14:tracePt t="20421" x="3406775" y="5649913"/>
          <p14:tracePt t="20432" x="3406775" y="5654675"/>
          <p14:tracePt t="20449" x="3406775" y="5661025"/>
          <p14:tracePt t="20465" x="3409950" y="5684838"/>
          <p14:tracePt t="20482" x="3413125" y="5699125"/>
          <p14:tracePt t="20499" x="3425825" y="5715000"/>
          <p14:tracePt t="20516" x="3429000" y="5718175"/>
          <p14:tracePt t="20532" x="3429000" y="5722938"/>
          <p14:tracePt t="20657" x="3432175" y="5726113"/>
          <p14:tracePt t="20668" x="3436938" y="5734050"/>
          <p14:tracePt t="20680" x="3440113" y="5737225"/>
          <p14:tracePt t="20691" x="3440113" y="5741988"/>
          <p14:tracePt t="20736" x="3440113" y="5745163"/>
          <p14:tracePt t="20747" x="3444875" y="5749925"/>
          <p14:tracePt t="20758" x="3448050" y="5753100"/>
          <p14:tracePt t="20770" x="3455988" y="5756275"/>
          <p14:tracePt t="20782" x="3459163" y="5764213"/>
          <p14:tracePt t="20799" x="3463925" y="5764213"/>
          <p14:tracePt t="20837" x="3463925" y="5768975"/>
          <p14:tracePt t="20871" x="3459163" y="5768975"/>
          <p14:tracePt t="20882" x="3451225" y="5761038"/>
          <p14:tracePt t="20893" x="3448050" y="5756275"/>
          <p14:tracePt t="20905" x="3444875" y="5756275"/>
          <p14:tracePt t="20916" x="3440113" y="5756275"/>
          <p14:tracePt t="21390" x="3436938" y="5756275"/>
          <p14:tracePt t="21400" x="3432175" y="5756275"/>
          <p14:tracePt t="21411" x="3429000" y="5764213"/>
          <p14:tracePt t="21501" x="3429000" y="5761038"/>
          <p14:tracePt t="21512" x="3432175" y="5756275"/>
          <p14:tracePt t="21523" x="3440113" y="5756275"/>
          <p14:tracePt t="21535" x="3451225" y="5753100"/>
          <p14:tracePt t="21549" x="3455988" y="5753100"/>
          <p14:tracePt t="21565" x="3459163" y="5749925"/>
          <p14:tracePt t="21582" x="3467100" y="5734050"/>
          <p14:tracePt t="21599" x="3470275" y="5730875"/>
          <p14:tracePt t="21615" x="3475038" y="5722938"/>
          <p14:tracePt t="21632" x="3478213" y="5718175"/>
          <p14:tracePt t="21649" x="3482975" y="5718175"/>
          <p14:tracePt t="21665" x="3486150" y="5718175"/>
          <p14:tracePt t="21816" x="3489325" y="5718175"/>
          <p14:tracePt t="24214" x="3475038" y="5718175"/>
          <p14:tracePt t="24223" x="3444875" y="5718175"/>
          <p14:tracePt t="24235" x="3429000" y="5715000"/>
          <p14:tracePt t="24249" x="3425825" y="5715000"/>
          <p14:tracePt t="24291" x="3421063" y="5715000"/>
          <p14:tracePt t="24302" x="3409950" y="5711825"/>
          <p14:tracePt t="24313" x="3406775" y="5707063"/>
          <p14:tracePt t="24324" x="3402013" y="5703888"/>
          <p14:tracePt t="24336" x="3398838" y="5699125"/>
          <p14:tracePt t="24349" x="3394075" y="5695950"/>
          <p14:tracePt t="24365" x="3394075" y="5688013"/>
          <p14:tracePt t="24382" x="3382963" y="5668963"/>
          <p14:tracePt t="24399" x="3371850" y="5657850"/>
          <p14:tracePt t="24416" x="3360738" y="5630863"/>
          <p14:tracePt t="24432" x="3355975" y="5616575"/>
          <p14:tracePt t="24449" x="3349625" y="5581650"/>
          <p14:tracePt t="24465" x="3344863" y="5559425"/>
          <p14:tracePt t="24482" x="3333750" y="5521325"/>
          <p14:tracePt t="24499" x="3333750" y="5502275"/>
          <p14:tracePt t="24515" x="3333750" y="5456238"/>
          <p14:tracePt t="24532" x="3341688" y="5432425"/>
          <p14:tracePt t="24549" x="3368675" y="5383213"/>
          <p14:tracePt t="24565" x="3379788" y="5356225"/>
          <p14:tracePt t="24582" x="3390900" y="5311775"/>
          <p14:tracePt t="24599" x="3398838" y="5276850"/>
          <p14:tracePt t="24616" x="3409950" y="5200650"/>
          <p14:tracePt t="24632" x="3425825" y="5159375"/>
          <p14:tracePt t="24649" x="3440113" y="5113338"/>
          <p14:tracePt t="24666" x="3482975" y="5032375"/>
          <p14:tracePt t="24682" x="3505200" y="4987925"/>
          <p14:tracePt t="24699" x="3562350" y="4887913"/>
          <p14:tracePt t="24715" x="3584575" y="4835525"/>
          <p14:tracePt t="24732" x="3630613" y="4724400"/>
          <p14:tracePt t="24749" x="3654425" y="4678363"/>
          <p14:tracePt t="24765" x="3706813" y="4568825"/>
          <p14:tracePt t="24782" x="3741738" y="4514850"/>
          <p14:tracePt t="24799" x="3810000" y="4403725"/>
          <p14:tracePt t="24815" x="3840163" y="4359275"/>
          <p14:tracePt t="24832" x="3894138" y="4275138"/>
          <p14:tracePt t="24849" x="3924300" y="4221163"/>
          <p14:tracePt t="24865" x="3997325" y="4111625"/>
          <p14:tracePt t="24882" x="4046538" y="4041775"/>
          <p14:tracePt t="24899" x="4137025" y="3921125"/>
          <p14:tracePt t="24915" x="4187825" y="3856038"/>
          <p14:tracePt t="24932" x="4283075" y="3741738"/>
          <p14:tracePt t="24949" x="4332288" y="3684588"/>
          <p14:tracePt t="24965" x="4427538" y="3573463"/>
          <p14:tracePt t="24982" x="4468813" y="3516313"/>
          <p14:tracePt t="24999" x="4568825" y="3394075"/>
          <p14:tracePt t="25015" x="4625975" y="3325813"/>
          <p14:tracePt t="25032" x="4721225" y="3211513"/>
          <p14:tracePt t="25049" x="4770438" y="3159125"/>
          <p14:tracePt t="25066" x="4808538" y="3108325"/>
          <p14:tracePt t="25082" x="4906963" y="2998788"/>
          <p14:tracePt t="25099" x="4956175" y="2941638"/>
          <p14:tracePt t="25115" x="5051425" y="2835275"/>
          <p14:tracePt t="25132" x="5097463" y="2789238"/>
          <p14:tracePt t="25149" x="5178425" y="2693988"/>
          <p14:tracePt t="25166" x="5208588" y="2647950"/>
          <p14:tracePt t="25182" x="5268913" y="2555875"/>
          <p14:tracePt t="25199" x="5295900" y="2522538"/>
          <p14:tracePt t="25215" x="5349875" y="2449513"/>
          <p14:tracePt t="25232" x="5368925" y="2411413"/>
          <p14:tracePt t="25249" x="5421313" y="2324100"/>
          <p14:tracePt t="25265" x="5451475" y="2286000"/>
          <p14:tracePt t="25282" x="5502275" y="2220913"/>
          <p14:tracePt t="25299" x="5521325" y="2187575"/>
          <p14:tracePt t="25315" x="5554663" y="2136775"/>
          <p14:tracePt t="25332" x="5573713" y="2111375"/>
          <p14:tracePt t="25349" x="5616575" y="2038350"/>
          <p14:tracePt t="25365" x="5638800" y="2003425"/>
          <p14:tracePt t="25382" x="5665788" y="1951038"/>
          <p14:tracePt t="25399" x="5676900" y="1927225"/>
          <p14:tracePt t="25415" x="5699125" y="1893888"/>
          <p14:tracePt t="25432" x="5711825" y="1874838"/>
          <p14:tracePt t="25449" x="5734050" y="1839913"/>
          <p14:tracePt t="25465" x="5745163" y="1825625"/>
          <p14:tracePt t="25482" x="5768975" y="1790700"/>
          <p14:tracePt t="25499" x="5780088" y="1771650"/>
          <p14:tracePt t="25516" x="5783263" y="1755775"/>
          <p14:tracePt t="25532" x="5794375" y="1730375"/>
          <p14:tracePt t="25549" x="5799138" y="1717675"/>
          <p14:tracePt t="25565" x="5810250" y="1711325"/>
          <p14:tracePt t="25582" x="5813425" y="1706563"/>
          <p14:tracePt t="25599" x="5821363" y="1695450"/>
          <p14:tracePt t="25615" x="5826125" y="1692275"/>
          <p14:tracePt t="29893" x="5826125" y="1706563"/>
          <p14:tracePt t="29905" x="5832475" y="1725613"/>
          <p14:tracePt t="29916" x="5832475" y="1733550"/>
          <p14:tracePt t="29932" x="5832475" y="1744663"/>
          <p14:tracePt t="29949" x="5832475" y="1763713"/>
          <p14:tracePt t="29965" x="5832475" y="1768475"/>
          <p14:tracePt t="29983" x="5832475" y="1774825"/>
          <p14:tracePt t="29999" x="5832475" y="1779588"/>
          <p14:tracePt t="30016" x="5832475" y="1782763"/>
          <p14:tracePt t="30032" x="5832475" y="1790700"/>
          <p14:tracePt t="30049" x="5832475" y="1793875"/>
          <p14:tracePt t="30065" x="5832475" y="1801813"/>
          <p14:tracePt t="30082" x="5832475" y="1806575"/>
          <p14:tracePt t="30099" x="5832475" y="1825625"/>
          <p14:tracePt t="30115" x="5832475" y="1828800"/>
          <p14:tracePt t="30132" x="5832475" y="1839913"/>
          <p14:tracePt t="30149" x="5832475" y="1844675"/>
          <p14:tracePt t="30165" x="5832475" y="1851025"/>
          <p14:tracePt t="30182" x="5832475" y="1855788"/>
          <p14:tracePt t="30199" x="5832475" y="1863725"/>
          <p14:tracePt t="30215" x="5832475" y="1870075"/>
          <p14:tracePt t="30232" x="5832475" y="1878013"/>
          <p14:tracePt t="30249" x="5832475" y="1882775"/>
          <p14:tracePt t="30265" x="5832475" y="1885950"/>
          <p14:tracePt t="30298" x="5826125" y="1885950"/>
          <p14:tracePt t="30310" x="5821363" y="1885950"/>
          <p14:tracePt t="30321" x="5818188" y="1885950"/>
          <p14:tracePt t="30332" x="5810250" y="1889125"/>
          <p14:tracePt t="30349" x="5799138" y="1897063"/>
          <p14:tracePt t="30365" x="5772150" y="1912938"/>
          <p14:tracePt t="30382" x="5761038" y="1924050"/>
          <p14:tracePt t="30399" x="5756275" y="1920875"/>
          <p14:tracePt t="30415" x="5761038" y="1908175"/>
          <p14:tracePt t="30852" x="5761038" y="1920875"/>
          <p14:tracePt t="30872" x="5756275" y="1916113"/>
          <p14:tracePt t="30906" x="5756275" y="1912938"/>
          <p14:tracePt t="30917" x="5764213" y="1912938"/>
          <p14:tracePt t="30973" x="5768975" y="1912938"/>
          <p14:tracePt t="31007" x="5775325" y="1912938"/>
          <p14:tracePt t="31018" x="5780088" y="1912938"/>
          <p14:tracePt t="31029" x="5783263" y="1916113"/>
          <p14:tracePt t="31041" x="5788025" y="1916113"/>
          <p14:tracePt t="31052" x="5791200" y="1916113"/>
          <p14:tracePt t="31086" x="5794375" y="1916113"/>
          <p14:tracePt t="31108" x="5799138" y="1916113"/>
          <p14:tracePt t="31243" x="5807075" y="1916113"/>
          <p14:tracePt t="31254" x="5810250" y="1916113"/>
          <p14:tracePt t="31266" x="5813425" y="1916113"/>
          <p14:tracePt t="31282" x="5821363" y="1916113"/>
          <p14:tracePt t="31299" x="5845175" y="1912938"/>
          <p14:tracePt t="31315" x="5859463" y="1905000"/>
          <p14:tracePt t="31333" x="5894388" y="1893888"/>
          <p14:tracePt t="31349" x="5916613" y="1889125"/>
          <p14:tracePt t="31366" x="5962650" y="1878013"/>
          <p14:tracePt t="31382" x="5984875" y="1870075"/>
          <p14:tracePt t="31399" x="6019800" y="1863725"/>
          <p14:tracePt t="31415" x="6088063" y="1851025"/>
          <p14:tracePt t="31432" x="6111875" y="1851025"/>
          <p14:tracePt t="31449" x="6153150" y="1851025"/>
          <p14:tracePt t="31465" x="6183313" y="1851025"/>
          <p14:tracePt t="31482" x="6240463" y="1851025"/>
          <p14:tracePt t="31499" x="6256338" y="1851025"/>
          <p14:tracePt t="31515" x="6302375" y="1851025"/>
          <p14:tracePt t="31532" x="6316663" y="1844675"/>
          <p14:tracePt t="31549" x="6351588" y="1839913"/>
          <p14:tracePt t="31565" x="6365875" y="1839913"/>
          <p14:tracePt t="31582" x="6400800" y="1839913"/>
          <p14:tracePt t="31599" x="6416675" y="1839913"/>
          <p14:tracePt t="31615" x="6450013" y="1839913"/>
          <p14:tracePt t="31632" x="6465888" y="1839913"/>
          <p14:tracePt t="31649" x="6496050" y="1839913"/>
          <p14:tracePt t="31665" x="6515100" y="1839913"/>
          <p14:tracePt t="31682" x="6545263" y="1839913"/>
          <p14:tracePt t="31699" x="6564313" y="1847850"/>
          <p14:tracePt t="31715" x="6602413" y="1847850"/>
          <p14:tracePt t="31732" x="6618288" y="1847850"/>
          <p14:tracePt t="31749" x="6659563" y="1847850"/>
          <p14:tracePt t="31765" x="6683375" y="1847850"/>
          <p14:tracePt t="31782" x="6697663" y="1847850"/>
          <p14:tracePt t="31799" x="6743700" y="1847850"/>
          <p14:tracePt t="31816" x="6773863" y="1847850"/>
          <p14:tracePt t="31832" x="6792913" y="1851025"/>
          <p14:tracePt t="31849" x="6808788" y="1858963"/>
          <p14:tracePt t="31865" x="6846888" y="1863725"/>
          <p14:tracePt t="31882" x="6873875" y="1870075"/>
          <p14:tracePt t="31899" x="6918325" y="1882775"/>
          <p14:tracePt t="31915" x="6942138" y="1885950"/>
          <p14:tracePt t="31932" x="6983413" y="1893888"/>
          <p14:tracePt t="31949" x="7007225" y="1901825"/>
          <p14:tracePt t="31965" x="7051675" y="1905000"/>
          <p14:tracePt t="31982" x="7067550" y="1912938"/>
          <p14:tracePt t="31999" x="7108825" y="1924050"/>
          <p14:tracePt t="32015" x="7124700" y="1927225"/>
          <p14:tracePt t="32032" x="7151688" y="1927225"/>
          <p14:tracePt t="32049" x="7162800" y="1931988"/>
          <p14:tracePt t="32065" x="7170738" y="1931988"/>
          <p14:tracePt t="32082" x="7173913" y="1931988"/>
          <p14:tracePt t="32099" x="7185025" y="1931988"/>
          <p14:tracePt t="32115" x="7189788" y="1931988"/>
          <p14:tracePt t="32132" x="7197725" y="1939925"/>
          <p14:tracePt t="32165" x="7204075" y="1939925"/>
          <p14:tracePt t="32182" x="7208838" y="1939925"/>
          <p14:tracePt t="32199" x="7219950" y="1943100"/>
          <p14:tracePt t="32215" x="7223125" y="1946275"/>
          <p14:tracePt t="32232" x="7231063" y="1951038"/>
          <p14:tracePt t="32256" x="7235825" y="1951038"/>
          <p14:tracePt t="32268" x="7239000" y="1951038"/>
          <p14:tracePt t="32282" x="7242175" y="1954213"/>
          <p14:tracePt t="32299" x="7250113" y="1954213"/>
          <p14:tracePt t="32315" x="7254875" y="1954213"/>
          <p14:tracePt t="33797" x="7246938" y="1965325"/>
          <p14:tracePt t="33809" x="7223125" y="1984375"/>
          <p14:tracePt t="33819" x="7204075" y="1997075"/>
          <p14:tracePt t="33832" x="7189788" y="2008188"/>
          <p14:tracePt t="33849" x="7170738" y="2019300"/>
          <p14:tracePt t="33865" x="7135813" y="2041525"/>
          <p14:tracePt t="33882" x="7121525" y="2054225"/>
          <p14:tracePt t="33899" x="7078663" y="2076450"/>
          <p14:tracePt t="33915" x="7051675" y="2095500"/>
          <p14:tracePt t="33932" x="7002463" y="2122488"/>
          <p14:tracePt t="33948" x="6969125" y="2133600"/>
          <p14:tracePt t="33965" x="6911975" y="2144713"/>
          <p14:tracePt t="33982" x="6877050" y="2152650"/>
          <p14:tracePt t="33998" x="6811963" y="2168525"/>
          <p14:tracePt t="34015" x="6765925" y="2174875"/>
          <p14:tracePt t="34032" x="6683375" y="2187575"/>
          <p14:tracePt t="34049" x="6648450" y="2193925"/>
          <p14:tracePt t="34066" x="6572250" y="2209800"/>
          <p14:tracePt t="34082" x="6542088" y="2212975"/>
          <p14:tracePt t="34098" x="6507163" y="2220913"/>
          <p14:tracePt t="34115" x="6450013" y="2232025"/>
          <p14:tracePt t="34132" x="6408738" y="2239963"/>
          <p14:tracePt t="34148" x="6335713" y="2239963"/>
          <p14:tracePt t="34165" x="6294438" y="2239963"/>
          <p14:tracePt t="34182" x="6210300" y="2247900"/>
          <p14:tracePt t="34199" x="6175375" y="2255838"/>
          <p14:tracePt t="34215" x="6122988" y="2259013"/>
          <p14:tracePt t="34232" x="6092825" y="2259013"/>
          <p14:tracePt t="34235" x="6069013" y="2259013"/>
          <p14:tracePt t="34249" x="6046788" y="2259013"/>
          <p14:tracePt t="34265" x="6022975" y="2259013"/>
          <p14:tracePt t="34282" x="5984875" y="2259013"/>
          <p14:tracePt t="34298" x="5965825" y="2259013"/>
          <p14:tracePt t="34315" x="5946775" y="2259013"/>
          <p14:tracePt t="34332" x="5943600" y="2259013"/>
          <p14:tracePt t="34348" x="5932488" y="2259013"/>
          <p14:tracePt t="34365" x="5924550" y="2259013"/>
          <p14:tracePt t="34382" x="5905500" y="2259013"/>
          <p14:tracePt t="34399" x="5902325" y="2259013"/>
          <p14:tracePt t="34415" x="5889625" y="2259013"/>
          <p14:tracePt t="34432" x="5886450" y="2259013"/>
          <p14:tracePt t="34449" x="5875338" y="2259013"/>
          <p14:tracePt t="34465" x="5870575" y="2259013"/>
          <p14:tracePt t="34498" x="5867400" y="2259013"/>
          <p14:tracePt t="34517" x="5864225" y="2259013"/>
          <p14:tracePt t="34900" x="5859463" y="2259013"/>
          <p14:tracePt t="34911" x="5848350" y="2255838"/>
          <p14:tracePt t="34922" x="5840413" y="2251075"/>
          <p14:tracePt t="34934" x="5829300" y="2244725"/>
          <p14:tracePt t="34948" x="5818188" y="2239963"/>
          <p14:tracePt t="34966" x="5810250" y="2236788"/>
          <p14:tracePt t="34982" x="5807075" y="2232025"/>
          <p14:tracePt t="34998" x="5802313" y="2232025"/>
          <p14:tracePt t="35015" x="5791200" y="2228850"/>
          <p14:tracePt t="35032" x="5788025" y="2220913"/>
          <p14:tracePt t="35049" x="5780088" y="2217738"/>
          <p14:tracePt t="35065" x="5775325" y="2212975"/>
          <p14:tracePt t="35082" x="5764213" y="2212975"/>
          <p14:tracePt t="35098" x="5761038" y="2212975"/>
          <p14:tracePt t="35868" x="5761038" y="2201863"/>
          <p14:tracePt t="35879" x="5761038" y="2190750"/>
          <p14:tracePt t="35899" x="5761038" y="2187575"/>
          <p14:tracePt t="35915" x="5761038" y="2182813"/>
          <p14:tracePt t="35957" x="5761038" y="2179638"/>
          <p14:tracePt t="35979" x="5772150" y="2179638"/>
          <p14:tracePt t="35991" x="5780088" y="2179638"/>
          <p14:tracePt t="36002" x="5799138" y="2171700"/>
          <p14:tracePt t="36015" x="5813425" y="2171700"/>
          <p14:tracePt t="36032" x="5829300" y="2171700"/>
          <p14:tracePt t="36048" x="5870575" y="2168525"/>
          <p14:tracePt t="36065" x="5894388" y="2160588"/>
          <p14:tracePt t="36082" x="5946775" y="2160588"/>
          <p14:tracePt t="36098" x="6000750" y="2163763"/>
          <p14:tracePt t="36115" x="6103938" y="2179638"/>
          <p14:tracePt t="36132" x="6156325" y="2187575"/>
          <p14:tracePt t="36149" x="6251575" y="2201863"/>
          <p14:tracePt t="36165" x="6294438" y="2201863"/>
          <p14:tracePt t="36182" x="6365875" y="2201863"/>
          <p14:tracePt t="36198" x="6389688" y="2209800"/>
          <p14:tracePt t="36215" x="6454775" y="2209800"/>
          <p14:tracePt t="36232" x="6477000" y="2209800"/>
          <p14:tracePt t="36248" x="6523038" y="2209800"/>
          <p14:tracePt t="36265" x="6537325" y="2209800"/>
          <p14:tracePt t="36283" x="6569075" y="2209800"/>
          <p14:tracePt t="36299" x="6580188" y="2209800"/>
          <p14:tracePt t="36316" x="6588125" y="2209800"/>
          <p14:tracePt t="36332" x="6610350" y="2209800"/>
          <p14:tracePt t="36348" x="6618288" y="2206625"/>
          <p14:tracePt t="36365" x="6645275" y="2206625"/>
          <p14:tracePt t="36382" x="6664325" y="2201863"/>
          <p14:tracePt t="36398" x="6694488" y="2201863"/>
          <p14:tracePt t="36415" x="6708775" y="2201863"/>
          <p14:tracePt t="36432" x="6732588" y="2193925"/>
          <p14:tracePt t="36448" x="6746875" y="2190750"/>
          <p14:tracePt t="36465" x="6781800" y="2190750"/>
          <p14:tracePt t="36482" x="6797675" y="2190750"/>
          <p14:tracePt t="36499" x="6827838" y="2190750"/>
          <p14:tracePt t="36515" x="6838950" y="2190750"/>
          <p14:tracePt t="36532" x="6869113" y="2190750"/>
          <p14:tracePt t="36548" x="6888163" y="2190750"/>
          <p14:tracePt t="36565" x="6915150" y="2179638"/>
          <p14:tracePt t="36582" x="6923088" y="2179638"/>
          <p14:tracePt t="36598" x="6956425" y="2174875"/>
          <p14:tracePt t="36615" x="6972300" y="2174875"/>
          <p14:tracePt t="36632" x="7007225" y="2174875"/>
          <p14:tracePt t="36649" x="7021513" y="2174875"/>
          <p14:tracePt t="36665" x="7048500" y="2168525"/>
          <p14:tracePt t="36682" x="7059613" y="2168525"/>
          <p14:tracePt t="36698" x="7086600" y="2168525"/>
          <p14:tracePt t="36715" x="7102475" y="2168525"/>
          <p14:tracePt t="36732" x="7127875" y="2168525"/>
          <p14:tracePt t="36748" x="7135813" y="2168525"/>
          <p14:tracePt t="36766" x="7146925" y="2168525"/>
          <p14:tracePt t="36782" x="7165975" y="2168525"/>
          <p14:tracePt t="36799" x="7173913" y="2168525"/>
          <p14:tracePt t="36815" x="7197725" y="2168525"/>
          <p14:tracePt t="36832" x="7212013" y="2171700"/>
          <p14:tracePt t="36849" x="7239000" y="2174875"/>
          <p14:tracePt t="36865" x="7254875" y="2182813"/>
          <p14:tracePt t="36882" x="7288213" y="2193925"/>
          <p14:tracePt t="36898" x="7299325" y="2193925"/>
          <p14:tracePt t="36915" x="7318375" y="2198688"/>
          <p14:tracePt t="36932" x="7323138" y="2201863"/>
          <p14:tracePt t="36948" x="7337425" y="2201863"/>
          <p14:tracePt t="36965" x="7342188" y="2201863"/>
          <p14:tracePt t="36982" x="7356475" y="2206625"/>
          <p14:tracePt t="36998" x="7361238" y="2206625"/>
          <p14:tracePt t="37015" x="7369175" y="2206625"/>
          <p14:tracePt t="37049" x="7372350" y="2206625"/>
          <p14:tracePt t="37065" x="7375525" y="2206625"/>
          <p14:tracePt t="37082" x="7383463" y="2209800"/>
          <p14:tracePt t="37098" x="7394575" y="2217738"/>
          <p14:tracePt t="37115" x="7413625" y="2225675"/>
          <p14:tracePt t="37132" x="7426325" y="2232025"/>
          <p14:tracePt t="37148" x="7432675" y="2239963"/>
          <p14:tracePt t="37165" x="7440613" y="2239963"/>
          <p14:tracePt t="37182" x="7448550" y="2244725"/>
          <p14:tracePt t="37199" x="7470775" y="2255838"/>
          <p14:tracePt t="37216" x="7478713" y="2255838"/>
          <p14:tracePt t="37232" x="7497763" y="2255838"/>
          <p14:tracePt t="37248" x="7508875" y="2255838"/>
          <p14:tracePt t="37265" x="7516813" y="2255838"/>
          <p14:tracePt t="37282" x="7521575" y="2255838"/>
          <p14:tracePt t="37298" x="7527925" y="2255838"/>
          <p14:tracePt t="37315" x="7535863" y="2255838"/>
          <p14:tracePt t="37332" x="7543800" y="2255838"/>
          <p14:tracePt t="37348" x="7546975" y="2255838"/>
          <p14:tracePt t="37365" x="7554913" y="2251075"/>
          <p14:tracePt t="37382" x="7559675" y="2251075"/>
          <p14:tracePt t="43033" x="7543800" y="2251075"/>
          <p14:tracePt t="43044" x="7521575" y="2259013"/>
          <p14:tracePt t="43055" x="7486650" y="2270125"/>
          <p14:tracePt t="43067" x="7456488" y="2278063"/>
          <p14:tracePt t="43082" x="7421563" y="2293938"/>
          <p14:tracePt t="43098" x="7394575" y="2297113"/>
          <p14:tracePt t="43115" x="7350125" y="2316163"/>
          <p14:tracePt t="43132" x="7323138" y="2320925"/>
          <p14:tracePt t="43148" x="7269163" y="2335213"/>
          <p14:tracePt t="43165" x="7242175" y="2339975"/>
          <p14:tracePt t="43182" x="7197725" y="2351088"/>
          <p14:tracePt t="43198" x="7162800" y="2359025"/>
          <p14:tracePt t="43215" x="7078663" y="2373313"/>
          <p14:tracePt t="43232" x="7056438" y="2378075"/>
          <p14:tracePt t="43235" x="7037388" y="2384425"/>
          <p14:tracePt t="43248" x="7029450" y="2389188"/>
          <p14:tracePt t="43265" x="7018338" y="2397125"/>
          <p14:tracePt t="43282" x="6983413" y="2408238"/>
          <p14:tracePt t="43298" x="6969125" y="2411413"/>
          <p14:tracePt t="43315" x="6911975" y="2422525"/>
          <p14:tracePt t="43332" x="6877050" y="2430463"/>
          <p14:tracePt t="43348" x="6842125" y="2441575"/>
          <p14:tracePt t="43365" x="6827838" y="2446338"/>
          <p14:tracePt t="43382" x="6792913" y="2457450"/>
          <p14:tracePt t="43398" x="6778625" y="2465388"/>
          <p14:tracePt t="43415" x="6735763" y="2476500"/>
          <p14:tracePt t="43432" x="6713538" y="2479675"/>
          <p14:tracePt t="43448" x="6667500" y="2492375"/>
          <p14:tracePt t="43465" x="6648450" y="2498725"/>
          <p14:tracePt t="43482" x="6618288" y="2511425"/>
          <p14:tracePt t="43498" x="6599238" y="2514600"/>
          <p14:tracePt t="43515" x="6583363" y="2522538"/>
          <p14:tracePt t="43532" x="6550025" y="2525713"/>
          <p14:tracePt t="43548" x="6534150" y="2533650"/>
          <p14:tracePt t="43565" x="6499225" y="2533650"/>
          <p14:tracePt t="43582" x="6484938" y="2536825"/>
          <p14:tracePt t="43598" x="6465888" y="2544763"/>
          <p14:tracePt t="43615" x="6454775" y="2544763"/>
          <p14:tracePt t="43632" x="6435725" y="2549525"/>
          <p14:tracePt t="43648" x="6423025" y="2549525"/>
          <p14:tracePt t="43665" x="6403975" y="2549525"/>
          <p14:tracePt t="43682" x="6392863" y="2552700"/>
          <p14:tracePt t="43698" x="6373813" y="2560638"/>
          <p14:tracePt t="43715" x="6362700" y="2563813"/>
          <p14:tracePt t="43732" x="6346825" y="2571750"/>
          <p14:tracePt t="43748" x="6343650" y="2571750"/>
          <p14:tracePt t="43765" x="6332538" y="2579688"/>
          <p14:tracePt t="43782" x="6324600" y="2579688"/>
          <p14:tracePt t="43798" x="6305550" y="2579688"/>
          <p14:tracePt t="43815" x="6297613" y="2579688"/>
          <p14:tracePt t="43832" x="6278563" y="2579688"/>
          <p14:tracePt t="43848" x="6275388" y="2579688"/>
          <p14:tracePt t="43865" x="6264275" y="2579688"/>
          <p14:tracePt t="43882" x="6259513" y="2579688"/>
          <p14:tracePt t="43898" x="6251575" y="2579688"/>
          <p14:tracePt t="43915" x="6248400" y="2579688"/>
          <p14:tracePt t="43932" x="6245225" y="2579688"/>
          <p14:tracePt t="43948" x="6229350" y="2579688"/>
          <p14:tracePt t="43966" x="6226175" y="2579688"/>
          <p14:tracePt t="43982" x="6218238" y="2579688"/>
          <p14:tracePt t="43998" x="6213475" y="2579688"/>
          <p14:tracePt t="44015" x="6202363" y="2579688"/>
          <p14:tracePt t="44032" x="6199188" y="2579688"/>
          <p14:tracePt t="44048" x="6191250" y="2568575"/>
          <p14:tracePt t="44065" x="6188075" y="2568575"/>
          <p14:tracePt t="44082" x="6175375" y="2560638"/>
          <p14:tracePt t="44098" x="6172200" y="2555875"/>
          <p14:tracePt t="44115" x="6164263" y="2549525"/>
          <p14:tracePt t="44132" x="6161088" y="2541588"/>
          <p14:tracePt t="44148" x="6153150" y="2533650"/>
          <p14:tracePt t="44165" x="6149975" y="2530475"/>
          <p14:tracePt t="44182" x="6137275" y="2522538"/>
          <p14:tracePt t="44198" x="6134100" y="2522538"/>
          <p14:tracePt t="44215" x="6122988" y="2522538"/>
          <p14:tracePt t="44232" x="6111875" y="2522538"/>
          <p14:tracePt t="44248" x="6084888" y="2522538"/>
          <p14:tracePt t="44265" x="6061075" y="2514600"/>
          <p14:tracePt t="44282" x="6003925" y="2503488"/>
          <p14:tracePt t="44298" x="5981700" y="2495550"/>
          <p14:tracePt t="44315" x="5954713" y="2492375"/>
          <p14:tracePt t="44348" x="5951538" y="2492375"/>
          <p14:tracePt t="44948" x="5954713" y="2492375"/>
          <p14:tracePt t="44958" x="5962650" y="2484438"/>
          <p14:tracePt t="45047" x="5962650" y="2487613"/>
          <p14:tracePt t="45058" x="5973763" y="2492375"/>
          <p14:tracePt t="45069" x="5984875" y="2495550"/>
          <p14:tracePt t="45082" x="5992813" y="2495550"/>
          <p14:tracePt t="45098" x="6003925" y="2495550"/>
          <p14:tracePt t="45115" x="6019800" y="2506663"/>
          <p14:tracePt t="45148" x="6027738" y="2511425"/>
          <p14:tracePt t="45165" x="6030913" y="2514600"/>
          <p14:tracePt t="45182" x="6038850" y="2522538"/>
          <p14:tracePt t="45198" x="6042025" y="2522538"/>
          <p14:tracePt t="45272" x="6042025" y="2525713"/>
          <p14:tracePt t="45284" x="6042025" y="2530475"/>
          <p14:tracePt t="45294" x="6042025" y="2536825"/>
          <p14:tracePt t="45306" x="6042025" y="2544763"/>
          <p14:tracePt t="45317" x="6038850" y="2549525"/>
          <p14:tracePt t="45332" x="6035675" y="2560638"/>
          <p14:tracePt t="45348" x="6030913" y="2568575"/>
          <p14:tracePt t="45365" x="6019800" y="2590800"/>
          <p14:tracePt t="45382" x="6008688" y="2601913"/>
          <p14:tracePt t="45398" x="5992813" y="2617788"/>
          <p14:tracePt t="45415" x="5981700" y="2620963"/>
          <p14:tracePt t="45432" x="5962650" y="2632075"/>
          <p14:tracePt t="45448" x="5959475" y="2636838"/>
          <p14:tracePt t="45465" x="5940425" y="2644775"/>
          <p14:tracePt t="45482" x="5932488" y="2651125"/>
          <p14:tracePt t="45498" x="5913438" y="2659063"/>
          <p14:tracePt t="45515" x="5905500" y="2667000"/>
          <p14:tracePt t="45532" x="5875338" y="2674938"/>
          <p14:tracePt t="45548" x="5867400" y="2682875"/>
          <p14:tracePt t="45565" x="5832475" y="2693988"/>
          <p14:tracePt t="45582" x="5813425" y="2697163"/>
          <p14:tracePt t="45598" x="5775325" y="2708275"/>
          <p14:tracePt t="45615" x="5761038" y="2716213"/>
          <p14:tracePt t="45632" x="5726113" y="2727325"/>
          <p14:tracePt t="45648" x="5707063" y="2732088"/>
          <p14:tracePt t="45665" x="5676900" y="2735263"/>
          <p14:tracePt t="45682" x="5657850" y="2735263"/>
          <p14:tracePt t="45698" x="5627688" y="2743200"/>
          <p14:tracePt t="45715" x="5611813" y="2743200"/>
          <p14:tracePt t="45732" x="5584825" y="2743200"/>
          <p14:tracePt t="45748" x="5573713" y="2743200"/>
          <p14:tracePt t="45765" x="5562600" y="2743200"/>
          <p14:tracePt t="45782" x="5551488" y="2735263"/>
          <p14:tracePt t="45798" x="5546725" y="2735263"/>
          <p14:tracePt t="45815" x="5540375" y="2732088"/>
          <p14:tracePt t="46173" x="5543550" y="2724150"/>
          <p14:tracePt t="46184" x="5546725" y="2720975"/>
          <p14:tracePt t="46198" x="5551488" y="2716213"/>
          <p14:tracePt t="46215" x="5554663" y="2713038"/>
          <p14:tracePt t="46232" x="5570538" y="2701925"/>
          <p14:tracePt t="46248" x="5578475" y="2697163"/>
          <p14:tracePt t="46265" x="5589588" y="2689225"/>
          <p14:tracePt t="46282" x="5592763" y="2689225"/>
          <p14:tracePt t="46298" x="5600700" y="2682875"/>
          <p14:tracePt t="46315" x="5603875" y="2682875"/>
          <p14:tracePt t="46332" x="5611813" y="2682875"/>
          <p14:tracePt t="46348" x="5619750" y="2682875"/>
          <p14:tracePt t="46365" x="5627688" y="2678113"/>
          <p14:tracePt t="46382" x="5630863" y="2678113"/>
          <p14:tracePt t="46398" x="5635625" y="2678113"/>
          <p14:tracePt t="46415" x="5638800" y="2678113"/>
          <p14:tracePt t="46432" x="5649913" y="2678113"/>
          <p14:tracePt t="46448" x="5654675" y="2678113"/>
          <p14:tracePt t="46465" x="5661025" y="2678113"/>
          <p14:tracePt t="46482" x="5665788" y="2678113"/>
          <p14:tracePt t="46498" x="5684838" y="2678113"/>
          <p14:tracePt t="46515" x="5695950" y="2678113"/>
          <p14:tracePt t="46532" x="5715000" y="2678113"/>
          <p14:tracePt t="46548" x="5722938" y="2678113"/>
          <p14:tracePt t="46565" x="5749925" y="2678113"/>
          <p14:tracePt t="46582" x="5761038" y="2682875"/>
          <p14:tracePt t="46598" x="5791200" y="2682875"/>
          <p14:tracePt t="46615" x="5810250" y="2686050"/>
          <p14:tracePt t="46632" x="5826125" y="2686050"/>
          <p14:tracePt t="46648" x="5859463" y="2697163"/>
          <p14:tracePt t="46665" x="5875338" y="2697163"/>
          <p14:tracePt t="46682" x="5902325" y="2697163"/>
          <p14:tracePt t="46698" x="5913438" y="2697163"/>
          <p14:tracePt t="46715" x="5932488" y="2697163"/>
          <p14:tracePt t="46732" x="5940425" y="2697163"/>
          <p14:tracePt t="46735" x="5951538" y="2697163"/>
          <p14:tracePt t="46748" x="5959475" y="2697163"/>
          <p14:tracePt t="46765" x="5970588" y="2697163"/>
          <p14:tracePt t="46782" x="5984875" y="2701925"/>
          <p14:tracePt t="46798" x="5989638" y="2701925"/>
          <p14:tracePt t="46815" x="6000750" y="2701925"/>
          <p14:tracePt t="46832" x="6011863" y="2701925"/>
          <p14:tracePt t="46848" x="6038850" y="2701925"/>
          <p14:tracePt t="46865" x="6054725" y="2708275"/>
          <p14:tracePt t="46882" x="6088063" y="2713038"/>
          <p14:tracePt t="46898" x="6103938" y="2713038"/>
          <p14:tracePt t="46915" x="6137275" y="2724150"/>
          <p14:tracePt t="46932" x="6153150" y="2732088"/>
          <p14:tracePt t="46948" x="6188075" y="2735263"/>
          <p14:tracePt t="46965" x="6210300" y="2743200"/>
          <p14:tracePt t="46982" x="6267450" y="2754313"/>
          <p14:tracePt t="46998" x="6289675" y="2762250"/>
          <p14:tracePt t="47015" x="6335713" y="2765425"/>
          <p14:tracePt t="47032" x="6359525" y="2773363"/>
          <p14:tracePt t="47048" x="6403975" y="2778125"/>
          <p14:tracePt t="47065" x="6427788" y="2778125"/>
          <p14:tracePt t="47082" x="6492875" y="2784475"/>
          <p14:tracePt t="47098" x="6515100" y="2784475"/>
          <p14:tracePt t="47115" x="6537325" y="2784475"/>
          <p14:tracePt t="47132" x="6575425" y="2784475"/>
          <p14:tracePt t="47148" x="6599238" y="2784475"/>
          <p14:tracePt t="47165" x="6632575" y="2784475"/>
          <p14:tracePt t="47182" x="6648450" y="2784475"/>
          <p14:tracePt t="47198" x="6678613" y="2784475"/>
          <p14:tracePt t="47215" x="6689725" y="2784475"/>
          <p14:tracePt t="47232" x="6697663" y="2784475"/>
          <p14:tracePt t="47248" x="6702425" y="2784475"/>
          <p14:tracePt t="47591" x="6702425" y="2781300"/>
          <p14:tracePt t="47602" x="6713538" y="2770188"/>
          <p14:tracePt t="47612" x="6716713" y="2765425"/>
          <p14:tracePt t="47623" x="6721475" y="2762250"/>
          <p14:tracePt t="47634" x="6724650" y="2759075"/>
          <p14:tracePt t="47648" x="6727825" y="2754313"/>
          <p14:tracePt t="47665" x="6732588" y="2751138"/>
          <p14:tracePt t="47682" x="6743700" y="2740025"/>
          <p14:tracePt t="47698" x="6746875" y="2735263"/>
          <p14:tracePt t="47715" x="6754813" y="2727325"/>
          <p14:tracePt t="47732" x="6759575" y="2724150"/>
          <p14:tracePt t="47734" x="6770688" y="2720975"/>
          <p14:tracePt t="47748" x="6778625" y="2713038"/>
          <p14:tracePt t="47765" x="6789738" y="2708275"/>
          <p14:tracePt t="47782" x="6811963" y="2697163"/>
          <p14:tracePt t="47798" x="6819900" y="2693988"/>
          <p14:tracePt t="47815" x="6842125" y="2682875"/>
          <p14:tracePt t="47832" x="6854825" y="2678113"/>
          <p14:tracePt t="47848" x="6873875" y="2667000"/>
          <p14:tracePt t="47865" x="6884988" y="2659063"/>
          <p14:tracePt t="47882" x="6892925" y="2651125"/>
          <p14:tracePt t="47898" x="6896100" y="2647950"/>
          <p14:tracePt t="47915" x="6904038" y="2644775"/>
          <p14:tracePt t="47932" x="6911975" y="2644775"/>
          <p14:tracePt t="48692" x="6907213" y="2640013"/>
          <p14:tracePt t="48696" x="6904038" y="2628900"/>
          <p14:tracePt t="48715" x="6892925" y="2617788"/>
          <p14:tracePt t="48816" x="6888163" y="2617788"/>
          <p14:tracePt t="48827" x="6880225" y="2617788"/>
          <p14:tracePt t="48838" x="6869113" y="2613025"/>
          <p14:tracePt t="48850" x="6865938" y="2609850"/>
          <p14:tracePt t="48865" x="6861175" y="2609850"/>
          <p14:tracePt t="48882" x="6850063" y="2606675"/>
          <p14:tracePt t="48898" x="6831013" y="2598738"/>
          <p14:tracePt t="48915" x="6819900" y="2598738"/>
          <p14:tracePt t="48932" x="6800850" y="2598738"/>
          <p14:tracePt t="48948" x="6792913" y="2598738"/>
          <p14:tracePt t="48965" x="6759575" y="2606675"/>
          <p14:tracePt t="48982" x="6735763" y="2613025"/>
          <p14:tracePt t="48998" x="6678613" y="2625725"/>
          <p14:tracePt t="49015" x="6645275" y="2632075"/>
          <p14:tracePt t="49032" x="6569075" y="2644775"/>
          <p14:tracePt t="49048" x="6526213" y="2651125"/>
          <p14:tracePt t="49065" x="6435725" y="2659063"/>
          <p14:tracePt t="49082" x="6381750" y="2659063"/>
          <p14:tracePt t="49098" x="6305550" y="2651125"/>
          <p14:tracePt t="49115" x="6264275" y="2644775"/>
          <p14:tracePt t="49132" x="6180138" y="2628900"/>
          <p14:tracePt t="49148" x="6134100" y="2620963"/>
          <p14:tracePt t="49165" x="6073775" y="2620963"/>
          <p14:tracePt t="49182" x="6049963" y="2620963"/>
          <p14:tracePt t="49198" x="5997575" y="2620963"/>
          <p14:tracePt t="49215" x="5965825" y="2613025"/>
          <p14:tracePt t="49232" x="5921375" y="2613025"/>
          <p14:tracePt t="49248" x="5902325" y="2617788"/>
          <p14:tracePt t="49265" x="5875338" y="2628900"/>
          <p14:tracePt t="49282" x="5859463" y="2632075"/>
          <p14:tracePt t="49298" x="5826125" y="2644775"/>
          <p14:tracePt t="49315" x="5810250" y="2651125"/>
          <p14:tracePt t="49332" x="5780088" y="2659063"/>
          <p14:tracePt t="49348" x="5764213" y="2667000"/>
          <p14:tracePt t="49365" x="5753100" y="2670175"/>
          <p14:tracePt t="49381" x="5734050" y="2682875"/>
          <p14:tracePt t="49398" x="5722938" y="2682875"/>
          <p14:tracePt t="49415" x="5703888" y="2686050"/>
          <p14:tracePt t="49431" x="5688013" y="2686050"/>
          <p14:tracePt t="49448" x="5654675" y="2693988"/>
          <p14:tracePt t="49465" x="5638800" y="2693988"/>
          <p14:tracePt t="49482" x="5603875" y="2697163"/>
          <p14:tracePt t="49498" x="5592763" y="2705100"/>
          <p14:tracePt t="49515" x="5581650" y="2705100"/>
          <p14:tracePt t="49532" x="5578475" y="2705100"/>
          <p14:tracePt t="49548" x="5565775" y="2705100"/>
          <p14:tracePt t="49565" x="5562600" y="2705100"/>
          <p14:tracePt t="49727" x="5559425" y="2705100"/>
          <p14:tracePt t="49751" x="5554663" y="2705100"/>
          <p14:tracePt t="50437" x="5570538" y="2697163"/>
          <p14:tracePt t="50447" x="5581650" y="2693988"/>
          <p14:tracePt t="50458" x="5592763" y="2686050"/>
          <p14:tracePt t="50469" x="5600700" y="2682875"/>
          <p14:tracePt t="50482" x="5611813" y="2678113"/>
          <p14:tracePt t="50498" x="5627688" y="2670175"/>
          <p14:tracePt t="50515" x="5654675" y="2667000"/>
          <p14:tracePt t="50531" x="5665788" y="2659063"/>
          <p14:tracePt t="50548" x="5692775" y="2659063"/>
          <p14:tracePt t="50565" x="5707063" y="2659063"/>
          <p14:tracePt t="50581" x="5741988" y="2655888"/>
          <p14:tracePt t="50598" x="5756275" y="2655888"/>
          <p14:tracePt t="50615" x="5791200" y="2647950"/>
          <p14:tracePt t="50632" x="5807075" y="2647950"/>
          <p14:tracePt t="50648" x="5851525" y="2647950"/>
          <p14:tracePt t="50665" x="5867400" y="2647950"/>
          <p14:tracePt t="50682" x="5886450" y="2647950"/>
          <p14:tracePt t="50698" x="5932488" y="2647950"/>
          <p14:tracePt t="50716" x="5962650" y="2647950"/>
          <p14:tracePt t="50731" x="5984875" y="2651125"/>
          <p14:tracePt t="50748" x="6003925" y="2655888"/>
          <p14:tracePt t="50765" x="6057900" y="2670175"/>
          <p14:tracePt t="50782" x="6080125" y="2674938"/>
          <p14:tracePt t="50798" x="6137275" y="2686050"/>
          <p14:tracePt t="50815" x="6161088" y="2693988"/>
          <p14:tracePt t="50831" x="6207125" y="2701925"/>
          <p14:tracePt t="50848" x="6229350" y="2701925"/>
          <p14:tracePt t="50865" x="6278563" y="2713038"/>
          <p14:tracePt t="50881" x="6302375" y="2716213"/>
          <p14:tracePt t="50898" x="6332538" y="2716213"/>
          <p14:tracePt t="50915" x="6351588" y="2724150"/>
          <p14:tracePt t="50931" x="6378575" y="2727325"/>
          <p14:tracePt t="50949" x="6384925" y="2727325"/>
          <p14:tracePt t="50965" x="6400800" y="2727325"/>
          <p14:tracePt t="50982" x="6403975" y="2727325"/>
          <p14:tracePt t="53891" x="6389688" y="2727325"/>
          <p14:tracePt t="53901" x="6359525" y="2724150"/>
          <p14:tracePt t="53912" x="6343650" y="2720975"/>
          <p14:tracePt t="53923" x="6324600" y="2720975"/>
          <p14:tracePt t="53934" x="6308725" y="2713038"/>
          <p14:tracePt t="53948" x="6294438" y="2713038"/>
          <p14:tracePt t="53965" x="6275388" y="2708275"/>
          <p14:tracePt t="53981" x="6245225" y="2708275"/>
          <p14:tracePt t="53998" x="6226175" y="2701925"/>
          <p14:tracePt t="54015" x="6194425" y="2701925"/>
          <p14:tracePt t="54031" x="6180138" y="2701925"/>
          <p14:tracePt t="54048" x="6153150" y="2697163"/>
          <p14:tracePt t="54065" x="6142038" y="2697163"/>
          <p14:tracePt t="54081" x="6111875" y="2697163"/>
          <p14:tracePt t="54098" x="6092825" y="2693988"/>
          <p14:tracePt t="54115" x="6057900" y="2682875"/>
          <p14:tracePt t="54131" x="6042025" y="2674938"/>
          <p14:tracePt t="54148" x="6008688" y="2663825"/>
          <p14:tracePt t="54165" x="5997575" y="2659063"/>
          <p14:tracePt t="54181" x="5965825" y="2651125"/>
          <p14:tracePt t="54198" x="5946775" y="2651125"/>
          <p14:tracePt t="54215" x="5908675" y="2647950"/>
          <p14:tracePt t="54231" x="5878513" y="2640013"/>
          <p14:tracePt t="54248" x="5840413" y="2640013"/>
          <p14:tracePt t="54265" x="5821363" y="2640013"/>
          <p14:tracePt t="54282" x="5807075" y="2636838"/>
          <p14:tracePt t="54298" x="5772150" y="2636838"/>
          <p14:tracePt t="54315" x="5764213" y="2636838"/>
          <p14:tracePt t="54331" x="5745163" y="2628900"/>
          <p14:tracePt t="54348" x="5726113" y="2625725"/>
          <p14:tracePt t="54365" x="5692775" y="2613025"/>
          <p14:tracePt t="54381" x="5676900" y="2609850"/>
          <p14:tracePt t="54398" x="5661025" y="2601913"/>
          <p14:tracePt t="54415" x="5657850" y="2601913"/>
          <p14:tracePt t="54431" x="5649913" y="2601913"/>
          <p14:tracePt t="54448" x="5646738" y="2598738"/>
          <p14:tracePt t="54465" x="5635625" y="2598738"/>
          <p14:tracePt t="54481" x="5630863" y="2598738"/>
          <p14:tracePt t="54498" x="5611813" y="2598738"/>
          <p14:tracePt t="54515" x="5603875" y="2598738"/>
          <p14:tracePt t="54531" x="5592763" y="2598738"/>
          <p14:tracePt t="54548" x="5584825" y="2598738"/>
          <p14:tracePt t="54565" x="5565775" y="2598738"/>
          <p14:tracePt t="54581" x="5554663" y="2598738"/>
          <p14:tracePt t="54598" x="5535613" y="2598738"/>
          <p14:tracePt t="54615" x="5527675" y="2598738"/>
          <p14:tracePt t="54631" x="5505450" y="2598738"/>
          <p14:tracePt t="54648" x="5497513" y="2598738"/>
          <p14:tracePt t="54665" x="5478463" y="2598738"/>
          <p14:tracePt t="54681" x="5467350" y="2598738"/>
          <p14:tracePt t="54698" x="5451475" y="2598738"/>
          <p14:tracePt t="54715" x="5445125" y="2598738"/>
          <p14:tracePt t="54732" x="5432425" y="2598738"/>
          <p14:tracePt t="54748" x="5426075" y="2598738"/>
          <p14:tracePt t="54765" x="5421313" y="2598738"/>
          <p14:tracePt t="54781" x="5413375" y="2598738"/>
          <p14:tracePt t="54798" x="5410200" y="2598738"/>
          <p14:tracePt t="54815" x="5402263" y="2598738"/>
          <p14:tracePt t="54868" x="5394325" y="2598738"/>
          <p14:tracePt t="54913" x="5391150" y="2598738"/>
          <p14:tracePt t="56590" x="5391150" y="2613025"/>
          <p14:tracePt t="56601" x="5399088" y="2620963"/>
          <p14:tracePt t="56615" x="5399088" y="2625725"/>
          <p14:tracePt t="56631" x="5402263" y="2628900"/>
          <p14:tracePt t="56648" x="5407025" y="2640013"/>
          <p14:tracePt t="56665" x="5410200" y="2644775"/>
          <p14:tracePt t="56681" x="5418138" y="2651125"/>
          <p14:tracePt t="56698" x="5421313" y="2655888"/>
          <p14:tracePt t="56715" x="5429250" y="2663825"/>
          <p14:tracePt t="56731" x="5429250" y="2670175"/>
          <p14:tracePt t="56734" x="5432425" y="2678113"/>
          <p14:tracePt t="56748" x="5437188" y="2689225"/>
          <p14:tracePt t="56765" x="5445125" y="2701925"/>
          <p14:tracePt t="56781" x="5451475" y="2732088"/>
          <p14:tracePt t="56798" x="5464175" y="2751138"/>
          <p14:tracePt t="56815" x="5483225" y="2770188"/>
          <p14:tracePt t="56831" x="5486400" y="2781300"/>
          <p14:tracePt t="56848" x="5508625" y="2803525"/>
          <p14:tracePt t="56865" x="5513388" y="2816225"/>
          <p14:tracePt t="56881" x="5535613" y="2835275"/>
          <p14:tracePt t="56898" x="5540375" y="2846388"/>
          <p14:tracePt t="56915" x="5554663" y="2868613"/>
          <p14:tracePt t="56931" x="5562600" y="2876550"/>
          <p14:tracePt t="56948" x="5570538" y="2887663"/>
          <p14:tracePt t="56965" x="5573713" y="2892425"/>
          <p14:tracePt t="56982" x="5584825" y="2903538"/>
          <p14:tracePt t="56998" x="5589588" y="2914650"/>
          <p14:tracePt t="57015" x="5592763" y="2925763"/>
          <p14:tracePt t="57031" x="5603875" y="2944813"/>
          <p14:tracePt t="57048" x="5603875" y="2955925"/>
          <p14:tracePt t="57065" x="5603875" y="2963863"/>
          <p14:tracePt t="57081" x="5592763" y="2963863"/>
          <p14:tracePt t="57098" x="5570538" y="2963863"/>
          <p14:tracePt t="57115" x="5551488" y="2971800"/>
          <p14:tracePt t="57131" x="5551488" y="2974975"/>
          <p14:tracePt t="57152" x="5546725" y="2974975"/>
          <p14:tracePt t="57165" x="5546725" y="2968625"/>
          <p14:tracePt t="57181" x="5559425" y="2963863"/>
          <p14:tracePt t="57400" x="5559425" y="2971800"/>
          <p14:tracePt t="57410" x="5554663" y="2933700"/>
          <p14:tracePt t="57422" x="5551488" y="2930525"/>
          <p14:tracePt t="57434" x="5551488" y="2925763"/>
          <p14:tracePt t="57635" x="5562600" y="2925763"/>
          <p14:tracePt t="57646" x="5570538" y="2925763"/>
          <p14:tracePt t="57658" x="5578475" y="2933700"/>
          <p14:tracePt t="57669" x="5589588" y="2933700"/>
          <p14:tracePt t="57681" x="5597525" y="2933700"/>
          <p14:tracePt t="57737" x="5600700" y="2933700"/>
          <p14:tracePt t="57760" x="5603875" y="2933700"/>
          <p14:tracePt t="57793" x="5608638" y="2933700"/>
          <p14:tracePt t="57816" x="5608638" y="2930525"/>
          <p14:tracePt t="57827" x="5611813" y="2925763"/>
          <p14:tracePt t="57838" x="5616575" y="2922588"/>
          <p14:tracePt t="57850" x="5619750" y="2917825"/>
          <p14:tracePt t="57865" x="5622925" y="2914650"/>
          <p14:tracePt t="57882" x="5646738" y="2903538"/>
          <p14:tracePt t="57898" x="5654675" y="2898775"/>
          <p14:tracePt t="57915" x="5665788" y="2895600"/>
          <p14:tracePt t="57931" x="5688013" y="2884488"/>
          <p14:tracePt t="57948" x="5695950" y="2876550"/>
          <p14:tracePt t="57965" x="5722938" y="2868613"/>
          <p14:tracePt t="57981" x="5741988" y="2860675"/>
          <p14:tracePt t="57998" x="5780088" y="2849563"/>
          <p14:tracePt t="58015" x="5799138" y="2846388"/>
          <p14:tracePt t="58031" x="5832475" y="2835275"/>
          <p14:tracePt t="58048" x="5840413" y="2827338"/>
          <p14:tracePt t="58065" x="5875338" y="2827338"/>
          <p14:tracePt t="58081" x="5883275" y="2827338"/>
          <p14:tracePt t="58098" x="5905500" y="2827338"/>
          <p14:tracePt t="58115" x="5913438" y="2827338"/>
          <p14:tracePt t="58131" x="5921375" y="2827338"/>
          <p14:tracePt t="58148" x="5927725" y="2827338"/>
          <p14:tracePt t="58165" x="5935663" y="2827338"/>
          <p14:tracePt t="58181" x="5943600" y="2830513"/>
          <p14:tracePt t="58198" x="5954713" y="2830513"/>
          <p14:tracePt t="58215" x="5959475" y="2830513"/>
          <p14:tracePt t="58231" x="5965825" y="2830513"/>
          <p14:tracePt t="58248" x="5970588" y="2830513"/>
          <p14:tracePt t="58265" x="5978525" y="2830513"/>
          <p14:tracePt t="58502" x="5989638" y="2827338"/>
          <p14:tracePt t="58515" x="5997575" y="2819400"/>
          <p14:tracePt t="58531" x="6000750" y="2816225"/>
          <p14:tracePt t="58548" x="6008688" y="2808288"/>
          <p14:tracePt t="58565" x="6016625" y="2803525"/>
          <p14:tracePt t="58581" x="6019800" y="2800350"/>
          <p14:tracePt t="58806" x="6027738" y="2803525"/>
          <p14:tracePt t="58819" x="6038850" y="2822575"/>
          <p14:tracePt t="58831" x="6038850" y="2835275"/>
          <p14:tracePt t="58848" x="6042025" y="2841625"/>
          <p14:tracePt t="58865" x="6054725" y="2865438"/>
          <p14:tracePt t="58881" x="6057900" y="2876550"/>
          <p14:tracePt t="58898" x="6069013" y="2895600"/>
          <p14:tracePt t="58915" x="6073775" y="2898775"/>
          <p14:tracePt t="58931" x="6080125" y="2906713"/>
          <p14:tracePt t="58948" x="6084888" y="2914650"/>
          <p14:tracePt t="58965" x="6088063" y="2917825"/>
          <p14:tracePt t="58981" x="6096000" y="2922588"/>
          <p14:tracePt t="58998" x="6099175" y="2922588"/>
          <p14:tracePt t="59015" x="6103938" y="2922588"/>
          <p14:tracePt t="59031" x="6115050" y="2925763"/>
          <p14:tracePt t="59048" x="6126163" y="2930525"/>
          <p14:tracePt t="59065" x="6161088" y="2941638"/>
          <p14:tracePt t="59081" x="6175375" y="2949575"/>
          <p14:tracePt t="59098" x="6210300" y="2952750"/>
          <p14:tracePt t="59115" x="6232525" y="2952750"/>
          <p14:tracePt t="59131" x="6278563" y="2960688"/>
          <p14:tracePt t="59148" x="6302375" y="2960688"/>
          <p14:tracePt t="59165" x="6354763" y="2963863"/>
          <p14:tracePt t="59181" x="6378575" y="2971800"/>
          <p14:tracePt t="59198" x="6419850" y="2971800"/>
          <p14:tracePt t="59215" x="6435725" y="2974975"/>
          <p14:tracePt t="59232" x="6469063" y="2974975"/>
          <p14:tracePt t="59248" x="6484938" y="2974975"/>
          <p14:tracePt t="59265" x="6492875" y="2974975"/>
          <p14:tracePt t="59281" x="6515100" y="2974975"/>
          <p14:tracePt t="59298" x="6523038" y="2974975"/>
          <p14:tracePt t="59315" x="6542088" y="2974975"/>
          <p14:tracePt t="59331" x="6553200" y="2974975"/>
          <p14:tracePt t="59348" x="6572250" y="2974975"/>
          <p14:tracePt t="59365" x="6583363" y="2974975"/>
          <p14:tracePt t="59381" x="6591300" y="2974975"/>
          <p14:tracePt t="59398" x="6594475" y="2974975"/>
          <p14:tracePt t="59415" x="6599238" y="2974975"/>
          <p14:tracePt t="59570" x="6602413" y="2974975"/>
          <p14:tracePt t="59594" x="6607175" y="2974975"/>
          <p14:tracePt t="59605" x="6621463" y="2974975"/>
          <p14:tracePt t="59615" x="6626225" y="2971800"/>
          <p14:tracePt t="59631" x="6632575" y="2971800"/>
          <p14:tracePt t="59648" x="6656388" y="2971800"/>
          <p14:tracePt t="59665" x="6664325" y="2968625"/>
          <p14:tracePt t="59682" x="6683375" y="2968625"/>
          <p14:tracePt t="59698" x="6694488" y="2968625"/>
          <p14:tracePt t="59715" x="6708775" y="2968625"/>
          <p14:tracePt t="59731" x="6735763" y="2960688"/>
          <p14:tracePt t="59748" x="6754813" y="2960688"/>
          <p14:tracePt t="59765" x="6784975" y="2955925"/>
          <p14:tracePt t="59781" x="6797675" y="2955925"/>
          <p14:tracePt t="59798" x="6827838" y="2955925"/>
          <p14:tracePt t="59815" x="6846888" y="2955925"/>
          <p14:tracePt t="59831" x="6877050" y="2955925"/>
          <p14:tracePt t="59848" x="6892925" y="2955925"/>
          <p14:tracePt t="59865" x="6918325" y="2955925"/>
          <p14:tracePt t="59881" x="6937375" y="2955925"/>
          <p14:tracePt t="59898" x="6969125" y="2955925"/>
          <p14:tracePt t="59915" x="6983413" y="2955925"/>
          <p14:tracePt t="59931" x="7010400" y="2955925"/>
          <p14:tracePt t="59948" x="7021513" y="2955925"/>
          <p14:tracePt t="59965" x="7048500" y="2955925"/>
          <p14:tracePt t="59981" x="7056438" y="2955925"/>
          <p14:tracePt t="59998" x="7083425" y="2963863"/>
          <p14:tracePt t="60015" x="7102475" y="2968625"/>
          <p14:tracePt t="60031" x="7132638" y="2979738"/>
          <p14:tracePt t="60048" x="7151688" y="2979738"/>
          <p14:tracePt t="60065" x="7181850" y="2987675"/>
          <p14:tracePt t="60081" x="7200900" y="2990850"/>
          <p14:tracePt t="60098" x="7219950" y="3001963"/>
          <p14:tracePt t="60115" x="7239000" y="3006725"/>
          <p14:tracePt t="60132" x="7254875" y="3013075"/>
          <p14:tracePt t="60148" x="7288213" y="3025775"/>
          <p14:tracePt t="60165" x="7304088" y="3028950"/>
          <p14:tracePt t="60181" x="7337425" y="3040063"/>
          <p14:tracePt t="60198" x="7350125" y="3048000"/>
          <p14:tracePt t="60215" x="7361238" y="3051175"/>
          <p14:tracePt t="60231" x="7364413" y="3051175"/>
          <p14:tracePt t="60235" x="7372350" y="3051175"/>
          <p14:tracePt t="60248" x="7375525" y="3055938"/>
          <p14:tracePt t="60265" x="7380288" y="3059113"/>
          <p14:tracePt t="60281" x="7394575" y="3063875"/>
          <p14:tracePt t="60298" x="7399338" y="3067050"/>
          <p14:tracePt t="60315" x="7407275" y="3070225"/>
          <p14:tracePt t="60331" x="7410450" y="3070225"/>
          <p14:tracePt t="60348" x="7413625" y="3070225"/>
          <p14:tracePt t="60365" x="7413625" y="3078163"/>
          <p14:tracePt t="60381" x="7426325" y="3086100"/>
          <p14:tracePt t="60398" x="7429500" y="3089275"/>
          <p14:tracePt t="60415" x="7437438" y="3097213"/>
          <p14:tracePt t="60431" x="7440613" y="3101975"/>
          <p14:tracePt t="60493" x="7440613" y="3108325"/>
          <p14:tracePt t="60549" x="7440613" y="3113088"/>
          <p14:tracePt t="60571" x="7440613" y="3116263"/>
          <p14:tracePt t="60583" x="7437438" y="3121025"/>
          <p14:tracePt t="60594" x="7432675" y="3124200"/>
          <p14:tracePt t="60606" x="7429500" y="3127375"/>
          <p14:tracePt t="60617" x="7418388" y="3132138"/>
          <p14:tracePt t="60631" x="7407275" y="3140075"/>
          <p14:tracePt t="60648" x="7399338" y="3143250"/>
          <p14:tracePt t="60665" x="7369175" y="3162300"/>
          <p14:tracePt t="60681" x="7353300" y="3165475"/>
          <p14:tracePt t="60698" x="7318375" y="3189288"/>
          <p14:tracePt t="60715" x="7299325" y="3200400"/>
          <p14:tracePt t="60731" x="7261225" y="3211513"/>
          <p14:tracePt t="60748" x="7246938" y="3216275"/>
          <p14:tracePt t="60765" x="7197725" y="3230563"/>
          <p14:tracePt t="60781" x="7173913" y="3235325"/>
          <p14:tracePt t="60798" x="7140575" y="3246438"/>
          <p14:tracePt t="60815" x="7124700" y="3249613"/>
          <p14:tracePt t="60831" x="7089775" y="3260725"/>
          <p14:tracePt t="60848" x="7075488" y="3268663"/>
          <p14:tracePt t="60865" x="7040563" y="3279775"/>
          <p14:tracePt t="60881" x="7026275" y="3284538"/>
          <p14:tracePt t="60898" x="6991350" y="3295650"/>
          <p14:tracePt t="60915" x="6972300" y="3303588"/>
          <p14:tracePt t="60931" x="6942138" y="3314700"/>
          <p14:tracePt t="60948" x="6923088" y="3317875"/>
          <p14:tracePt t="60965" x="6896100" y="3317875"/>
          <p14:tracePt t="60981" x="6880225" y="3317875"/>
          <p14:tracePt t="60998" x="6846888" y="3317875"/>
          <p14:tracePt t="61015" x="6831013" y="3317875"/>
          <p14:tracePt t="61032" x="6804025" y="3317875"/>
          <p14:tracePt t="61048" x="6797675" y="3317875"/>
          <p14:tracePt t="61065" x="6784975" y="3317875"/>
          <p14:tracePt t="61081" x="6765925" y="3317875"/>
          <p14:tracePt t="61098" x="6759575" y="3317875"/>
          <p14:tracePt t="61115" x="6732588" y="3317875"/>
          <p14:tracePt t="61131" x="6713538" y="3317875"/>
          <p14:tracePt t="61148" x="6694488" y="3317875"/>
          <p14:tracePt t="61165" x="6686550" y="3317875"/>
          <p14:tracePt t="61181" x="6667500" y="3317875"/>
          <p14:tracePt t="61198" x="6656388" y="3317875"/>
          <p14:tracePt t="61215" x="6637338" y="3311525"/>
          <p14:tracePt t="61231" x="6626225" y="3306763"/>
          <p14:tracePt t="61248" x="6607175" y="3303588"/>
          <p14:tracePt t="61265" x="6594475" y="3303588"/>
          <p14:tracePt t="61281" x="6575425" y="3295650"/>
          <p14:tracePt t="61298" x="6572250" y="3295650"/>
          <p14:tracePt t="61315" x="6561138" y="3292475"/>
          <p14:tracePt t="61331" x="6556375" y="3292475"/>
          <p14:tracePt t="61348" x="6550025" y="3287713"/>
          <p14:tracePt t="61365" x="6545263" y="3287713"/>
          <p14:tracePt t="61381" x="6542088" y="3287713"/>
          <p14:tracePt t="61912" x="6550025" y="3287713"/>
          <p14:tracePt t="61922" x="6569075" y="3287713"/>
          <p14:tracePt t="61934" x="6591300" y="3276600"/>
          <p14:tracePt t="61948" x="6599238" y="3276600"/>
          <p14:tracePt t="61965" x="6610350" y="3273425"/>
          <p14:tracePt t="61981" x="6629400" y="3268663"/>
          <p14:tracePt t="61998" x="6648450" y="3268663"/>
          <p14:tracePt t="62015" x="6678613" y="3268663"/>
          <p14:tracePt t="62031" x="6694488" y="3268663"/>
          <p14:tracePt t="62048" x="6716713" y="3268663"/>
          <p14:tracePt t="62065" x="6721475" y="3260725"/>
          <p14:tracePt t="62081" x="6732588" y="3260725"/>
          <p14:tracePt t="62098" x="6735763" y="3260725"/>
          <p14:tracePt t="62115" x="6746875" y="3260725"/>
          <p14:tracePt t="62131" x="6754813" y="3260725"/>
          <p14:tracePt t="62148" x="6773863" y="3260725"/>
          <p14:tracePt t="62165" x="6784975" y="3260725"/>
          <p14:tracePt t="62181" x="6804025" y="3260725"/>
          <p14:tracePt t="62198" x="6819900" y="3260725"/>
          <p14:tracePt t="62215" x="6854825" y="3257550"/>
          <p14:tracePt t="62231" x="6869113" y="3257550"/>
          <p14:tracePt t="62248" x="6904038" y="3246438"/>
          <p14:tracePt t="62265" x="6918325" y="3241675"/>
          <p14:tracePt t="62281" x="6953250" y="3241675"/>
          <p14:tracePt t="62298" x="6969125" y="3241675"/>
          <p14:tracePt t="62315" x="7002463" y="3235325"/>
          <p14:tracePt t="62331" x="7018338" y="3235325"/>
          <p14:tracePt t="62348" x="7051675" y="3235325"/>
          <p14:tracePt t="62365" x="7059613" y="3235325"/>
          <p14:tracePt t="62382" x="7078663" y="3230563"/>
          <p14:tracePt t="62398" x="7089775" y="3230563"/>
          <p14:tracePt t="62415" x="7102475" y="3230563"/>
          <p14:tracePt t="62431" x="7121525" y="3222625"/>
          <p14:tracePt t="62448" x="7127875" y="3222625"/>
          <p14:tracePt t="62465" x="7154863" y="3222625"/>
          <p14:tracePt t="62481" x="7165975" y="3222625"/>
          <p14:tracePt t="62498" x="7197725" y="3222625"/>
          <p14:tracePt t="62515" x="7216775" y="3222625"/>
          <p14:tracePt t="62531" x="7246938" y="3227388"/>
          <p14:tracePt t="62548" x="7265988" y="3227388"/>
          <p14:tracePt t="62565" x="7296150" y="3227388"/>
          <p14:tracePt t="62581" x="7312025" y="3227388"/>
          <p14:tracePt t="62598" x="7337425" y="3227388"/>
          <p14:tracePt t="62615" x="7350125" y="3227388"/>
          <p14:tracePt t="62631" x="7361238" y="3227388"/>
          <p14:tracePt t="62648" x="7369175" y="3227388"/>
          <p14:tracePt t="62665" x="7375525" y="3227388"/>
          <p14:tracePt t="62681" x="7380288" y="3227388"/>
          <p14:tracePt t="62698" x="7388225" y="3230563"/>
          <p14:tracePt t="62715" x="7391400" y="3230563"/>
          <p14:tracePt t="62731" x="7402513" y="3230563"/>
          <p14:tracePt t="62748" x="7410450" y="3230563"/>
          <p14:tracePt t="62765" x="7429500" y="3235325"/>
          <p14:tracePt t="62781" x="7440613" y="3235325"/>
          <p14:tracePt t="62798" x="7459663" y="3246438"/>
          <p14:tracePt t="62815" x="7470775" y="3249613"/>
          <p14:tracePt t="62832" x="7494588" y="3260725"/>
          <p14:tracePt t="62848" x="7502525" y="3260725"/>
          <p14:tracePt t="62865" x="7513638" y="3260725"/>
          <p14:tracePt t="62881" x="7532688" y="3260725"/>
          <p14:tracePt t="62898" x="7543800" y="3265488"/>
          <p14:tracePt t="62915" x="7562850" y="3265488"/>
          <p14:tracePt t="62931" x="7570788" y="3273425"/>
          <p14:tracePt t="62948" x="7604125" y="3284538"/>
          <p14:tracePt t="62965" x="7623175" y="3287713"/>
          <p14:tracePt t="62981" x="7654925" y="3287713"/>
          <p14:tracePt t="62998" x="7666038" y="3287713"/>
          <p14:tracePt t="63015" x="7685088" y="3287713"/>
          <p14:tracePt t="63031" x="7688263" y="3287713"/>
          <p14:tracePt t="63048" x="7707313" y="3287713"/>
          <p14:tracePt t="63065" x="7718425" y="3287713"/>
          <p14:tracePt t="63081" x="7731125" y="3287713"/>
          <p14:tracePt t="63098" x="7734300" y="3292475"/>
          <p14:tracePt t="63115" x="7745413" y="3292475"/>
          <p14:tracePt t="63131" x="7753350" y="3298825"/>
          <p14:tracePt t="63148" x="7775575" y="3306763"/>
          <p14:tracePt t="63165" x="7783513" y="3314700"/>
          <p14:tracePt t="63182" x="7807325" y="3322638"/>
          <p14:tracePt t="63198" x="7813675" y="3322638"/>
          <p14:tracePt t="63215" x="7837488" y="3330575"/>
          <p14:tracePt t="63231" x="7845425" y="3333750"/>
          <p14:tracePt t="63248" x="7870825" y="3341688"/>
          <p14:tracePt t="63265" x="7889875" y="3344863"/>
          <p14:tracePt t="63282" x="7908925" y="3355975"/>
          <p14:tracePt t="63298" x="7921625" y="3360738"/>
          <p14:tracePt t="63315" x="7932738" y="3368675"/>
          <p14:tracePt t="63331" x="7943850" y="3368675"/>
          <p14:tracePt t="63348" x="7954963" y="3368675"/>
          <p14:tracePt t="63365" x="7974013" y="3371850"/>
          <p14:tracePt t="63381" x="7985125" y="3375025"/>
          <p14:tracePt t="63398" x="7993063" y="3375025"/>
          <p14:tracePt t="63415" x="7997825" y="3375025"/>
          <p14:tracePt t="63431" x="8001000" y="3375025"/>
          <p14:tracePt t="63824" x="8008938" y="3375025"/>
          <p14:tracePt t="64296" x="8004175" y="3375025"/>
          <p14:tracePt t="64307" x="7997825" y="3387725"/>
          <p14:tracePt t="64318" x="7970838" y="3398838"/>
          <p14:tracePt t="64331" x="7927975" y="3413125"/>
          <p14:tracePt t="64348" x="7886700" y="3421063"/>
          <p14:tracePt t="64365" x="7761288" y="3451225"/>
          <p14:tracePt t="64381" x="7707313" y="3459163"/>
          <p14:tracePt t="64398" x="7581900" y="3475038"/>
          <p14:tracePt t="64415" x="7540625" y="3482975"/>
          <p14:tracePt t="64431" x="7407275" y="3489325"/>
          <p14:tracePt t="64448" x="7353300" y="3489325"/>
          <p14:tracePt t="64465" x="7239000" y="3505200"/>
          <p14:tracePt t="64481" x="7208838" y="3513138"/>
          <p14:tracePt t="64498" x="7102475" y="3527425"/>
          <p14:tracePt t="64515" x="7048500" y="3535363"/>
          <p14:tracePt t="64531" x="6964363" y="3546475"/>
          <p14:tracePt t="64548" x="6931025" y="3554413"/>
          <p14:tracePt t="64565" x="6884988" y="3565525"/>
          <p14:tracePt t="64581" x="6861175" y="3573463"/>
          <p14:tracePt t="64598" x="6804025" y="3584575"/>
          <p14:tracePt t="64615" x="6770688" y="3592513"/>
          <p14:tracePt t="64632" x="6716713" y="3592513"/>
          <p14:tracePt t="64648" x="6694488" y="3597275"/>
          <p14:tracePt t="64665" x="6678613" y="3597275"/>
          <p14:tracePt t="64681" x="6645275" y="3608388"/>
          <p14:tracePt t="64698" x="6629400" y="3616325"/>
          <p14:tracePt t="64714" x="6572250" y="3619500"/>
          <p14:tracePt t="64731" x="6542088" y="3619500"/>
          <p14:tracePt t="64735" x="6511925" y="3619500"/>
          <p14:tracePt t="64748" x="6488113" y="3619500"/>
          <p14:tracePt t="64765" x="6457950" y="3619500"/>
          <p14:tracePt t="64781" x="6419850" y="3619500"/>
          <p14:tracePt t="64798" x="6400800" y="3619500"/>
          <p14:tracePt t="64815" x="6373813" y="3619500"/>
          <p14:tracePt t="64831" x="6365875" y="3619500"/>
          <p14:tracePt t="64848" x="6346825" y="3619500"/>
          <p14:tracePt t="64865" x="6335713" y="3616325"/>
          <p14:tracePt t="64881" x="6302375" y="3608388"/>
          <p14:tracePt t="64898" x="6289675" y="3603625"/>
          <p14:tracePt t="64915" x="6270625" y="3603625"/>
          <p14:tracePt t="64931" x="6264275" y="3603625"/>
          <p14:tracePt t="64948" x="6240463" y="3592513"/>
          <p14:tracePt t="64965" x="6232525" y="3592513"/>
          <p14:tracePt t="64981" x="6207125" y="3581400"/>
          <p14:tracePt t="64998" x="6183313" y="3578225"/>
          <p14:tracePt t="65015" x="6156325" y="3570288"/>
          <p14:tracePt t="65031" x="6126163" y="3570288"/>
          <p14:tracePt t="65048" x="6099175" y="3565525"/>
          <p14:tracePt t="65065" x="6088063" y="3565525"/>
          <p14:tracePt t="65082" x="6054725" y="3554413"/>
          <p14:tracePt t="65098" x="6038850" y="3546475"/>
          <p14:tracePt t="65115" x="6016625" y="3543300"/>
          <p14:tracePt t="65131" x="5973763" y="3532188"/>
          <p14:tracePt t="65148" x="5959475" y="3524250"/>
          <p14:tracePt t="65165" x="5932488" y="3521075"/>
          <p14:tracePt t="65181" x="5921375" y="3521075"/>
          <p14:tracePt t="65198" x="5902325" y="3513138"/>
          <p14:tracePt t="65215" x="5889625" y="3508375"/>
          <p14:tracePt t="65231" x="5870575" y="3505200"/>
          <p14:tracePt t="65248" x="5859463" y="3497263"/>
          <p14:tracePt t="65264" x="5840413" y="3489325"/>
          <p14:tracePt t="65281" x="5829300" y="3482975"/>
          <p14:tracePt t="65298" x="5810250" y="3470275"/>
          <p14:tracePt t="65315" x="5799138" y="3467100"/>
          <p14:tracePt t="65331" x="5764213" y="3455988"/>
          <p14:tracePt t="65348" x="5749925" y="3451225"/>
          <p14:tracePt t="65365" x="5715000" y="3440113"/>
          <p14:tracePt t="65381" x="5703888" y="3432175"/>
          <p14:tracePt t="65398" x="5692775" y="3432175"/>
          <p14:tracePt t="65415" x="5688013" y="3432175"/>
          <p14:tracePt t="65431" x="5673725" y="3429000"/>
          <p14:tracePt t="65448" x="5668963" y="3429000"/>
          <p14:tracePt t="65465" x="5654675" y="3429000"/>
          <p14:tracePt t="65481" x="5649913" y="3429000"/>
          <p14:tracePt t="65498" x="5646738" y="3429000"/>
          <p14:tracePt t="65515" x="5641975" y="3429000"/>
          <p14:tracePt t="65589" x="5638800" y="3429000"/>
          <p14:tracePt t="65600" x="5630863" y="3429000"/>
          <p14:tracePt t="65611" x="5627688" y="3432175"/>
          <p14:tracePt t="65623" x="5622925" y="3440113"/>
          <p14:tracePt t="65634" x="5619750" y="3440113"/>
          <p14:tracePt t="65724" x="5616575" y="3444875"/>
          <p14:tracePt t="65735" x="5616575" y="3448050"/>
          <p14:tracePt t="65747" x="5616575" y="3451225"/>
          <p14:tracePt t="65758" x="5616575" y="3455988"/>
          <p14:tracePt t="65769" x="5616575" y="3459163"/>
          <p14:tracePt t="65781" x="5616575" y="3463925"/>
          <p14:tracePt t="65798" x="5616575" y="3470275"/>
          <p14:tracePt t="65815" x="5616575" y="3478213"/>
          <p14:tracePt t="65831" x="5616575" y="3482975"/>
          <p14:tracePt t="65848" x="5616575" y="3489325"/>
          <p14:tracePt t="65864" x="5616575" y="3494088"/>
          <p14:tracePt t="65881" x="5616575" y="3505200"/>
          <p14:tracePt t="65898" x="5619750" y="3508375"/>
          <p14:tracePt t="65914" x="5627688" y="3516313"/>
          <p14:tracePt t="65931" x="5627688" y="3521075"/>
          <p14:tracePt t="65948" x="5635625" y="3527425"/>
          <p14:tracePt t="65964" x="5638800" y="3535363"/>
          <p14:tracePt t="65982" x="5638800" y="3543300"/>
          <p14:tracePt t="65998" x="5641975" y="3546475"/>
          <p14:tracePt t="66015" x="5646738" y="3551238"/>
          <p14:tracePt t="66031" x="5654675" y="3559175"/>
          <p14:tracePt t="66048" x="5657850" y="3565525"/>
          <p14:tracePt t="66065" x="5668963" y="3565525"/>
          <p14:tracePt t="66081" x="5673725" y="3570288"/>
          <p14:tracePt t="66231" x="5673725" y="3562350"/>
          <p14:tracePt t="66253" x="5673725" y="3559175"/>
          <p14:tracePt t="66400" x="5673725" y="3554413"/>
          <p14:tracePt t="66433" x="5673725" y="3551238"/>
          <p14:tracePt t="66444" x="5673725" y="3546475"/>
          <p14:tracePt t="66455" x="5673725" y="3543300"/>
          <p14:tracePt t="66467" x="5673725" y="3540125"/>
          <p14:tracePt t="66489" x="5673725" y="3532188"/>
          <p14:tracePt t="66590" x="5673725" y="3527425"/>
          <p14:tracePt t="66601" x="5673725" y="3524250"/>
          <p14:tracePt t="66613" x="5676900" y="3521075"/>
          <p14:tracePt t="66624" x="5680075" y="3516313"/>
          <p14:tracePt t="66635" x="5684838" y="3513138"/>
          <p14:tracePt t="66648" x="5688013" y="3508375"/>
          <p14:tracePt t="66664" x="5695950" y="3508375"/>
          <p14:tracePt t="66681" x="5703888" y="3502025"/>
          <p14:tracePt t="66698" x="5707063" y="3502025"/>
          <p14:tracePt t="66715" x="5715000" y="3497263"/>
          <p14:tracePt t="66732" x="5718175" y="3497263"/>
          <p14:tracePt t="66748" x="5730875" y="3497263"/>
          <p14:tracePt t="66765" x="5734050" y="3497263"/>
          <p14:tracePt t="66781" x="5741988" y="3494088"/>
          <p14:tracePt t="66798" x="5745163" y="3494088"/>
          <p14:tracePt t="66814" x="5761038" y="3489325"/>
          <p14:tracePt t="66831" x="5772150" y="3486150"/>
          <p14:tracePt t="66848" x="5783263" y="3475038"/>
          <p14:tracePt t="66864" x="5791200" y="3475038"/>
          <p14:tracePt t="66883" x="5799138" y="3470275"/>
          <p14:tracePt t="66951" x="5802313" y="3470275"/>
          <p14:tracePt t="66962" x="5807075" y="3470275"/>
          <p14:tracePt t="66973" x="5810250" y="3470275"/>
          <p14:tracePt t="66985" x="5813425" y="3470275"/>
          <p14:tracePt t="66998" x="5821363" y="3470275"/>
          <p14:tracePt t="67015" x="5826125" y="3470275"/>
          <p14:tracePt t="67031" x="5832475" y="3470275"/>
          <p14:tracePt t="67064" x="5837238" y="3470275"/>
          <p14:tracePt t="67187" x="5840413" y="3470275"/>
          <p14:tracePt t="67198" x="5845175" y="3470275"/>
          <p14:tracePt t="67209" x="5856288" y="3475038"/>
          <p14:tracePt t="67220" x="5870575" y="3482975"/>
          <p14:tracePt t="67232" x="5889625" y="3486150"/>
          <p14:tracePt t="67248" x="5897563" y="3494088"/>
          <p14:tracePt t="67265" x="5932488" y="3505200"/>
          <p14:tracePt t="67281" x="5951538" y="3508375"/>
          <p14:tracePt t="67298" x="5981700" y="3521075"/>
          <p14:tracePt t="67315" x="6003925" y="3524250"/>
          <p14:tracePt t="67332" x="6038850" y="3535363"/>
          <p14:tracePt t="67348" x="6057900" y="3543300"/>
          <p14:tracePt t="67364" x="6073775" y="3546475"/>
          <p14:tracePt t="67381" x="6088063" y="3546475"/>
          <p14:tracePt t="67445" x="6092825" y="3546475"/>
          <p14:tracePt t="67490" x="6096000" y="3546475"/>
          <p14:tracePt t="67501" x="6099175" y="3546475"/>
          <p14:tracePt t="67513" x="6103938" y="3546475"/>
          <p14:tracePt t="67524" x="6107113" y="3546475"/>
          <p14:tracePt t="67535" x="6115050" y="3546475"/>
          <p14:tracePt t="67548" x="6122988" y="3546475"/>
          <p14:tracePt t="67564" x="6134100" y="3546475"/>
          <p14:tracePt t="67581" x="6153150" y="3546475"/>
          <p14:tracePt t="67598" x="6161088" y="3546475"/>
          <p14:tracePt t="67615" x="6183313" y="3535363"/>
          <p14:tracePt t="67631" x="6191250" y="3535363"/>
          <p14:tracePt t="67648" x="6213475" y="3535363"/>
          <p14:tracePt t="67665" x="6221413" y="3532188"/>
          <p14:tracePt t="67681" x="6240463" y="3532188"/>
          <p14:tracePt t="67698" x="6251575" y="3532188"/>
          <p14:tracePt t="67714" x="6270625" y="3532188"/>
          <p14:tracePt t="67731" x="6289675" y="3540125"/>
          <p14:tracePt t="67748" x="6327775" y="3551238"/>
          <p14:tracePt t="67764" x="6351588" y="3554413"/>
          <p14:tracePt t="67782" x="6427788" y="3570288"/>
          <p14:tracePt t="67798" x="6461125" y="3578225"/>
          <p14:tracePt t="67814" x="6503988" y="3581400"/>
          <p14:tracePt t="67831" x="6580188" y="3589338"/>
          <p14:tracePt t="67848" x="6618288" y="3589338"/>
          <p14:tracePt t="67864" x="6683375" y="3589338"/>
          <p14:tracePt t="67881" x="6705600" y="3589338"/>
          <p14:tracePt t="67898" x="6751638" y="3589338"/>
          <p14:tracePt t="67915" x="6773863" y="3589338"/>
          <p14:tracePt t="67931" x="6811963" y="3589338"/>
          <p14:tracePt t="67948" x="6831013" y="3597275"/>
          <p14:tracePt t="67964" x="6850063" y="3597275"/>
          <p14:tracePt t="67981" x="6854825" y="3597275"/>
          <p14:tracePt t="67998" x="6861175" y="3597275"/>
          <p14:tracePt t="68277" x="6865938" y="3597275"/>
          <p14:tracePt t="68492" x="6865938" y="3600450"/>
          <p14:tracePt t="68525" x="6865938" y="3603625"/>
          <p14:tracePt t="68582" x="6869113" y="3608388"/>
          <p14:tracePt t="68593" x="6877050" y="3611563"/>
          <p14:tracePt t="68604" x="6880225" y="3616325"/>
          <p14:tracePt t="68616" x="6884988" y="3622675"/>
          <p14:tracePt t="68650" x="6888163" y="3627438"/>
          <p14:tracePt t="68660" x="6892925" y="3630613"/>
          <p14:tracePt t="68671" x="6896100" y="3638550"/>
          <p14:tracePt t="68684" x="6904038" y="3649663"/>
          <p14:tracePt t="68698" x="6907213" y="3668713"/>
          <p14:tracePt t="68714" x="6915150" y="3684588"/>
          <p14:tracePt t="68731" x="6931025" y="3717925"/>
          <p14:tracePt t="68748" x="6942138" y="3733800"/>
          <p14:tracePt t="68764" x="6964363" y="3768725"/>
          <p14:tracePt t="68781" x="6975475" y="3787775"/>
          <p14:tracePt t="68798" x="6999288" y="3806825"/>
          <p14:tracePt t="68815" x="7002463" y="3817938"/>
          <p14:tracePt t="68831" x="7026275" y="3840163"/>
          <p14:tracePt t="68848" x="7029450" y="3851275"/>
          <p14:tracePt t="68864" x="7037388" y="3859213"/>
          <p14:tracePt t="68881" x="7045325" y="3867150"/>
          <p14:tracePt t="68898" x="7059613" y="3897313"/>
          <p14:tracePt t="68914" x="7067550" y="3913188"/>
          <p14:tracePt t="68931" x="7075488" y="3946525"/>
          <p14:tracePt t="68948" x="7083425" y="3962400"/>
          <p14:tracePt t="68964" x="7094538" y="3997325"/>
          <p14:tracePt t="68981" x="7097713" y="4011613"/>
          <p14:tracePt t="68998" x="7108825" y="4038600"/>
          <p14:tracePt t="69014" x="7121525" y="4057650"/>
          <p14:tracePt t="69031" x="7143750" y="4079875"/>
          <p14:tracePt t="69048" x="7146925" y="4087813"/>
          <p14:tracePt t="69064" x="7159625" y="4103688"/>
          <p14:tracePt t="69081" x="7162800" y="4106863"/>
          <p14:tracePt t="69098" x="7162800" y="4114800"/>
          <p14:tracePt t="69115" x="7151688" y="4114800"/>
          <p14:tracePt t="69132" x="7132638" y="4111625"/>
          <p14:tracePt t="69148" x="7116763" y="4106863"/>
          <p14:tracePt t="69164" x="7108825" y="4106863"/>
          <p14:tracePt t="69181" x="7116763" y="4098925"/>
          <p14:tracePt t="69607" x="7113588" y="4068763"/>
          <p14:tracePt t="69616" x="7108825" y="4068763"/>
          <p14:tracePt t="69774" x="7108825" y="4076700"/>
          <p14:tracePt t="69799" x="7113588" y="4079875"/>
          <p14:tracePt t="69809" x="7124700" y="4079875"/>
          <p14:tracePt t="69831" x="7127875" y="4079875"/>
          <p14:tracePt t="69848" x="7132638" y="4087813"/>
          <p14:tracePt t="69875" x="7135813" y="4087813"/>
          <p14:tracePt t="69888" x="7140575" y="4087813"/>
          <p14:tracePt t="69898" x="7146925" y="4087813"/>
          <p14:tracePt t="69914" x="7151688" y="4087813"/>
          <p14:tracePt t="70044" x="7154863" y="4087813"/>
          <p14:tracePt t="70134" x="7159625" y="4087813"/>
          <p14:tracePt t="70145" x="7162800" y="4087813"/>
          <p14:tracePt t="70156" x="7165975" y="4087813"/>
          <p14:tracePt t="70179" x="7170738" y="4087813"/>
          <p14:tracePt t="70202" x="7173913" y="4087813"/>
          <p14:tracePt t="70224" x="7181850" y="4087813"/>
          <p14:tracePt t="70235" x="7185025" y="4084638"/>
          <p14:tracePt t="70247" x="7189788" y="4079875"/>
          <p14:tracePt t="70258" x="7192963" y="4076700"/>
          <p14:tracePt t="70269" x="7197725" y="4068763"/>
          <p14:tracePt t="70281" x="7200900" y="4065588"/>
          <p14:tracePt t="70298" x="7204075" y="4065588"/>
          <p14:tracePt t="70315" x="7216775" y="4060825"/>
          <p14:tracePt t="70427" x="7219950" y="4060825"/>
          <p14:tracePt t="70438" x="7223125" y="4057650"/>
          <p14:tracePt t="70450" x="7227888" y="4054475"/>
          <p14:tracePt t="70464" x="7231063" y="4049713"/>
          <p14:tracePt t="70483" x="7242175" y="4046538"/>
          <p14:tracePt t="70498" x="7246938" y="4041775"/>
          <p14:tracePt t="70514" x="7250113" y="4041775"/>
          <p14:tracePt t="70531" x="7254875" y="4041775"/>
          <p14:tracePt t="70606" x="7254875" y="4035425"/>
          <p14:tracePt t="70618" x="7258050" y="4035425"/>
          <p14:tracePt t="70629" x="7261225" y="4030663"/>
          <p14:tracePt t="70640" x="7265988" y="4027488"/>
          <p14:tracePt t="70652" x="7273925" y="4022725"/>
          <p14:tracePt t="70665" x="7277100" y="4019550"/>
          <p14:tracePt t="70681" x="7280275" y="4016375"/>
          <p14:tracePt t="70698" x="7288213" y="4011613"/>
          <p14:tracePt t="70714" x="7292975" y="4003675"/>
          <p14:tracePt t="70731" x="7296150" y="4003675"/>
          <p14:tracePt t="70967" x="7296150" y="4000500"/>
          <p14:tracePt t="70978" x="7299325" y="3997325"/>
          <p14:tracePt t="70989" x="7299325" y="3992563"/>
          <p14:tracePt t="71011" x="7299325" y="3989388"/>
          <p14:tracePt t="71158" x="7307263" y="3984625"/>
          <p14:tracePt t="71169" x="7307263" y="3981450"/>
          <p14:tracePt t="71181" x="7307263" y="3973513"/>
          <p14:tracePt t="71198" x="7307263" y="3970338"/>
          <p14:tracePt t="71214" x="7307263" y="3965575"/>
          <p14:tracePt t="71372" x="7307263" y="3962400"/>
          <p14:tracePt t="71383" x="7304088" y="3959225"/>
          <p14:tracePt t="71394" x="7299325" y="3959225"/>
          <p14:tracePt t="71439" x="7296150" y="3959225"/>
          <p14:tracePt t="71451" x="7292975" y="3954463"/>
          <p14:tracePt t="71462" x="7288213" y="3954463"/>
          <p14:tracePt t="71473" x="7285038" y="3951288"/>
          <p14:tracePt t="71484" x="7280275" y="3943350"/>
          <p14:tracePt t="71507" x="7277100" y="3940175"/>
          <p14:tracePt t="71518" x="7269163" y="3940175"/>
          <p14:tracePt t="71531" x="7265988" y="3935413"/>
          <p14:tracePt t="71548" x="7261225" y="3932238"/>
          <p14:tracePt t="71564" x="7254875" y="3924300"/>
          <p14:tracePt t="71581" x="7250113" y="3921125"/>
          <p14:tracePt t="71598" x="7239000" y="3908425"/>
          <p14:tracePt t="71614" x="7235825" y="3905250"/>
          <p14:tracePt t="71631" x="7216775" y="3897313"/>
          <p14:tracePt t="71648" x="7212013" y="3889375"/>
          <p14:tracePt t="71664" x="7204075" y="3886200"/>
          <p14:tracePt t="71681" x="7197725" y="3886200"/>
          <p14:tracePt t="71698" x="7189788" y="3886200"/>
          <p14:tracePt t="71714" x="7185025" y="3886200"/>
          <p14:tracePt t="71731" x="7178675" y="3886200"/>
          <p14:tracePt t="71748" x="7173913" y="3883025"/>
          <p14:tracePt t="71764" x="7162800" y="3883025"/>
          <p14:tracePt t="71781" x="7159625" y="3883025"/>
          <p14:tracePt t="71798" x="7154863" y="3883025"/>
          <p14:tracePt t="71815" x="7146925" y="3883025"/>
          <p14:tracePt t="71832" x="7140575" y="3878263"/>
          <p14:tracePt t="71848" x="7132638" y="3878263"/>
          <p14:tracePt t="71864" x="7127875" y="3878263"/>
          <p14:tracePt t="71881" x="7121525" y="3878263"/>
          <p14:tracePt t="71898" x="7116763" y="3878263"/>
          <p14:tracePt t="71914" x="7108825" y="3878263"/>
          <p14:tracePt t="71931" x="7102475" y="3878263"/>
          <p14:tracePt t="71948" x="7102475" y="3875088"/>
          <p14:tracePt t="71980" x="7097713" y="3875088"/>
          <p14:tracePt t="72002" x="7094538" y="3875088"/>
          <p14:tracePt t="72024" x="7089775" y="3875088"/>
          <p14:tracePt t="72047" x="7086600" y="3875088"/>
          <p14:tracePt t="72058" x="7083425" y="3870325"/>
          <p14:tracePt t="72069" x="7078663" y="3870325"/>
          <p14:tracePt t="72081" x="7070725" y="3867150"/>
          <p14:tracePt t="72098" x="7064375" y="3867150"/>
          <p14:tracePt t="72114" x="7045325" y="3856038"/>
          <p14:tracePt t="72131" x="7032625" y="3856038"/>
          <p14:tracePt t="72148" x="7018338" y="3856038"/>
          <p14:tracePt t="72164" x="7013575" y="3851275"/>
          <p14:tracePt t="72181" x="7007225" y="3848100"/>
          <p14:tracePt t="72198" x="7002463" y="3848100"/>
          <p14:tracePt t="72214" x="6994525" y="3844925"/>
          <p14:tracePt t="72231" x="6991350" y="3844925"/>
          <p14:tracePt t="72418" x="6994525" y="3844925"/>
          <p14:tracePt t="72429" x="6999288" y="3836988"/>
          <p14:tracePt t="72440" x="7002463" y="3836988"/>
          <p14:tracePt t="72451" x="7007225" y="3832225"/>
          <p14:tracePt t="72464" x="7018338" y="3829050"/>
          <p14:tracePt t="72481" x="7026275" y="3829050"/>
          <p14:tracePt t="72498" x="7040563" y="3821113"/>
          <p14:tracePt t="72514" x="7051675" y="3813175"/>
          <p14:tracePt t="72531" x="7070725" y="3813175"/>
          <p14:tracePt t="72548" x="7086600" y="3810000"/>
          <p14:tracePt t="72564" x="7121525" y="3810000"/>
          <p14:tracePt t="72581" x="7143750" y="3802063"/>
          <p14:tracePt t="72598" x="7189788" y="3802063"/>
          <p14:tracePt t="72614" x="7212013" y="3802063"/>
          <p14:tracePt t="72631" x="7258050" y="3798888"/>
          <p14:tracePt t="72648" x="7280275" y="3790950"/>
          <p14:tracePt t="72664" x="7326313" y="3779838"/>
          <p14:tracePt t="72681" x="7353300" y="3775075"/>
          <p14:tracePt t="72698" x="7375525" y="3775075"/>
          <p14:tracePt t="72714" x="7407275" y="3768725"/>
          <p14:tracePt t="72731" x="7418388" y="3768725"/>
          <p14:tracePt t="72734" x="7426325" y="3768725"/>
          <p14:tracePt t="72748" x="7432675" y="3768725"/>
          <p14:tracePt t="72764" x="7437438" y="3768725"/>
          <p14:tracePt t="73735" x="7440613" y="3768725"/>
          <p14:tracePt t="73745" x="7448550" y="3768725"/>
          <p14:tracePt t="73756" x="7459663" y="3768725"/>
          <p14:tracePt t="73768" x="7467600" y="3768725"/>
          <p14:tracePt t="73781" x="7478713" y="3763963"/>
          <p14:tracePt t="73798" x="7489825" y="3763963"/>
          <p14:tracePt t="73814" x="7497763" y="3760788"/>
          <p14:tracePt t="73831" x="7502525" y="3760788"/>
          <p14:tracePt t="73937" x="7489825" y="3760788"/>
          <p14:tracePt t="73949" x="7483475" y="3760788"/>
          <p14:tracePt t="73959" x="7470775" y="3763963"/>
          <p14:tracePt t="73970" x="7456488" y="3771900"/>
          <p14:tracePt t="73982" x="7437438" y="3775075"/>
          <p14:tracePt t="73998" x="7421563" y="3783013"/>
          <p14:tracePt t="74014" x="7372350" y="3798888"/>
          <p14:tracePt t="74031" x="7356475" y="3806825"/>
          <p14:tracePt t="74048" x="7334250" y="3810000"/>
          <p14:tracePt t="74064" x="7285038" y="3821113"/>
          <p14:tracePt t="74082" x="7239000" y="3836988"/>
          <p14:tracePt t="74098" x="7216775" y="3840163"/>
          <p14:tracePt t="74114" x="7197725" y="3848100"/>
          <p14:tracePt t="74131" x="7151688" y="3859213"/>
          <p14:tracePt t="74148" x="7127875" y="3863975"/>
          <p14:tracePt t="74164" x="7078663" y="3883025"/>
          <p14:tracePt t="74181" x="7056438" y="3894138"/>
          <p14:tracePt t="74197" x="7007225" y="3913188"/>
          <p14:tracePt t="74214" x="6980238" y="3927475"/>
          <p14:tracePt t="74231" x="6931025" y="3943350"/>
          <p14:tracePt t="74248" x="6907213" y="3951288"/>
          <p14:tracePt t="74264" x="6873875" y="3962400"/>
          <p14:tracePt t="74281" x="6858000" y="3965575"/>
          <p14:tracePt t="74297" x="6819900" y="3973513"/>
          <p14:tracePt t="74314" x="6797675" y="3978275"/>
          <p14:tracePt t="74331" x="6762750" y="3989388"/>
          <p14:tracePt t="74348" x="6743700" y="3997325"/>
          <p14:tracePt t="74364" x="6713538" y="4008438"/>
          <p14:tracePt t="74381" x="6686550" y="4011613"/>
          <p14:tracePt t="74397" x="6621463" y="4027488"/>
          <p14:tracePt t="74414" x="6591300" y="4027488"/>
          <p14:tracePt t="74431" x="6534150" y="4027488"/>
          <p14:tracePt t="74447" x="6511925" y="4027488"/>
          <p14:tracePt t="74464" x="6465888" y="4027488"/>
          <p14:tracePt t="74481" x="6442075" y="4030663"/>
          <p14:tracePt t="74498" x="6403975" y="4030663"/>
          <p14:tracePt t="74514" x="6384925" y="4030663"/>
          <p14:tracePt t="74531" x="6370638" y="4030663"/>
          <p14:tracePt t="74547" x="6340475" y="4030663"/>
          <p14:tracePt t="74564" x="6321425" y="4030663"/>
          <p14:tracePt t="74581" x="6294438" y="4030663"/>
          <p14:tracePt t="74597" x="6278563" y="4030663"/>
          <p14:tracePt t="74614" x="6251575" y="4035425"/>
          <p14:tracePt t="74631" x="6245225" y="4035425"/>
          <p14:tracePt t="74647" x="6226175" y="4035425"/>
          <p14:tracePt t="74664" x="6213475" y="4035425"/>
          <p14:tracePt t="74681" x="6194425" y="4035425"/>
          <p14:tracePt t="74698" x="6191250" y="4035425"/>
          <p14:tracePt t="74714" x="6180138" y="4035425"/>
          <p14:tracePt t="74731" x="6175375" y="4035425"/>
          <p14:tracePt t="74734" x="6172200" y="4035425"/>
          <p14:tracePt t="74747" x="6169025" y="4035425"/>
          <p14:tracePt t="74764" x="6164263" y="4035425"/>
          <p14:tracePt t="74781" x="6156325" y="4035425"/>
          <p14:tracePt t="74797" x="6149975" y="4035425"/>
          <p14:tracePt t="74814" x="6142038" y="4035425"/>
          <p14:tracePt t="74847" x="6134100" y="4035425"/>
          <p14:tracePt t="74864" x="6130925" y="4035425"/>
          <p14:tracePt t="74881" x="6122988" y="4035425"/>
          <p14:tracePt t="74897" x="6111875" y="4035425"/>
          <p14:tracePt t="74914" x="6103938" y="4035425"/>
          <p14:tracePt t="74931" x="6099175" y="4035425"/>
          <p14:tracePt t="74948" x="6088063" y="4035425"/>
          <p14:tracePt t="74964" x="6084888" y="4035425"/>
          <p14:tracePt t="74981" x="6080125" y="4035425"/>
          <p14:tracePt t="74997" x="6073775" y="4035425"/>
          <p14:tracePt t="75014" x="6069013" y="4035425"/>
          <p14:tracePt t="75031" x="6057900" y="4041775"/>
          <p14:tracePt t="75048" x="6054725" y="4046538"/>
          <p14:tracePt t="75064" x="6046788" y="4054475"/>
          <p14:tracePt t="75081" x="6042025" y="4057650"/>
          <p14:tracePt t="75098" x="6035675" y="4057650"/>
          <p14:tracePt t="75354" x="6035675" y="4060825"/>
          <p14:tracePt t="75365" x="6042025" y="4065588"/>
          <p14:tracePt t="75377" x="6054725" y="4065588"/>
          <p14:tracePt t="75388" x="6057900" y="4073525"/>
          <p14:tracePt t="75400" x="6061075" y="4073525"/>
          <p14:tracePt t="75414" x="6065838" y="4073525"/>
          <p14:tracePt t="75431" x="6069013" y="4073525"/>
          <p14:tracePt t="75448" x="6084888" y="4076700"/>
          <p14:tracePt t="75464" x="6088063" y="4076700"/>
          <p14:tracePt t="75481" x="6096000" y="4076700"/>
          <p14:tracePt t="75498" x="6103938" y="4076700"/>
          <p14:tracePt t="75514" x="6111875" y="4076700"/>
          <p14:tracePt t="75531" x="6118225" y="4076700"/>
          <p14:tracePt t="75548" x="6130925" y="4076700"/>
          <p14:tracePt t="75564" x="6134100" y="4076700"/>
          <p14:tracePt t="75581" x="6142038" y="4076700"/>
          <p14:tracePt t="75598" x="6145213" y="4076700"/>
          <p14:tracePt t="75614" x="6153150" y="4076700"/>
          <p14:tracePt t="75631" x="6156325" y="4076700"/>
          <p14:tracePt t="75648" x="6169025" y="4076700"/>
          <p14:tracePt t="75664" x="6172200" y="4076700"/>
          <p14:tracePt t="75681" x="6180138" y="4076700"/>
          <p14:tracePt t="75905" x="6183313" y="4076700"/>
          <p14:tracePt t="75917" x="6188075" y="4076700"/>
          <p14:tracePt t="75928" x="6194425" y="4076700"/>
          <p14:tracePt t="75939" x="6199188" y="4076700"/>
          <p14:tracePt t="75950" x="6202363" y="4076700"/>
          <p14:tracePt t="75964" x="6207125" y="4076700"/>
          <p14:tracePt t="75981" x="6210300" y="4076700"/>
          <p14:tracePt t="76108" x="6213475" y="4076700"/>
          <p14:tracePt t="76119" x="6218238" y="4073525"/>
          <p14:tracePt t="76130" x="6226175" y="4073525"/>
          <p14:tracePt t="76141" x="6229350" y="4073525"/>
          <p14:tracePt t="76153" x="6232525" y="4073525"/>
          <p14:tracePt t="76164" x="6237288" y="4073525"/>
          <p14:tracePt t="76181" x="6240463" y="4073525"/>
          <p14:tracePt t="76198" x="6248400" y="4073525"/>
          <p14:tracePt t="76214" x="6256338" y="4073525"/>
          <p14:tracePt t="76231" x="6259513" y="4073525"/>
          <p14:tracePt t="76366" x="6264275" y="4073525"/>
          <p14:tracePt t="76378" x="6267450" y="4073525"/>
          <p14:tracePt t="76389" x="6270625" y="4073525"/>
          <p14:tracePt t="76400" x="6275388" y="4073525"/>
          <p14:tracePt t="76414" x="6278563" y="4073525"/>
          <p14:tracePt t="76431" x="6289675" y="4073525"/>
          <p14:tracePt t="76448" x="6302375" y="4073525"/>
          <p14:tracePt t="76464" x="6313488" y="4073525"/>
          <p14:tracePt t="76481" x="6340475" y="4084638"/>
          <p14:tracePt t="76498" x="6359525" y="4087813"/>
          <p14:tracePt t="76514" x="6389688" y="4087813"/>
          <p14:tracePt t="76531" x="6403975" y="4087813"/>
          <p14:tracePt t="76548" x="6438900" y="4087813"/>
          <p14:tracePt t="76564" x="6454775" y="4087813"/>
          <p14:tracePt t="76581" x="6488113" y="4095750"/>
          <p14:tracePt t="76598" x="6496050" y="4095750"/>
          <p14:tracePt t="76614" x="6523038" y="4095750"/>
          <p14:tracePt t="76631" x="6534150" y="4095750"/>
          <p14:tracePt t="76648" x="6561138" y="4095750"/>
          <p14:tracePt t="76664" x="6569075" y="4095750"/>
          <p14:tracePt t="76681" x="6575425" y="4095750"/>
          <p14:tracePt t="76698" x="6583363" y="4095750"/>
          <p14:tracePt t="80158" x="6580188" y="4095750"/>
          <p14:tracePt t="80169" x="6572250" y="4098925"/>
          <p14:tracePt t="80180" x="6561138" y="4103688"/>
          <p14:tracePt t="80191" x="6553200" y="4111625"/>
          <p14:tracePt t="80203" x="6534150" y="4114800"/>
          <p14:tracePt t="80214" x="6518275" y="4125913"/>
          <p14:tracePt t="80231" x="6507163" y="4133850"/>
          <p14:tracePt t="80248" x="6480175" y="4141788"/>
          <p14:tracePt t="80264" x="6461125" y="4149725"/>
          <p14:tracePt t="80281" x="6430963" y="4160838"/>
          <p14:tracePt t="80298" x="6419850" y="4164013"/>
          <p14:tracePt t="80314" x="6397625" y="4175125"/>
          <p14:tracePt t="80331" x="6389688" y="4179888"/>
          <p14:tracePt t="80348" x="6378575" y="4187825"/>
          <p14:tracePt t="80364" x="6351588" y="4194175"/>
          <p14:tracePt t="80382" x="6327775" y="4206875"/>
          <p14:tracePt t="80398" x="6313488" y="4217988"/>
          <p14:tracePt t="80414" x="6302375" y="4229100"/>
          <p14:tracePt t="80431" x="6267450" y="4251325"/>
          <p14:tracePt t="80447" x="6251575" y="4256088"/>
          <p14:tracePt t="80464" x="6221413" y="4275138"/>
          <p14:tracePt t="80481" x="6207125" y="4278313"/>
          <p14:tracePt t="80498" x="6180138" y="4289425"/>
          <p14:tracePt t="80514" x="6169025" y="4294188"/>
          <p14:tracePt t="80531" x="6149975" y="4305300"/>
          <p14:tracePt t="80547" x="6137275" y="4313238"/>
          <p14:tracePt t="80564" x="6115050" y="4321175"/>
          <p14:tracePt t="80581" x="6107113" y="4327525"/>
          <p14:tracePt t="80598" x="6084888" y="4335463"/>
          <p14:tracePt t="80614" x="6076950" y="4343400"/>
          <p14:tracePt t="80631" x="6054725" y="4351338"/>
          <p14:tracePt t="80648" x="6042025" y="4359275"/>
          <p14:tracePt t="80664" x="6027738" y="4365625"/>
          <p14:tracePt t="80681" x="6022975" y="4373563"/>
          <p14:tracePt t="80698" x="6016625" y="4381500"/>
          <p14:tracePt t="80714" x="6011863" y="4384675"/>
          <p14:tracePt t="80731" x="6003925" y="4389438"/>
          <p14:tracePt t="80748" x="6000750" y="4392613"/>
          <p14:tracePt t="80776" x="6000750" y="4397375"/>
          <p14:tracePt t="80799" x="6000750" y="4400550"/>
          <p14:tracePt t="80821" x="6000750" y="4408488"/>
          <p14:tracePt t="80911" x="6003925" y="4408488"/>
          <p14:tracePt t="80923" x="6008688" y="4411663"/>
          <p14:tracePt t="80934" x="6016625" y="4416425"/>
          <p14:tracePt t="80948" x="6022975" y="4416425"/>
          <p14:tracePt t="80964" x="6030913" y="4419600"/>
          <p14:tracePt t="80981" x="6054725" y="4430713"/>
          <p14:tracePt t="80998" x="6061075" y="4430713"/>
          <p14:tracePt t="81014" x="6080125" y="4430713"/>
          <p14:tracePt t="81031" x="6092825" y="4435475"/>
          <p14:tracePt t="81048" x="6111875" y="4435475"/>
          <p14:tracePt t="81064" x="6126163" y="4435475"/>
          <p14:tracePt t="81081" x="6161088" y="4441825"/>
          <p14:tracePt t="81097" x="6175375" y="4446588"/>
          <p14:tracePt t="81114" x="6210300" y="4454525"/>
          <p14:tracePt t="81131" x="6226175" y="4457700"/>
          <p14:tracePt t="81147" x="6259513" y="4468813"/>
          <p14:tracePt t="81165" x="6278563" y="4468813"/>
          <p14:tracePt t="81181" x="6302375" y="4468813"/>
          <p14:tracePt t="81197" x="6313488" y="4468813"/>
          <p14:tracePt t="81214" x="6332538" y="4476750"/>
          <p14:tracePt t="81231" x="6343650" y="4476750"/>
          <p14:tracePt t="81248" x="6346825" y="4476750"/>
          <p14:tracePt t="81264" x="6354763" y="4476750"/>
          <p14:tracePt t="81282" x="6362700" y="4476750"/>
          <p14:tracePt t="81297" x="6370638" y="4479925"/>
          <p14:tracePt t="81314" x="6373813" y="4479925"/>
          <p14:tracePt t="81331" x="6378575" y="4479925"/>
          <p14:tracePt t="81364" x="6384925" y="4479925"/>
          <p14:tracePt t="81381" x="6389688" y="4484688"/>
          <p14:tracePt t="81397" x="6408738" y="4487863"/>
          <p14:tracePt t="81414" x="6419850" y="4487863"/>
          <p14:tracePt t="81431" x="6438900" y="4487863"/>
          <p14:tracePt t="81448" x="6450013" y="4487863"/>
          <p14:tracePt t="81464" x="6469063" y="4495800"/>
          <p14:tracePt t="81481" x="6480175" y="4495800"/>
          <p14:tracePt t="81498" x="6499225" y="4498975"/>
          <p14:tracePt t="81514" x="6507163" y="4498975"/>
          <p14:tracePt t="81531" x="6530975" y="4498975"/>
          <p14:tracePt t="81548" x="6537325" y="4498975"/>
          <p14:tracePt t="81564" x="6545263" y="4498975"/>
          <p14:tracePt t="81581" x="6550025" y="4498975"/>
          <p14:tracePt t="81597" x="6561138" y="4498975"/>
          <p14:tracePt t="81614" x="6564313" y="4498975"/>
          <p14:tracePt t="81631" x="6583363" y="4498975"/>
          <p14:tracePt t="81647" x="6591300" y="4498975"/>
          <p14:tracePt t="81664" x="6613525" y="4503738"/>
          <p14:tracePt t="81681" x="6618288" y="4503738"/>
          <p14:tracePt t="81698" x="6626225" y="4503738"/>
          <p14:tracePt t="81714" x="6645275" y="4503738"/>
          <p14:tracePt t="81731" x="6651625" y="4503738"/>
          <p14:tracePt t="81734" x="6656388" y="4503738"/>
          <p14:tracePt t="81747" x="6659563" y="4503738"/>
          <p14:tracePt t="81764" x="6664325" y="4503738"/>
          <p14:tracePt t="81781" x="6670675" y="4503738"/>
          <p14:tracePt t="81798" x="6675438" y="4503738"/>
          <p14:tracePt t="81814" x="6686550" y="4503738"/>
          <p14:tracePt t="81831" x="6694488" y="4503738"/>
          <p14:tracePt t="81848" x="6708775" y="4503738"/>
          <p14:tracePt t="81864" x="6716713" y="4503738"/>
          <p14:tracePt t="81881" x="6735763" y="4503738"/>
          <p14:tracePt t="81897" x="6740525" y="4503738"/>
          <p14:tracePt t="81914" x="6759575" y="4503738"/>
          <p14:tracePt t="81931" x="6770688" y="4511675"/>
          <p14:tracePt t="81947" x="6789738" y="4511675"/>
          <p14:tracePt t="81964" x="6800850" y="4511675"/>
          <p14:tracePt t="81981" x="6819900" y="4511675"/>
          <p14:tracePt t="81997" x="6827838" y="4511675"/>
          <p14:tracePt t="82014" x="6842125" y="4511675"/>
          <p14:tracePt t="82031" x="6854825" y="4511675"/>
          <p14:tracePt t="82047" x="6865938" y="4511675"/>
          <p14:tracePt t="82064" x="6869113" y="4511675"/>
          <p14:tracePt t="82081" x="6880225" y="4511675"/>
          <p14:tracePt t="82098" x="6884988" y="4511675"/>
          <p14:tracePt t="82114" x="6892925" y="4511675"/>
          <p14:tracePt t="82148" x="6899275" y="4511675"/>
          <p14:tracePt t="82164" x="6907213" y="4511675"/>
          <p14:tracePt t="82182" x="6915150" y="4511675"/>
          <p14:tracePt t="82214" x="6918325" y="4511675"/>
          <p14:tracePt t="82231" x="6923088" y="4511675"/>
          <p14:tracePt t="82247" x="6926263" y="4511675"/>
          <p14:tracePt t="82264" x="6937375" y="4511675"/>
          <p14:tracePt t="82281" x="6942138" y="4511675"/>
          <p14:tracePt t="82297" x="6950075" y="4506913"/>
          <p14:tracePt t="82314" x="6953250" y="4506913"/>
          <p14:tracePt t="82331" x="6961188" y="4506913"/>
          <p14:tracePt t="82347" x="6964363" y="4506913"/>
          <p14:tracePt t="82364" x="6975475" y="4506913"/>
          <p14:tracePt t="82381" x="6983413" y="4506913"/>
          <p14:tracePt t="82397" x="7002463" y="4506913"/>
          <p14:tracePt t="82414" x="7013575" y="4506913"/>
          <p14:tracePt t="82431" x="7032625" y="4506913"/>
          <p14:tracePt t="82448" x="7045325" y="4506913"/>
          <p14:tracePt t="82464" x="7075488" y="4511675"/>
          <p14:tracePt t="82481" x="7089775" y="4511675"/>
          <p14:tracePt t="82498" x="7124700" y="4511675"/>
          <p14:tracePt t="82514" x="7140575" y="4511675"/>
          <p14:tracePt t="82531" x="7173913" y="4511675"/>
          <p14:tracePt t="82547" x="7189788" y="4511675"/>
          <p14:tracePt t="82564" x="7223125" y="4506913"/>
          <p14:tracePt t="82581" x="7239000" y="4506913"/>
          <p14:tracePt t="82598" x="7254875" y="4503738"/>
          <p14:tracePt t="82614" x="7280275" y="4503738"/>
          <p14:tracePt t="82631" x="7299325" y="4503738"/>
          <p14:tracePt t="82647" x="7331075" y="4503738"/>
          <p14:tracePt t="82665" x="7350125" y="4498975"/>
          <p14:tracePt t="82681" x="7361238" y="4498975"/>
          <p14:tracePt t="82698" x="7369175" y="4498975"/>
          <p14:tracePt t="82714" x="7391400" y="4498975"/>
          <p14:tracePt t="82731" x="7399338" y="4498975"/>
          <p14:tracePt t="82735" x="7410450" y="4498975"/>
          <p14:tracePt t="82748" x="7418388" y="4498975"/>
          <p14:tracePt t="82764" x="7429500" y="4498975"/>
          <p14:tracePt t="82781" x="7448550" y="4498975"/>
          <p14:tracePt t="82797" x="7459663" y="4498975"/>
          <p14:tracePt t="82814" x="7478713" y="4498975"/>
          <p14:tracePt t="82831" x="7486650" y="4498975"/>
          <p14:tracePt t="82847" x="7505700" y="4498975"/>
          <p14:tracePt t="82864" x="7516813" y="4498975"/>
          <p14:tracePt t="82881" x="7535863" y="4498975"/>
          <p14:tracePt t="82897" x="7546975" y="4498975"/>
          <p14:tracePt t="82915" x="7566025" y="4498975"/>
          <p14:tracePt t="82931" x="7573963" y="4498975"/>
          <p14:tracePt t="82947" x="7593013" y="4498975"/>
          <p14:tracePt t="82964" x="7604125" y="4498975"/>
          <p14:tracePt t="82981" x="7623175" y="4498975"/>
          <p14:tracePt t="82998" x="7635875" y="4498975"/>
          <p14:tracePt t="83014" x="7654925" y="4498975"/>
          <p14:tracePt t="83031" x="7661275" y="4498975"/>
          <p14:tracePt t="83048" x="7688263" y="4503738"/>
          <p14:tracePt t="83064" x="7707313" y="4511675"/>
          <p14:tracePt t="83082" x="7742238" y="4522788"/>
          <p14:tracePt t="83097" x="7756525" y="4525963"/>
          <p14:tracePt t="83114" x="7772400" y="4525963"/>
          <p14:tracePt t="83131" x="7807325" y="4533900"/>
          <p14:tracePt t="83147" x="7818438" y="4537075"/>
          <p14:tracePt t="83164" x="7837488" y="4545013"/>
          <p14:tracePt t="83181" x="7848600" y="4549775"/>
          <p14:tracePt t="83197" x="7864475" y="4552950"/>
          <p14:tracePt t="83214" x="7867650" y="4556125"/>
          <p14:tracePt t="83231" x="7875588" y="4556125"/>
          <p14:tracePt t="83248" x="7878763" y="4556125"/>
          <p14:tracePt t="83353" x="7883525" y="4564063"/>
          <p14:tracePt t="83364" x="7886700" y="4564063"/>
          <p14:tracePt t="83398" x="7883525" y="4560888"/>
          <p14:tracePt t="83409" x="7875588" y="4556125"/>
          <p14:tracePt t="83420" x="7856538" y="4545013"/>
          <p14:tracePt t="83432" x="7840663" y="4541838"/>
          <p14:tracePt t="83447" x="7829550" y="4533900"/>
          <p14:tracePt t="83488" x="7829550" y="4530725"/>
          <p14:tracePt t="83499" x="7829550" y="4525963"/>
          <p14:tracePt t="84141" x="7829550" y="4522788"/>
          <p14:tracePt t="84163" x="7826375" y="4522788"/>
          <p14:tracePt t="84185" x="7826375" y="4518025"/>
          <p14:tracePt t="84196" x="7829550" y="4518025"/>
          <p14:tracePt t="84771" x="7837488" y="4518025"/>
          <p14:tracePt t="84793" x="7845425" y="4518025"/>
          <p14:tracePt t="84883" x="7848600" y="4518025"/>
          <p14:tracePt t="84894" x="7851775" y="4518025"/>
          <p14:tracePt t="84905" x="7856538" y="4518025"/>
          <p14:tracePt t="84917" x="7859713" y="4518025"/>
          <p14:tracePt t="85029" x="7864475" y="4518025"/>
          <p14:tracePt t="85040" x="7867650" y="4518025"/>
          <p14:tracePt t="85063" x="7870825" y="4518025"/>
          <p14:tracePt t="85186" x="7870825" y="4522788"/>
          <p14:tracePt t="85209" x="7867650" y="4522788"/>
          <p14:tracePt t="85220" x="7864475" y="4525963"/>
          <p14:tracePt t="85232" x="7859713" y="4525963"/>
          <p14:tracePt t="85243" x="7848600" y="4530725"/>
          <p14:tracePt t="85254" x="7840663" y="4537075"/>
          <p14:tracePt t="85266" x="7829550" y="4541838"/>
          <p14:tracePt t="85281" x="7813675" y="4549775"/>
          <p14:tracePt t="85298" x="7794625" y="4552950"/>
          <p14:tracePt t="85314" x="7761288" y="4564063"/>
          <p14:tracePt t="85331" x="7745413" y="4568825"/>
          <p14:tracePt t="85347" x="7718425" y="4579938"/>
          <p14:tracePt t="85364" x="7707313" y="4587875"/>
          <p14:tracePt t="85381" x="7688263" y="4594225"/>
          <p14:tracePt t="85397" x="7677150" y="4602163"/>
          <p14:tracePt t="85414" x="7642225" y="4613275"/>
          <p14:tracePt t="85431" x="7627938" y="4618038"/>
          <p14:tracePt t="85447" x="7585075" y="4629150"/>
          <p14:tracePt t="85464" x="7570788" y="4637088"/>
          <p14:tracePt t="85481" x="7535863" y="4648200"/>
          <p14:tracePt t="85497" x="7521575" y="4651375"/>
          <p14:tracePt t="85514" x="7486650" y="4664075"/>
          <p14:tracePt t="85531" x="7467600" y="4667250"/>
          <p14:tracePt t="85547" x="7437438" y="4678363"/>
          <p14:tracePt t="85564" x="7413625" y="4678363"/>
          <p14:tracePt t="85581" x="7364413" y="4689475"/>
          <p14:tracePt t="85598" x="7342188" y="4697413"/>
          <p14:tracePt t="85614" x="7312025" y="4702175"/>
          <p14:tracePt t="85631" x="7292975" y="4708525"/>
          <p14:tracePt t="85647" x="7254875" y="4721225"/>
          <p14:tracePt t="85664" x="7235825" y="4724400"/>
          <p14:tracePt t="85681" x="7204075" y="4724400"/>
          <p14:tracePt t="85698" x="7185025" y="4732338"/>
          <p14:tracePt t="85714" x="7154863" y="4735513"/>
          <p14:tracePt t="85731" x="7135813" y="4743450"/>
          <p14:tracePt t="85748" x="7121525" y="4746625"/>
          <p14:tracePt t="85764" x="7086600" y="4759325"/>
          <p14:tracePt t="85782" x="7059613" y="4770438"/>
          <p14:tracePt t="85797" x="7045325" y="4770438"/>
          <p14:tracePt t="85814" x="7026275" y="4773613"/>
          <p14:tracePt t="85831" x="6994525" y="4773613"/>
          <p14:tracePt t="85847" x="6975475" y="4773613"/>
          <p14:tracePt t="85864" x="6956425" y="4773613"/>
          <p14:tracePt t="85881" x="6950075" y="4773613"/>
          <p14:tracePt t="85897" x="6931025" y="4773613"/>
          <p14:tracePt t="85914" x="6918325" y="4773613"/>
          <p14:tracePt t="85931" x="6899275" y="4773613"/>
          <p14:tracePt t="85947" x="6888163" y="4781550"/>
          <p14:tracePt t="85964" x="6861175" y="4781550"/>
          <p14:tracePt t="85981" x="6854825" y="4781550"/>
          <p14:tracePt t="85997" x="6835775" y="4781550"/>
          <p14:tracePt t="86014" x="6823075" y="4781550"/>
          <p14:tracePt t="86031" x="6797675" y="4781550"/>
          <p14:tracePt t="86048" x="6781800" y="4781550"/>
          <p14:tracePt t="86064" x="6751638" y="4781550"/>
          <p14:tracePt t="86081" x="6732588" y="4781550"/>
          <p14:tracePt t="86097" x="6702425" y="4778375"/>
          <p14:tracePt t="86114" x="6683375" y="4778375"/>
          <p14:tracePt t="86131" x="6656388" y="4778375"/>
          <p14:tracePt t="86147" x="6640513" y="4778375"/>
          <p14:tracePt t="86164" x="6610350" y="4773613"/>
          <p14:tracePt t="86181" x="6591300" y="4773613"/>
          <p14:tracePt t="86198" x="6575425" y="4773613"/>
          <p14:tracePt t="86214" x="6542088" y="4773613"/>
          <p14:tracePt t="86231" x="6526213" y="4765675"/>
          <p14:tracePt t="86233" x="6511925" y="4765675"/>
          <p14:tracePt t="86247" x="6499225" y="4765675"/>
          <p14:tracePt t="86264" x="6484938" y="4765675"/>
          <p14:tracePt t="86281" x="6457950" y="4762500"/>
          <p14:tracePt t="86297" x="6442075" y="4762500"/>
          <p14:tracePt t="86314" x="6416675" y="4762500"/>
          <p14:tracePt t="86331" x="6403975" y="4762500"/>
          <p14:tracePt t="86347" x="6384925" y="4762500"/>
          <p14:tracePt t="86364" x="6378575" y="4762500"/>
          <p14:tracePt t="86381" x="6354763" y="4762500"/>
          <p14:tracePt t="86397" x="6351588" y="4762500"/>
          <p14:tracePt t="86415" x="6332538" y="4762500"/>
          <p14:tracePt t="86431" x="6327775" y="4762500"/>
          <p14:tracePt t="86447" x="6324600" y="4762500"/>
          <p14:tracePt t="86773" x="6324600" y="4759325"/>
          <p14:tracePt t="86807" x="6327775" y="4759325"/>
          <p14:tracePt t="86818" x="6335713" y="4759325"/>
          <p14:tracePt t="86829" x="6340475" y="4759325"/>
          <p14:tracePt t="86840" x="6343650" y="4759325"/>
          <p14:tracePt t="86851" x="6351588" y="4759325"/>
          <p14:tracePt t="86864" x="6362700" y="4759325"/>
          <p14:tracePt t="86881" x="6370638" y="4759325"/>
          <p14:tracePt t="86898" x="6389688" y="4759325"/>
          <p14:tracePt t="86914" x="6408738" y="4759325"/>
          <p14:tracePt t="86931" x="6435725" y="4759325"/>
          <p14:tracePt t="86947" x="6442075" y="4759325"/>
          <p14:tracePt t="86964" x="6477000" y="4759325"/>
          <p14:tracePt t="86981" x="6492875" y="4759325"/>
          <p14:tracePt t="86998" x="6530975" y="4759325"/>
          <p14:tracePt t="87014" x="6545263" y="4759325"/>
          <p14:tracePt t="87031" x="6602413" y="4759325"/>
          <p14:tracePt t="87047" x="6626225" y="4765675"/>
          <p14:tracePt t="87064" x="6664325" y="4765675"/>
          <p14:tracePt t="87081" x="6678613" y="4765675"/>
          <p14:tracePt t="87098" x="6697663" y="4765675"/>
          <p14:tracePt t="87114" x="6727825" y="4765675"/>
          <p14:tracePt t="87131" x="6751638" y="4773613"/>
          <p14:tracePt t="87147" x="6797675" y="4773613"/>
          <p14:tracePt t="87164" x="6819900" y="4778375"/>
          <p14:tracePt t="87181" x="6861175" y="4784725"/>
          <p14:tracePt t="87197" x="6877050" y="4784725"/>
          <p14:tracePt t="87214" x="6911975" y="4784725"/>
          <p14:tracePt t="87231" x="6926263" y="4784725"/>
          <p14:tracePt t="87234" x="6942138" y="4784725"/>
          <p14:tracePt t="87248" x="6953250" y="4784725"/>
          <p14:tracePt t="87264" x="6969125" y="4784725"/>
          <p14:tracePt t="87281" x="6999288" y="4784725"/>
          <p14:tracePt t="87297" x="7018338" y="4789488"/>
          <p14:tracePt t="87314" x="7037388" y="4789488"/>
          <p14:tracePt t="87331" x="7040563" y="4789488"/>
          <p14:tracePt t="87347" x="7056438" y="4789488"/>
          <p14:tracePt t="87364" x="7059613" y="4789488"/>
          <p14:tracePt t="87381" x="7070725" y="4792663"/>
          <p14:tracePt t="87397" x="7083425" y="4792663"/>
          <p14:tracePt t="87414" x="7089775" y="4792663"/>
          <p14:tracePt t="87431" x="7094538" y="4792663"/>
          <p14:tracePt t="87447" x="7108825" y="4797425"/>
          <p14:tracePt t="87464" x="7113588" y="4797425"/>
          <p14:tracePt t="87481" x="7121525" y="4797425"/>
          <p14:tracePt t="87497" x="7132638" y="4797425"/>
          <p14:tracePt t="87514" x="7151688" y="4797425"/>
          <p14:tracePt t="87531" x="7159625" y="4797425"/>
          <p14:tracePt t="87548" x="7170738" y="4797425"/>
          <p14:tracePt t="87564" x="7189788" y="4797425"/>
          <p14:tracePt t="87581" x="7200900" y="4797425"/>
          <p14:tracePt t="87597" x="7219950" y="4797425"/>
          <p14:tracePt t="87614" x="7227888" y="4797425"/>
          <p14:tracePt t="87631" x="7246938" y="4797425"/>
          <p14:tracePt t="87647" x="7258050" y="4797425"/>
          <p14:tracePt t="87664" x="7277100" y="4797425"/>
          <p14:tracePt t="87681" x="7288213" y="4797425"/>
          <p14:tracePt t="87697" x="7299325" y="4797425"/>
          <p14:tracePt t="87714" x="7312025" y="4803775"/>
          <p14:tracePt t="87731" x="7331075" y="4808538"/>
          <p14:tracePt t="87747" x="7342188" y="4808538"/>
          <p14:tracePt t="87764" x="7361238" y="4808538"/>
          <p14:tracePt t="87781" x="7369175" y="4808538"/>
          <p14:tracePt t="87798" x="7391400" y="4808538"/>
          <p14:tracePt t="87814" x="7394575" y="4808538"/>
          <p14:tracePt t="87831" x="7399338" y="4808538"/>
          <p14:tracePt t="87943" x="7399338" y="4811713"/>
          <p14:tracePt t="87965" x="7394575" y="4816475"/>
          <p14:tracePt t="87976" x="7388225" y="4819650"/>
          <p14:tracePt t="87988" x="7383463" y="4827588"/>
          <p14:tracePt t="87999" x="7383463" y="4830763"/>
          <p14:tracePt t="88014" x="7380288" y="4835525"/>
          <p14:tracePt t="88033" x="7375525" y="4835525"/>
          <p14:tracePt t="88472" x="7369175" y="4841875"/>
          <p14:tracePt t="88484" x="7353300" y="4849813"/>
          <p14:tracePt t="88497" x="7342188" y="4857750"/>
          <p14:tracePt t="88514" x="7334250" y="4860925"/>
          <p14:tracePt t="88531" x="7304088" y="4873625"/>
          <p14:tracePt t="88547" x="7288213" y="4879975"/>
          <p14:tracePt t="88564" x="7254875" y="4887913"/>
          <p14:tracePt t="88581" x="7231063" y="4895850"/>
          <p14:tracePt t="88597" x="7165975" y="4906963"/>
          <p14:tracePt t="88614" x="7124700" y="4914900"/>
          <p14:tracePt t="88631" x="7037388" y="4930775"/>
          <p14:tracePt t="88647" x="7002463" y="4937125"/>
          <p14:tracePt t="88664" x="6918325" y="4953000"/>
          <p14:tracePt t="88681" x="6865938" y="4956175"/>
          <p14:tracePt t="88697" x="6762750" y="4972050"/>
          <p14:tracePt t="88714" x="6708775" y="4979988"/>
          <p14:tracePt t="88731" x="6626225" y="4994275"/>
          <p14:tracePt t="88747" x="6580188" y="5002213"/>
          <p14:tracePt t="88764" x="6496050" y="5010150"/>
          <p14:tracePt t="88781" x="6454775" y="5010150"/>
          <p14:tracePt t="88797" x="6392863" y="5010150"/>
          <p14:tracePt t="88814" x="6351588" y="5006975"/>
          <p14:tracePt t="88831" x="6286500" y="4999038"/>
          <p14:tracePt t="88847" x="6264275" y="4994275"/>
          <p14:tracePt t="88864" x="6229350" y="4987925"/>
          <p14:tracePt t="88881" x="6218238" y="4983163"/>
          <p14:tracePt t="88898" x="6202363" y="4975225"/>
          <p14:tracePt t="88914" x="6169025" y="4964113"/>
          <p14:tracePt t="88931" x="6153150" y="4960938"/>
          <p14:tracePt t="88947" x="6130925" y="4956175"/>
          <p14:tracePt t="88964" x="6126163" y="4956175"/>
          <p14:tracePt t="88981" x="6107113" y="4949825"/>
          <p14:tracePt t="88997" x="6099175" y="4949825"/>
          <p14:tracePt t="89014" x="6076950" y="4945063"/>
          <p14:tracePt t="89031" x="6069013" y="4941888"/>
          <p14:tracePt t="89047" x="6046788" y="4933950"/>
          <p14:tracePt t="89064" x="6038850" y="4933950"/>
          <p14:tracePt t="89081" x="6022975" y="4933950"/>
          <p14:tracePt t="89097" x="6019800" y="4933950"/>
          <p14:tracePt t="89114" x="6011863" y="4933950"/>
          <p14:tracePt t="89131" x="6003925" y="4933950"/>
          <p14:tracePt t="89147" x="5997575" y="4933950"/>
          <p14:tracePt t="89164" x="5992813" y="4933950"/>
          <p14:tracePt t="89181" x="5984875" y="4933950"/>
          <p14:tracePt t="89396" x="5984875" y="4941888"/>
          <p14:tracePt t="89406" x="5984875" y="4949825"/>
          <p14:tracePt t="89431" x="5989638" y="4956175"/>
          <p14:tracePt t="89447" x="5992813" y="4960938"/>
          <p14:tracePt t="89464" x="5997575" y="4972050"/>
          <p14:tracePt t="89481" x="6000750" y="4975225"/>
          <p14:tracePt t="89497" x="6011863" y="4983163"/>
          <p14:tracePt t="89514" x="6016625" y="4987925"/>
          <p14:tracePt t="89531" x="6022975" y="4994275"/>
          <p14:tracePt t="89547" x="6027738" y="5002213"/>
          <p14:tracePt t="89564" x="6042025" y="5010150"/>
          <p14:tracePt t="89581" x="6054725" y="5013325"/>
          <p14:tracePt t="89597" x="6080125" y="5026025"/>
          <p14:tracePt t="89614" x="6096000" y="5032375"/>
          <p14:tracePt t="89631" x="6130925" y="5040313"/>
          <p14:tracePt t="89647" x="6145213" y="5048250"/>
          <p14:tracePt t="89664" x="6180138" y="5051425"/>
          <p14:tracePt t="89681" x="6194425" y="5051425"/>
          <p14:tracePt t="89697" x="6240463" y="5051425"/>
          <p14:tracePt t="89714" x="6264275" y="5051425"/>
          <p14:tracePt t="89731" x="6316663" y="5051425"/>
          <p14:tracePt t="89747" x="6340475" y="5051425"/>
          <p14:tracePt t="89764" x="6392863" y="5051425"/>
          <p14:tracePt t="89781" x="6416675" y="5051425"/>
          <p14:tracePt t="89798" x="6430963" y="5051425"/>
          <p14:tracePt t="89814" x="6473825" y="5051425"/>
          <p14:tracePt t="89831" x="6496050" y="5051425"/>
          <p14:tracePt t="89847" x="6542088" y="5051425"/>
          <p14:tracePt t="89864" x="6564313" y="5051425"/>
          <p14:tracePt t="89881" x="6594475" y="5045075"/>
          <p14:tracePt t="89897" x="6618288" y="5040313"/>
          <p14:tracePt t="89914" x="6651625" y="5040313"/>
          <p14:tracePt t="89931" x="6667500" y="5040313"/>
          <p14:tracePt t="89947" x="6702425" y="5032375"/>
          <p14:tracePt t="89964" x="6716713" y="5032375"/>
          <p14:tracePt t="89981" x="6751638" y="5032375"/>
          <p14:tracePt t="89997" x="6759575" y="5032375"/>
          <p14:tracePt t="90014" x="6778625" y="5032375"/>
          <p14:tracePt t="90031" x="6789738" y="5032375"/>
          <p14:tracePt t="90047" x="6804025" y="5032375"/>
          <p14:tracePt t="90064" x="6811963" y="5032375"/>
          <p14:tracePt t="90081" x="6831013" y="5032375"/>
          <p14:tracePt t="90097" x="6842125" y="5032375"/>
          <p14:tracePt t="90114" x="6861175" y="5032375"/>
          <p14:tracePt t="90131" x="6869113" y="5032375"/>
          <p14:tracePt t="90147" x="6892925" y="5037138"/>
          <p14:tracePt t="90164" x="6899275" y="5037138"/>
          <p14:tracePt t="90181" x="6926263" y="5040313"/>
          <p14:tracePt t="90197" x="6945313" y="5048250"/>
          <p14:tracePt t="90214" x="6975475" y="5059363"/>
          <p14:tracePt t="90231" x="6994525" y="5064125"/>
          <p14:tracePt t="90248" x="7026275" y="5064125"/>
          <p14:tracePt t="90264" x="7045325" y="5064125"/>
          <p14:tracePt t="90281" x="7051675" y="5064125"/>
          <p14:tracePt t="90297" x="7067550" y="5067300"/>
          <p14:tracePt t="90314" x="7070725" y="5067300"/>
          <p14:tracePt t="90331" x="7078663" y="5067300"/>
          <p14:tracePt t="90532" x="7070725" y="5067300"/>
          <p14:tracePt t="90541" x="7059613" y="5075238"/>
          <p14:tracePt t="90553" x="7045325" y="5078413"/>
          <p14:tracePt t="90564" x="7021513" y="5086350"/>
          <p14:tracePt t="90581" x="6999288" y="5086350"/>
          <p14:tracePt t="90597" x="6915150" y="5094288"/>
          <p14:tracePt t="90614" x="6873875" y="5097463"/>
          <p14:tracePt t="90631" x="6789738" y="5105400"/>
          <p14:tracePt t="90647" x="6746875" y="5105400"/>
          <p14:tracePt t="90664" x="6675438" y="5105400"/>
          <p14:tracePt t="90681" x="6632575" y="5102225"/>
          <p14:tracePt t="90698" x="6545263" y="5089525"/>
          <p14:tracePt t="90714" x="6503988" y="5083175"/>
          <p14:tracePt t="90731" x="6461125" y="5075238"/>
          <p14:tracePt t="90734" x="6419850" y="5067300"/>
          <p14:tracePt t="90747" x="6354763" y="5059363"/>
          <p14:tracePt t="90764" x="6305550" y="5051425"/>
          <p14:tracePt t="90781" x="6232525" y="5051425"/>
          <p14:tracePt t="90797" x="6210300" y="5051425"/>
          <p14:tracePt t="90814" x="6183313" y="5051425"/>
          <p14:tracePt t="90831" x="6164263" y="5048250"/>
          <p14:tracePt t="90847" x="6134100" y="5037138"/>
          <p14:tracePt t="90864" x="6115050" y="5029200"/>
          <p14:tracePt t="90881" x="6099175" y="5021263"/>
          <p14:tracePt t="90897" x="6096000" y="5021263"/>
          <p14:tracePt t="90980" x="6092825" y="5021263"/>
          <p14:tracePt t="90991" x="6088063" y="5018088"/>
          <p14:tracePt t="91036" x="6084888" y="5018088"/>
          <p14:tracePt t="91048" x="6080125" y="5010150"/>
          <p14:tracePt t="91229" x="6069013" y="5010150"/>
          <p14:tracePt t="91240" x="6061075" y="5010150"/>
          <p14:tracePt t="91264" x="6054725" y="5006975"/>
          <p14:tracePt t="91281" x="6049963" y="5006975"/>
          <p14:tracePt t="91297" x="6035675" y="5006975"/>
          <p14:tracePt t="91314" x="6022975" y="5006975"/>
          <p14:tracePt t="91331" x="6000750" y="5006975"/>
          <p14:tracePt t="91347" x="5981700" y="5002213"/>
          <p14:tracePt t="91364" x="5951538" y="5002213"/>
          <p14:tracePt t="91381" x="5927725" y="4994275"/>
          <p14:tracePt t="91397" x="5878513" y="4983163"/>
          <p14:tracePt t="91414" x="5856288" y="4983163"/>
          <p14:tracePt t="91431" x="5818188" y="4983163"/>
          <p14:tracePt t="91447" x="5794375" y="4983163"/>
          <p14:tracePt t="91464" x="5749925" y="4983163"/>
          <p14:tracePt t="91482" x="5726113" y="4983163"/>
          <p14:tracePt t="91497" x="5680075" y="4972050"/>
          <p14:tracePt t="91514" x="5657850" y="4968875"/>
          <p14:tracePt t="91531" x="5622925" y="4968875"/>
          <p14:tracePt t="91547" x="5608638" y="4968875"/>
          <p14:tracePt t="91564" x="5573713" y="4960938"/>
          <p14:tracePt t="91581" x="5559425" y="4960938"/>
          <p14:tracePt t="91598" x="5532438" y="4960938"/>
          <p14:tracePt t="91614" x="5516563" y="4960938"/>
          <p14:tracePt t="91631" x="5497513" y="4960938"/>
          <p14:tracePt t="91647" x="5467350" y="4960938"/>
          <p14:tracePt t="91665" x="5456238" y="4960938"/>
          <p14:tracePt t="91681" x="5437188" y="4968875"/>
          <p14:tracePt t="91697" x="5426075" y="4972050"/>
          <p14:tracePt t="91714" x="5407025" y="4979988"/>
          <p14:tracePt t="91731" x="5394325" y="4983163"/>
          <p14:tracePt t="91734" x="5387975" y="4983163"/>
          <p14:tracePt t="91747" x="5380038" y="4983163"/>
          <p14:tracePt t="91764" x="5375275" y="4983163"/>
          <p14:tracePt t="91781" x="5372100" y="4983163"/>
          <p14:tracePt t="91797" x="5368925" y="4983163"/>
          <p14:tracePt t="92860" x="5380038" y="4983163"/>
          <p14:tracePt t="92871" x="5399088" y="4983163"/>
          <p14:tracePt t="92881" x="5407025" y="4983163"/>
          <p14:tracePt t="92897" x="5440363" y="4983163"/>
          <p14:tracePt t="92914" x="5467350" y="4983163"/>
          <p14:tracePt t="92931" x="5483225" y="4983163"/>
          <p14:tracePt t="92949" x="5513388" y="4983163"/>
          <p14:tracePt t="92964" x="5532438" y="4983163"/>
          <p14:tracePt t="92981" x="5546725" y="4983163"/>
          <p14:tracePt t="92997" x="5573713" y="4983163"/>
          <p14:tracePt t="93014" x="5581650" y="4983163"/>
          <p14:tracePt t="93031" x="5600700" y="4983163"/>
          <p14:tracePt t="93047" x="5608638" y="4983163"/>
          <p14:tracePt t="93064" x="5611813" y="4983163"/>
          <p14:tracePt t="93081" x="5616575" y="4983163"/>
          <p14:tracePt t="93129" x="5619750" y="4987925"/>
          <p14:tracePt t="93140" x="5622925" y="4987925"/>
          <p14:tracePt t="93151" x="5635625" y="4991100"/>
          <p14:tracePt t="93164" x="5641975" y="4991100"/>
          <p14:tracePt t="93181" x="5654675" y="4991100"/>
          <p14:tracePt t="93197" x="5673725" y="4999038"/>
          <p14:tracePt t="93214" x="5684838" y="4999038"/>
          <p14:tracePt t="93231" x="5703888" y="4999038"/>
          <p14:tracePt t="93247" x="5711825" y="4999038"/>
          <p14:tracePt t="93264" x="5730875" y="4999038"/>
          <p14:tracePt t="93281" x="5741988" y="4999038"/>
          <p14:tracePt t="93297" x="5756275" y="5002213"/>
          <p14:tracePt t="93314" x="5764213" y="5006975"/>
          <p14:tracePt t="93331" x="5780088" y="5010150"/>
          <p14:tracePt t="93347" x="5783263" y="5010150"/>
          <p14:tracePt t="93364" x="5791200" y="5013325"/>
          <p14:tracePt t="93381" x="5799138" y="5013325"/>
          <p14:tracePt t="93398" x="5807075" y="5013325"/>
          <p14:tracePt t="93414" x="5810250" y="5021263"/>
          <p14:tracePt t="93431" x="5813425" y="5026025"/>
          <p14:tracePt t="93448" x="5821363" y="5032375"/>
          <p14:tracePt t="93464" x="5829300" y="5037138"/>
          <p14:tracePt t="93481" x="5837238" y="5045075"/>
          <p14:tracePt t="93497" x="5840413" y="5051425"/>
          <p14:tracePt t="93514" x="5859463" y="5056188"/>
          <p14:tracePt t="93531" x="5870575" y="5059363"/>
          <p14:tracePt t="93547" x="5905500" y="5070475"/>
          <p14:tracePt t="93564" x="5921375" y="5083175"/>
          <p14:tracePt t="93581" x="5954713" y="5105400"/>
          <p14:tracePt t="93597" x="5965825" y="5116513"/>
          <p14:tracePt t="93614" x="5992813" y="5140325"/>
          <p14:tracePt t="93631" x="6011863" y="5151438"/>
          <p14:tracePt t="93647" x="6030913" y="5162550"/>
          <p14:tracePt t="93664" x="6042025" y="5165725"/>
          <p14:tracePt t="93681" x="6061075" y="5178425"/>
          <p14:tracePt t="93697" x="6073775" y="5178425"/>
          <p14:tracePt t="93714" x="6069013" y="5178425"/>
          <p14:tracePt t="94670" x="6076950" y="5178425"/>
          <p14:tracePt t="94682" x="6080125" y="5170488"/>
          <p14:tracePt t="94693" x="6088063" y="5170488"/>
          <p14:tracePt t="94704" x="6092825" y="5170488"/>
          <p14:tracePt t="94716" x="6096000" y="5170488"/>
          <p14:tracePt t="94737" x="6099175" y="5170488"/>
          <p14:tracePt t="94750" x="6099175" y="5165725"/>
          <p14:tracePt t="94771" x="6099175" y="5162550"/>
          <p14:tracePt t="94783" x="6103938" y="5162550"/>
          <p14:tracePt t="94918" x="6107113" y="5162550"/>
          <p14:tracePt t="95761" x="6099175" y="5170488"/>
          <p14:tracePt t="95773" x="6088063" y="5178425"/>
          <p14:tracePt t="95784" x="6076950" y="5184775"/>
          <p14:tracePt t="95797" x="6065838" y="5189538"/>
          <p14:tracePt t="95814" x="6057900" y="5197475"/>
          <p14:tracePt t="95831" x="6042025" y="5203825"/>
          <p14:tracePt t="95847" x="6030913" y="5208588"/>
          <p14:tracePt t="95864" x="6016625" y="5219700"/>
          <p14:tracePt t="95881" x="6008688" y="5222875"/>
          <p14:tracePt t="95897" x="5984875" y="5235575"/>
          <p14:tracePt t="95914" x="5981700" y="5238750"/>
          <p14:tracePt t="95931" x="5973763" y="5241925"/>
          <p14:tracePt t="95947" x="5970588" y="5246688"/>
          <p14:tracePt t="95964" x="5959475" y="5254625"/>
          <p14:tracePt t="95981" x="5951538" y="5260975"/>
          <p14:tracePt t="95997" x="5935663" y="5268913"/>
          <p14:tracePt t="96014" x="5927725" y="5268913"/>
          <p14:tracePt t="96031" x="5905500" y="5273675"/>
          <p14:tracePt t="96047" x="5902325" y="5273675"/>
          <p14:tracePt t="96064" x="5897563" y="5273675"/>
          <p14:tracePt t="96144" x="5894388" y="5280025"/>
          <p14:tracePt t="96156" x="5889625" y="5284788"/>
          <p14:tracePt t="96166" x="5886450" y="5284788"/>
          <p14:tracePt t="96181" x="5883275" y="5284788"/>
          <p14:tracePt t="96197" x="5878513" y="5287963"/>
          <p14:tracePt t="96214" x="5867400" y="5292725"/>
          <p14:tracePt t="96549" x="5878513" y="5292725"/>
          <p14:tracePt t="96560" x="5883275" y="5292725"/>
          <p14:tracePt t="96571" x="5889625" y="5292725"/>
          <p14:tracePt t="96583" x="5902325" y="5292725"/>
          <p14:tracePt t="96597" x="5913438" y="5292725"/>
          <p14:tracePt t="96614" x="5921375" y="5292725"/>
          <p14:tracePt t="96631" x="5946775" y="5292725"/>
          <p14:tracePt t="96647" x="5962650" y="5292725"/>
          <p14:tracePt t="96664" x="5997575" y="5292725"/>
          <p14:tracePt t="96681" x="6011863" y="5292725"/>
          <p14:tracePt t="96697" x="6046788" y="5292725"/>
          <p14:tracePt t="96714" x="6061075" y="5292725"/>
          <p14:tracePt t="96731" x="6092825" y="5292725"/>
          <p14:tracePt t="96747" x="6111875" y="5292725"/>
          <p14:tracePt t="96764" x="6134100" y="5292725"/>
          <p14:tracePt t="96781" x="6153150" y="5292725"/>
          <p14:tracePt t="96797" x="6180138" y="5292725"/>
          <p14:tracePt t="96814" x="6194425" y="5292725"/>
          <p14:tracePt t="96831" x="6213475" y="5284788"/>
          <p14:tracePt t="96848" x="6226175" y="5284788"/>
          <p14:tracePt t="96864" x="6245225" y="5284788"/>
          <p14:tracePt t="96881" x="6251575" y="5284788"/>
          <p14:tracePt t="96897" x="6275388" y="5292725"/>
          <p14:tracePt t="96914" x="6289675" y="5299075"/>
          <p14:tracePt t="96931" x="6324600" y="5311775"/>
          <p14:tracePt t="96947" x="6340475" y="5314950"/>
          <p14:tracePt t="96964" x="6373813" y="5318125"/>
          <p14:tracePt t="96981" x="6389688" y="5318125"/>
          <p14:tracePt t="96998" x="6423025" y="5330825"/>
          <p14:tracePt t="97014" x="6442075" y="5337175"/>
          <p14:tracePt t="97031" x="6457950" y="5341938"/>
          <p14:tracePt t="97047" x="6492875" y="5353050"/>
          <p14:tracePt t="97064" x="6507163" y="5360988"/>
          <p14:tracePt t="97081" x="6542088" y="5364163"/>
          <p14:tracePt t="97097" x="6556375" y="5364163"/>
          <p14:tracePt t="97114" x="6591300" y="5372100"/>
          <p14:tracePt t="97131" x="6613525" y="5375275"/>
          <p14:tracePt t="97147" x="6651625" y="5387975"/>
          <p14:tracePt t="97164" x="6670675" y="5394325"/>
          <p14:tracePt t="97181" x="6705600" y="5407025"/>
          <p14:tracePt t="97197" x="6721475" y="5410200"/>
          <p14:tracePt t="97214" x="6754813" y="5418138"/>
          <p14:tracePt t="97230" x="6770688" y="5421313"/>
          <p14:tracePt t="97247" x="6804025" y="5432425"/>
          <p14:tracePt t="97264" x="6811963" y="5432425"/>
          <p14:tracePt t="97281" x="6835775" y="5437188"/>
          <p14:tracePt t="97297" x="6842125" y="5437188"/>
          <p14:tracePt t="97314" x="6861175" y="5437188"/>
          <p14:tracePt t="97331" x="6873875" y="5437188"/>
          <p14:tracePt t="97347" x="6888163" y="5437188"/>
          <p14:tracePt t="97364" x="6892925" y="5437188"/>
          <p14:tracePt t="97381" x="6899275" y="5437188"/>
          <p14:tracePt t="97397" x="6904038" y="5437188"/>
          <p14:tracePt t="97414" x="6911975" y="5429250"/>
          <p14:tracePt t="97431" x="6918325" y="5429250"/>
          <p14:tracePt t="97448" x="6923088" y="5429250"/>
          <p14:tracePt t="97464" x="6931025" y="5429250"/>
          <p14:tracePt t="97584" x="6931025" y="5426075"/>
          <p14:tracePt t="97595" x="6934200" y="5421313"/>
          <p14:tracePt t="97618" x="6937375" y="5413375"/>
          <p14:tracePt t="97629" x="6937375" y="5410200"/>
          <p14:tracePt t="97640" x="6942138" y="5407025"/>
          <p14:tracePt t="97651" x="6950075" y="5402263"/>
          <p14:tracePt t="97664" x="6953250" y="5399088"/>
          <p14:tracePt t="97680" x="6953250" y="5394325"/>
          <p14:tracePt t="97697" x="6956425" y="5383213"/>
          <p14:tracePt t="97714" x="6956425" y="5380038"/>
          <p14:tracePt t="97730" x="6956425" y="5375275"/>
          <p14:tracePt t="97764" x="6956425" y="5372100"/>
          <p14:tracePt t="97775" x="6956425" y="5368925"/>
          <p14:tracePt t="97786" x="6956425" y="5364163"/>
          <p14:tracePt t="97798" x="6956425" y="5360988"/>
          <p14:tracePt t="97814" x="6956425" y="5356225"/>
          <p14:tracePt t="97831" x="6961188" y="5345113"/>
          <p14:tracePt t="97847" x="6961188" y="5341938"/>
          <p14:tracePt t="97900" x="6961188" y="5337175"/>
          <p14:tracePt t="97921" x="6961188" y="5334000"/>
          <p14:tracePt t="97933" x="6961188" y="5330825"/>
          <p14:tracePt t="97944" x="6961188" y="5326063"/>
          <p14:tracePt t="105460" x="6942138" y="5334000"/>
          <p14:tracePt t="105481" x="6926263" y="5345113"/>
          <p14:tracePt t="105497" x="6923088" y="5345113"/>
          <p14:tracePt t="105514" x="6915150" y="5349875"/>
          <p14:tracePt t="105639" x="6911975" y="5349875"/>
          <p14:tracePt t="105650" x="6907213" y="5349875"/>
          <p14:tracePt t="105661" x="6904038" y="5349875"/>
          <p14:tracePt t="105672" x="6899275" y="5349875"/>
          <p14:tracePt t="105684" x="6896100" y="5349875"/>
          <p14:tracePt t="105729" x="6892925" y="5349875"/>
          <p14:tracePt t="105740" x="6888163" y="5349875"/>
          <p14:tracePt t="105751" x="6880225" y="5345113"/>
          <p14:tracePt t="105764" x="6877050" y="5341938"/>
          <p14:tracePt t="105780" x="6873875" y="5334000"/>
          <p14:tracePt t="105797" x="6865938" y="5326063"/>
          <p14:tracePt t="105814" x="6861175" y="5322888"/>
          <p14:tracePt t="105830" x="6850063" y="5314950"/>
          <p14:tracePt t="105847" x="6850063" y="5311775"/>
          <p14:tracePt t="105864" x="6850063" y="5299075"/>
          <p14:tracePt t="105880" x="6850063" y="5295900"/>
          <p14:tracePt t="105897" x="6850063" y="5287963"/>
          <p14:tracePt t="105914" x="6850063" y="5284788"/>
          <p14:tracePt t="105930" x="6854825" y="5273675"/>
          <p14:tracePt t="105947" x="6858000" y="5268913"/>
          <p14:tracePt t="105964" x="6865938" y="5265738"/>
          <p14:tracePt t="105980" x="6869113" y="5265738"/>
          <p14:tracePt t="106179" x="6873875" y="5265738"/>
          <p14:tracePt t="106190" x="6877050" y="5265738"/>
          <p14:tracePt t="106201" x="6884988" y="5265738"/>
          <p14:tracePt t="106214" x="6888163" y="5265738"/>
          <p14:tracePt t="106230" x="6892925" y="5265738"/>
          <p14:tracePt t="106247" x="6899275" y="5265738"/>
          <p14:tracePt t="106264" x="6904038" y="5265738"/>
          <p14:tracePt t="106280" x="6907213" y="5265738"/>
          <p14:tracePt t="106314" x="6918325" y="5276850"/>
          <p14:tracePt t="106330" x="6923088" y="5280025"/>
          <p14:tracePt t="106347" x="6931025" y="5299075"/>
          <p14:tracePt t="106364" x="6937375" y="5311775"/>
          <p14:tracePt t="106380" x="6945313" y="5330825"/>
          <p14:tracePt t="106397" x="6953250" y="5341938"/>
          <p14:tracePt t="106414" x="6964363" y="5360988"/>
          <p14:tracePt t="106430" x="6969125" y="5380038"/>
          <p14:tracePt t="106448" x="6969125" y="5407025"/>
          <p14:tracePt t="106464" x="6969125" y="5421313"/>
          <p14:tracePt t="106480" x="6969125" y="5437188"/>
          <p14:tracePt t="106497" x="6969125" y="5470525"/>
          <p14:tracePt t="106514" x="6969125" y="5486400"/>
          <p14:tracePt t="106530" x="6969125" y="5546725"/>
          <p14:tracePt t="106547" x="6969125" y="5600700"/>
          <p14:tracePt t="106564" x="6956425" y="5715000"/>
          <p14:tracePt t="106580" x="6942138" y="5756275"/>
          <p14:tracePt t="106597" x="6915150" y="5826125"/>
          <p14:tracePt t="106614" x="6899275" y="5859463"/>
          <p14:tracePt t="106630" x="6888163" y="5908675"/>
          <p14:tracePt t="106647" x="6884988" y="5924550"/>
          <p14:tracePt t="106664" x="6873875" y="5959475"/>
          <p14:tracePt t="106680" x="6869113" y="5970588"/>
          <p14:tracePt t="106697" x="6858000" y="5981700"/>
          <p14:tracePt t="106714" x="6850063" y="5989638"/>
          <p14:tracePt t="106730" x="6827838" y="6008688"/>
          <p14:tracePt t="106747" x="6816725" y="6019800"/>
          <p14:tracePt t="106764" x="6792913" y="6035675"/>
          <p14:tracePt t="106780" x="6784975" y="6046788"/>
          <p14:tracePt t="106797" x="6762750" y="6069013"/>
          <p14:tracePt t="106814" x="6751638" y="6080125"/>
          <p14:tracePt t="106830" x="6743700" y="6096000"/>
          <p14:tracePt t="106847" x="6735763" y="6099175"/>
          <p14:tracePt t="106864" x="6735763" y="6103938"/>
          <p14:tracePt t="107540" x="6732588" y="6103938"/>
          <p14:tracePt t="108892" x="6746875" y="6103938"/>
          <p14:tracePt t="108902" x="6781800" y="6103938"/>
          <p14:tracePt t="108914" x="6792913" y="6107113"/>
          <p14:tracePt t="108930" x="6800850" y="6107113"/>
          <p14:tracePt t="108947" x="6819900" y="6115050"/>
          <p14:tracePt t="108964" x="6831013" y="6118225"/>
          <p14:tracePt t="108980" x="6858000" y="6130925"/>
          <p14:tracePt t="108997" x="6869113" y="6134100"/>
          <p14:tracePt t="109014" x="6873875" y="6137275"/>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r>
              <a:rPr lang="zh-CN" sz="2400" dirty="0"/>
              <a:t>块缓存</a:t>
            </a:r>
            <a:endParaRPr lang="zh-CN" sz="2000" dirty="0"/>
          </a:p>
          <a:p>
            <a:pPr marL="0" indent="0">
              <a:buNone/>
            </a:pPr>
            <a:r>
              <a:rPr lang="zh-CN" sz="2000" dirty="0"/>
              <a:t>    块缓存指的是</a:t>
            </a:r>
            <a:r>
              <a:rPr lang="zh-CN" sz="2000" dirty="0">
                <a:solidFill>
                  <a:srgbClr val="FF0000"/>
                </a:solidFill>
              </a:rPr>
              <a:t>借助虚拟内存来实现磁盘块缓存</a:t>
            </a:r>
            <a:r>
              <a:rPr lang="zh-CN" sz="2000" dirty="0"/>
              <a:t>的设计。我们的操作系统中，文件系</a:t>
            </a:r>
            <a:r>
              <a:rPr sz="2000" dirty="0"/>
              <a:t>统服务是一个用户进程（将在下文介绍），一个进程可以拥有4G 的虚拟内存空间，将DISKMAP 到DISKMAP+DISKMAX 这一段虚存地址空间(0x10000000-0x</a:t>
            </a:r>
            <a:r>
              <a:rPr lang="en-US" altLang="zh-CN" sz="2000" dirty="0"/>
              <a:t>4</a:t>
            </a:r>
            <a:r>
              <a:rPr sz="2000" dirty="0"/>
              <a:t>ffff</a:t>
            </a:r>
            <a:r>
              <a:rPr lang="en-US" altLang="zh-CN" sz="2000" dirty="0"/>
              <a:t>f</a:t>
            </a:r>
            <a:r>
              <a:rPr sz="2000" dirty="0"/>
              <a:t>ff) </a:t>
            </a:r>
            <a:r>
              <a:rPr sz="2000" dirty="0" err="1"/>
              <a:t>作为缓冲区，当磁盘读入内存时，用来映射相关的页。DISKMAP</a:t>
            </a:r>
            <a:r>
              <a:rPr sz="2000" dirty="0"/>
              <a:t> 和DISKMAX 的值定义在fs/fs.h 中：</a:t>
            </a: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p:txBody>
      </p:sp>
      <p:sp>
        <p:nvSpPr>
          <p:cNvPr id="7" name="文本框 6"/>
          <p:cNvSpPr txBox="1"/>
          <p:nvPr/>
        </p:nvSpPr>
        <p:spPr>
          <a:xfrm>
            <a:off x="5213985" y="1162050"/>
            <a:ext cx="3345180" cy="922020"/>
          </a:xfrm>
          <a:prstGeom prst="rect">
            <a:avLst/>
          </a:prstGeom>
          <a:noFill/>
        </p:spPr>
        <p:txBody>
          <a:bodyPr wrap="square" rtlCol="0" anchor="t">
            <a:spAutoFit/>
          </a:bodyPr>
          <a:lstStyle/>
          <a:p>
            <a:r>
              <a:rPr lang="en-US" altLang="zh-CN" sz="1800"/>
              <a:t>    </a:t>
            </a:r>
            <a:r>
              <a:rPr lang="zh-CN" altLang="en-US" sz="1800"/>
              <a:t>为了建立起磁盘地址空间和进程虚存地址空间之间的缓存映射，我们采用这样一种设计：</a:t>
            </a:r>
          </a:p>
        </p:txBody>
      </p:sp>
      <p:pic>
        <p:nvPicPr>
          <p:cNvPr id="4" name="Picture 3">
            <a:extLst>
              <a:ext uri="{FF2B5EF4-FFF2-40B4-BE49-F238E27FC236}">
                <a16:creationId xmlns:a16="http://schemas.microsoft.com/office/drawing/2014/main" id="{880F72C6-C460-8F43-91A6-72972CB96533}"/>
              </a:ext>
            </a:extLst>
          </p:cNvPr>
          <p:cNvPicPr>
            <a:picLocks noChangeAspect="1"/>
          </p:cNvPicPr>
          <p:nvPr/>
        </p:nvPicPr>
        <p:blipFill>
          <a:blip r:embed="rId2"/>
          <a:stretch>
            <a:fillRect/>
          </a:stretch>
        </p:blipFill>
        <p:spPr>
          <a:xfrm>
            <a:off x="326625" y="4606245"/>
            <a:ext cx="4675533" cy="960220"/>
          </a:xfrm>
          <a:prstGeom prst="rect">
            <a:avLst/>
          </a:prstGeom>
        </p:spPr>
      </p:pic>
      <p:pic>
        <p:nvPicPr>
          <p:cNvPr id="10" name="Picture 9">
            <a:extLst>
              <a:ext uri="{FF2B5EF4-FFF2-40B4-BE49-F238E27FC236}">
                <a16:creationId xmlns:a16="http://schemas.microsoft.com/office/drawing/2014/main" id="{3BB1528F-B4AC-1941-9E4D-D7710C956179}"/>
              </a:ext>
            </a:extLst>
          </p:cNvPr>
          <p:cNvPicPr>
            <a:picLocks noChangeAspect="1"/>
          </p:cNvPicPr>
          <p:nvPr/>
        </p:nvPicPr>
        <p:blipFill>
          <a:blip r:embed="rId3"/>
          <a:stretch>
            <a:fillRect/>
          </a:stretch>
        </p:blipFill>
        <p:spPr>
          <a:xfrm>
            <a:off x="5584019" y="2084070"/>
            <a:ext cx="2605111" cy="3845243"/>
          </a:xfrm>
          <a:prstGeom prst="rect">
            <a:avLst/>
          </a:prstGeom>
        </p:spPr>
      </p:pic>
    </p:spTree>
  </p:cSld>
  <p:clrMapOvr>
    <a:masterClrMapping/>
  </p:clrMapOvr>
  <p:transition advTm="81031">
    <p:wipe dir="r"/>
  </p:transition>
  <p:extLst>
    <p:ext uri="{3A86A75C-4F4B-4683-9AE1-C65F6400EC91}">
      <p14:laserTraceLst xmlns:p14="http://schemas.microsoft.com/office/powerpoint/2010/main">
        <p14:tracePtLst>
          <p14:tracePt t="1457" x="6869113" y="6096000"/>
          <p14:tracePt t="1467" x="6858000" y="6000750"/>
          <p14:tracePt t="1477" x="6858000" y="5959475"/>
          <p14:tracePt t="1489" x="6858000" y="5927725"/>
          <p14:tracePt t="1500" x="6858000" y="5886450"/>
          <p14:tracePt t="1516" x="6850063" y="5845175"/>
          <p14:tracePt t="1533" x="6827838" y="5764213"/>
          <p14:tracePt t="1549" x="6804025" y="5722938"/>
          <p14:tracePt t="1566" x="6765925" y="5630863"/>
          <p14:tracePt t="1583" x="6743700" y="5578475"/>
          <p14:tracePt t="1600" x="6713538" y="5532438"/>
          <p14:tracePt t="1616" x="6670675" y="5440363"/>
          <p14:tracePt t="1634" x="6632575" y="5372100"/>
          <p14:tracePt t="1650" x="6610350" y="5326063"/>
          <p14:tracePt t="1666" x="6580188" y="5280025"/>
          <p14:tracePt t="1683" x="6530975" y="5189538"/>
          <p14:tracePt t="1699" x="6496050" y="5135563"/>
          <p14:tracePt t="1716" x="6442075" y="5032375"/>
          <p14:tracePt t="1733" x="6411913" y="4979988"/>
          <p14:tracePt t="1749" x="6351588" y="4887913"/>
          <p14:tracePt t="1766" x="6321425" y="4841875"/>
          <p14:tracePt t="1783" x="6270625" y="4770438"/>
          <p14:tracePt t="1799" x="6240463" y="4732338"/>
          <p14:tracePt t="1816" x="6199188" y="4659313"/>
          <p14:tracePt t="1833" x="6169025" y="4613275"/>
          <p14:tracePt t="1849" x="6115050" y="4533900"/>
          <p14:tracePt t="1866" x="6084888" y="4495800"/>
          <p14:tracePt t="1883" x="6019800" y="4430713"/>
          <p14:tracePt t="1899" x="5981700" y="4392613"/>
          <p14:tracePt t="1916" x="5908675" y="4335463"/>
          <p14:tracePt t="1933" x="5883275" y="4308475"/>
          <p14:tracePt t="1949" x="5810250" y="4248150"/>
          <p14:tracePt t="1966" x="5783263" y="4221163"/>
          <p14:tracePt t="1983" x="5688013" y="4144963"/>
          <p14:tracePt t="1999" x="5661025" y="4117975"/>
          <p14:tracePt t="2016" x="5589588" y="4057650"/>
          <p14:tracePt t="2033" x="5562600" y="4038600"/>
          <p14:tracePt t="2050" x="5524500" y="4008438"/>
          <p14:tracePt t="2066" x="5464175" y="3970338"/>
          <p14:tracePt t="2085" x="5399088" y="3913188"/>
          <p14:tracePt t="2099" x="5372100" y="3883025"/>
          <p14:tracePt t="2116" x="5353050" y="3870325"/>
          <p14:tracePt t="2133" x="5303838" y="3832225"/>
          <p14:tracePt t="2149" x="5276850" y="3813175"/>
          <p14:tracePt t="2166" x="5246688" y="3790950"/>
          <p14:tracePt t="2183" x="5238750" y="3787775"/>
          <p14:tracePt t="2199" x="5227638" y="3779838"/>
          <p14:tracePt t="2216" x="5222875" y="3771900"/>
          <p14:tracePt t="2233" x="5219700" y="3768725"/>
          <p14:tracePt t="3166" x="5211763" y="3749675"/>
          <p14:tracePt t="3177" x="5192713" y="3730625"/>
          <p14:tracePt t="3199" x="5165725" y="3698875"/>
          <p14:tracePt t="3216" x="5140325" y="3679825"/>
          <p14:tracePt t="3233" x="5067300" y="3638550"/>
          <p14:tracePt t="3249" x="5051425" y="3627438"/>
          <p14:tracePt t="3266" x="5018088" y="3597275"/>
          <p14:tracePt t="3283" x="4999038" y="3584575"/>
          <p14:tracePt t="3299" x="4956175" y="3562350"/>
          <p14:tracePt t="3316" x="4922838" y="3546475"/>
          <p14:tracePt t="3333" x="4865688" y="3521075"/>
          <p14:tracePt t="3349" x="4819650" y="3502025"/>
          <p14:tracePt t="3366" x="4751388" y="3470275"/>
          <p14:tracePt t="3383" x="4716463" y="3459163"/>
          <p14:tracePt t="3400" x="4689475" y="3444875"/>
          <p14:tracePt t="3416" x="4648200" y="3421063"/>
          <p14:tracePt t="3433" x="4618038" y="3417888"/>
          <p14:tracePt t="3449" x="4556125" y="3390900"/>
          <p14:tracePt t="3466" x="4522788" y="3375025"/>
          <p14:tracePt t="3483" x="4473575" y="3349625"/>
          <p14:tracePt t="3499" x="4454525" y="3336925"/>
          <p14:tracePt t="3516" x="4435475" y="3330575"/>
          <p14:tracePt t="3533" x="4422775" y="3322638"/>
          <p14:tracePt t="3549" x="4403725" y="3314700"/>
          <p14:tracePt t="3566" x="4392613" y="3306763"/>
          <p14:tracePt t="3583" x="4378325" y="3298825"/>
          <p14:tracePt t="21479" x="4373563" y="3298825"/>
          <p14:tracePt t="21490" x="4362450" y="3292475"/>
          <p14:tracePt t="21502" x="4354513" y="3287713"/>
          <p14:tracePt t="21513" x="4343400" y="3284538"/>
          <p14:tracePt t="21524" x="4332288" y="3276600"/>
          <p14:tracePt t="21535" x="4321175" y="3273425"/>
          <p14:tracePt t="21549" x="4305300" y="3268663"/>
          <p14:tracePt t="21566" x="4289425" y="3260725"/>
          <p14:tracePt t="21582" x="4256088" y="3249613"/>
          <p14:tracePt t="21599" x="4237038" y="3246438"/>
          <p14:tracePt t="21616" x="4217988" y="3235325"/>
          <p14:tracePt t="21632" x="4206875" y="3230563"/>
          <p14:tracePt t="21649" x="4198938" y="3230563"/>
          <p14:tracePt t="21862" x="4194175" y="3230563"/>
          <p14:tracePt t="21873" x="4191000" y="3230563"/>
          <p14:tracePt t="21884" x="4187825" y="3230563"/>
          <p14:tracePt t="21899" x="4179888" y="3230563"/>
          <p14:tracePt t="21916" x="4175125" y="3230563"/>
          <p14:tracePt t="22019" x="4171950" y="3230563"/>
          <p14:tracePt t="22031" x="4168775" y="3230563"/>
          <p14:tracePt t="22222" x="4164013" y="3230563"/>
          <p14:tracePt t="22244" x="4164013" y="3235325"/>
          <p14:tracePt t="22256" x="4164013" y="3238500"/>
          <p14:tracePt t="22267" x="4164013" y="3241675"/>
          <p14:tracePt t="22278" x="4160838" y="3246438"/>
          <p14:tracePt t="22289" x="4160838" y="3249613"/>
          <p14:tracePt t="22302" x="4160838" y="3257550"/>
          <p14:tracePt t="22316" x="4160838" y="3260725"/>
          <p14:tracePt t="22333" x="4160838" y="3265488"/>
          <p14:tracePt t="22413" x="4160838" y="3268663"/>
          <p14:tracePt t="22424" x="4160838" y="3273425"/>
          <p14:tracePt t="22435" x="4160838" y="3276600"/>
          <p14:tracePt t="22447" x="4160838" y="3279775"/>
          <p14:tracePt t="22458" x="4160838" y="3284538"/>
          <p14:tracePt t="22481" x="4160838" y="3292475"/>
          <p14:tracePt t="22559" x="4160838" y="3295650"/>
          <p14:tracePt t="22571" x="4156075" y="3295650"/>
          <p14:tracePt t="22627" x="4156075" y="3298825"/>
          <p14:tracePt t="22650" x="4156075" y="3303588"/>
          <p14:tracePt t="22661" x="4156075" y="3306763"/>
          <p14:tracePt t="22672" x="4156075" y="3311525"/>
          <p14:tracePt t="22683" x="4152900" y="3314700"/>
          <p14:tracePt t="22699" x="4152900" y="3322638"/>
          <p14:tracePt t="22716" x="4144963" y="3330575"/>
          <p14:tracePt t="22818" x="4144963" y="3333750"/>
          <p14:tracePt t="22829" x="4141788" y="3336925"/>
          <p14:tracePt t="22841" x="4141788" y="3341688"/>
          <p14:tracePt t="22852" x="4141788" y="3344863"/>
          <p14:tracePt t="22866" x="4137025" y="3352800"/>
          <p14:tracePt t="22882" x="4133850" y="3355975"/>
          <p14:tracePt t="22899" x="4125913" y="3363913"/>
          <p14:tracePt t="22916" x="4125913" y="3368675"/>
          <p14:tracePt t="22932" x="4125913" y="3375025"/>
          <p14:tracePt t="22949" x="4125913" y="3382963"/>
          <p14:tracePt t="22965" x="4122738" y="3390900"/>
          <p14:tracePt t="22982" x="4122738" y="3394075"/>
          <p14:tracePt t="22999" x="4122738" y="3402013"/>
          <p14:tracePt t="23015" x="4122738" y="3406775"/>
          <p14:tracePt t="23032" x="4114800" y="3409950"/>
          <p14:tracePt t="23049" x="4114800" y="3417888"/>
          <p14:tracePt t="23066" x="4114800" y="3425825"/>
          <p14:tracePt t="23082" x="4114800" y="3429000"/>
          <p14:tracePt t="23099" x="4111625" y="3436938"/>
          <p14:tracePt t="23115" x="4106863" y="3440113"/>
          <p14:tracePt t="23132" x="4103688" y="3451225"/>
          <p14:tracePt t="23149" x="4103688" y="3455988"/>
          <p14:tracePt t="23166" x="4103688" y="3463925"/>
          <p14:tracePt t="23200" x="4103688" y="3467100"/>
          <p14:tracePt t="23216" x="4103688" y="3470275"/>
          <p14:tracePt t="23235" x="4103688" y="3478213"/>
          <p14:tracePt t="23249" x="4103688" y="3482975"/>
          <p14:tracePt t="23265" x="4103688" y="3486150"/>
          <p14:tracePt t="23493" x="4103688" y="3489325"/>
          <p14:tracePt t="23504" x="4103688" y="3494088"/>
          <p14:tracePt t="23527" x="4098925" y="3497263"/>
          <p14:tracePt t="23842" x="4095750" y="3497263"/>
          <p14:tracePt t="23864" x="4092575" y="3497263"/>
          <p14:tracePt t="24033" x="4084638" y="3494088"/>
          <p14:tracePt t="24044" x="4079875" y="3489325"/>
          <p14:tracePt t="24055" x="4076700" y="3486150"/>
          <p14:tracePt t="24067" x="4073525" y="3482975"/>
          <p14:tracePt t="24082" x="4065588" y="3475038"/>
          <p14:tracePt t="24100" x="4054475" y="3459163"/>
          <p14:tracePt t="24116" x="4046538" y="3455988"/>
          <p14:tracePt t="24132" x="4038600" y="3451225"/>
          <p14:tracePt t="24149" x="4019550" y="3440113"/>
          <p14:tracePt t="24165" x="4008438" y="3436938"/>
          <p14:tracePt t="24182" x="4000500" y="3429000"/>
          <p14:tracePt t="24199" x="3997325" y="3425825"/>
          <p14:tracePt t="24215" x="3989388" y="3413125"/>
          <p14:tracePt t="24232" x="3984625" y="3409950"/>
          <p14:tracePt t="24249" x="3973513" y="3402013"/>
          <p14:tracePt t="24266" x="3970338" y="3390900"/>
          <p14:tracePt t="24282" x="3959225" y="3371850"/>
          <p14:tracePt t="24299" x="3954463" y="3360738"/>
          <p14:tracePt t="24315" x="3943350" y="3341688"/>
          <p14:tracePt t="24332" x="3943350" y="3336925"/>
          <p14:tracePt t="24349" x="3940175" y="3325813"/>
          <p14:tracePt t="24365" x="3935413" y="3322638"/>
          <p14:tracePt t="24382" x="3927475" y="3314700"/>
          <p14:tracePt t="24399" x="3924300" y="3311525"/>
          <p14:tracePt t="24416" x="3913188" y="3303588"/>
          <p14:tracePt t="24432" x="3908425" y="3295650"/>
          <p14:tracePt t="24449" x="3905250" y="3287713"/>
          <p14:tracePt t="24465" x="3905250" y="3284538"/>
          <p14:tracePt t="24482" x="3905250" y="3276600"/>
          <p14:tracePt t="24516" x="3905250" y="3273425"/>
          <p14:tracePt t="24532" x="3908425" y="3265488"/>
          <p14:tracePt t="24550" x="3927475" y="3257550"/>
          <p14:tracePt t="24565" x="3935413" y="3254375"/>
          <p14:tracePt t="24582" x="3940175" y="3249613"/>
          <p14:tracePt t="24599" x="3946525" y="3238500"/>
          <p14:tracePt t="24615" x="3951288" y="3235325"/>
          <p14:tracePt t="24632" x="3959225" y="3227388"/>
          <p14:tracePt t="24649" x="3965575" y="3222625"/>
          <p14:tracePt t="24665" x="3973513" y="3211513"/>
          <p14:tracePt t="24682" x="3978275" y="3208338"/>
          <p14:tracePt t="24699" x="3984625" y="3203575"/>
          <p14:tracePt t="24715" x="3989388" y="3200400"/>
          <p14:tracePt t="24732" x="4000500" y="3200400"/>
          <p14:tracePt t="24749" x="4000500" y="3197225"/>
          <p14:tracePt t="24765" x="4003675" y="3197225"/>
          <p14:tracePt t="24782" x="4008438" y="3192463"/>
          <p14:tracePt t="24799" x="4008438" y="3189288"/>
          <p14:tracePt t="24832" x="4011613" y="3189288"/>
          <p14:tracePt t="25012" x="4008438" y="3189288"/>
          <p14:tracePt t="25023" x="4003675" y="3189288"/>
          <p14:tracePt t="25034" x="4000500" y="3189288"/>
          <p14:tracePt t="25049" x="3992563" y="3189288"/>
          <p14:tracePt t="25065" x="3989388" y="3189288"/>
          <p14:tracePt t="25082" x="3981450" y="3197225"/>
          <p14:tracePt t="25099" x="3978275" y="3208338"/>
          <p14:tracePt t="25115" x="3965575" y="3227388"/>
          <p14:tracePt t="25132" x="3962400" y="3238500"/>
          <p14:tracePt t="25149" x="3951288" y="3257550"/>
          <p14:tracePt t="25166" x="3946525" y="3268663"/>
          <p14:tracePt t="25182" x="3935413" y="3287713"/>
          <p14:tracePt t="25199" x="3935413" y="3295650"/>
          <p14:tracePt t="25215" x="3924300" y="3314700"/>
          <p14:tracePt t="25232" x="3921125" y="3325813"/>
          <p14:tracePt t="25249" x="3908425" y="3344863"/>
          <p14:tracePt t="25265" x="3905250" y="3355975"/>
          <p14:tracePt t="25282" x="3894138" y="3375025"/>
          <p14:tracePt t="25299" x="3889375" y="3387725"/>
          <p14:tracePt t="25315" x="3878263" y="3394075"/>
          <p14:tracePt t="25332" x="3875088" y="3398838"/>
          <p14:tracePt t="25349" x="3867150" y="3409950"/>
          <p14:tracePt t="25365" x="3863975" y="3413125"/>
          <p14:tracePt t="25382" x="3856038" y="3421063"/>
          <p14:tracePt t="25399" x="3848100" y="3425825"/>
          <p14:tracePt t="25415" x="3840163" y="3429000"/>
          <p14:tracePt t="25432" x="3836988" y="3432175"/>
          <p14:tracePt t="25450" x="3829050" y="3440113"/>
          <p14:tracePt t="25465" x="3825875" y="3444875"/>
          <p14:tracePt t="25482" x="3817938" y="3448050"/>
          <p14:tracePt t="25499" x="3810000" y="3455988"/>
          <p14:tracePt t="25608" x="3821113" y="3455988"/>
          <p14:tracePt t="25619" x="3836988" y="3455988"/>
          <p14:tracePt t="25630" x="3851275" y="3455988"/>
          <p14:tracePt t="25642" x="3870325" y="3448050"/>
          <p14:tracePt t="25653" x="3886200" y="3444875"/>
          <p14:tracePt t="25665" x="3905250" y="3436938"/>
          <p14:tracePt t="25682" x="3927475" y="3432175"/>
          <p14:tracePt t="25699" x="3965575" y="3421063"/>
          <p14:tracePt t="25715" x="3984625" y="3413125"/>
          <p14:tracePt t="25732" x="3997325" y="3413125"/>
          <p14:tracePt t="25749" x="4003675" y="3413125"/>
          <p14:tracePt t="25968" x="4008438" y="3413125"/>
          <p14:tracePt t="25979" x="4011613" y="3413125"/>
          <p14:tracePt t="25990" x="4016375" y="3413125"/>
          <p14:tracePt t="26058" x="4016375" y="3421063"/>
          <p14:tracePt t="26069" x="4019550" y="3425825"/>
          <p14:tracePt t="26080" x="4019550" y="3429000"/>
          <p14:tracePt t="26091" x="4019550" y="3432175"/>
          <p14:tracePt t="26103" x="4019550" y="3436938"/>
          <p14:tracePt t="26115" x="4019550" y="3440113"/>
          <p14:tracePt t="26159" x="4019550" y="3444875"/>
          <p14:tracePt t="26170" x="4019550" y="3448050"/>
          <p14:tracePt t="26181" x="4019550" y="3455988"/>
          <p14:tracePt t="26193" x="4019550" y="3459163"/>
          <p14:tracePt t="26204" x="4019550" y="3463925"/>
          <p14:tracePt t="26216" x="4019550" y="3467100"/>
          <p14:tracePt t="26232" x="4019550" y="3470275"/>
          <p14:tracePt t="26249" x="4019550" y="3486150"/>
          <p14:tracePt t="26265" x="4019550" y="3489325"/>
          <p14:tracePt t="26282" x="4019550" y="3497263"/>
          <p14:tracePt t="26299" x="4016375" y="3502025"/>
          <p14:tracePt t="26316" x="4016375" y="3505200"/>
          <p14:tracePt t="26332" x="4011613" y="3513138"/>
          <p14:tracePt t="26350" x="4008438" y="3521075"/>
          <p14:tracePt t="26365" x="4000500" y="3524250"/>
          <p14:tracePt t="26383" x="3992563" y="3532188"/>
          <p14:tracePt t="26399" x="3989388" y="3535363"/>
          <p14:tracePt t="26415" x="3984625" y="3543300"/>
          <p14:tracePt t="26432" x="3978275" y="3551238"/>
          <p14:tracePt t="26449" x="3970338" y="3554413"/>
          <p14:tracePt t="26465" x="3962400" y="3562350"/>
          <p14:tracePt t="26482" x="3959225" y="3565525"/>
          <p14:tracePt t="26499" x="3940175" y="3578225"/>
          <p14:tracePt t="26515" x="3927475" y="3581400"/>
          <p14:tracePt t="26532" x="3902075" y="3592513"/>
          <p14:tracePt t="26549" x="3883025" y="3600450"/>
          <p14:tracePt t="26565" x="3851275" y="3611563"/>
          <p14:tracePt t="26582" x="3832225" y="3616325"/>
          <p14:tracePt t="26599" x="3802063" y="3627438"/>
          <p14:tracePt t="26615" x="3783013" y="3630613"/>
          <p14:tracePt t="26632" x="3749675" y="3641725"/>
          <p14:tracePt t="26649" x="3733800" y="3649663"/>
          <p14:tracePt t="26665" x="3692525" y="3660775"/>
          <p14:tracePt t="26682" x="3668713" y="3665538"/>
          <p14:tracePt t="26699" x="3622675" y="3676650"/>
          <p14:tracePt t="26715" x="3600450" y="3684588"/>
          <p14:tracePt t="26732" x="3554413" y="3684588"/>
          <p14:tracePt t="26749" x="3535363" y="3687763"/>
          <p14:tracePt t="26765" x="3489325" y="3687763"/>
          <p14:tracePt t="26782" x="3467100" y="3687763"/>
          <p14:tracePt t="26800" x="3421063" y="3695700"/>
          <p14:tracePt t="26815" x="3398838" y="3695700"/>
          <p14:tracePt t="26832" x="3382963" y="3695700"/>
          <p14:tracePt t="26849" x="3336925" y="3698875"/>
          <p14:tracePt t="26866" x="3314700" y="3698875"/>
          <p14:tracePt t="26869" x="3292475" y="3698875"/>
          <p14:tracePt t="26882" x="3276600" y="3706813"/>
          <p14:tracePt t="26899" x="3257550" y="3706813"/>
          <p14:tracePt t="26915" x="3235325" y="3706813"/>
          <p14:tracePt t="26932" x="3222625" y="3706813"/>
          <p14:tracePt t="26949" x="3203575" y="3706813"/>
          <p14:tracePt t="26966" x="3192463" y="3706813"/>
          <p14:tracePt t="26982" x="3173413" y="3706813"/>
          <p14:tracePt t="26999" x="3162300" y="3706813"/>
          <p14:tracePt t="27015" x="3143250" y="3706813"/>
          <p14:tracePt t="27032" x="3135313" y="3698875"/>
          <p14:tracePt t="27049" x="3113088" y="3687763"/>
          <p14:tracePt t="27065" x="3108325" y="3684588"/>
          <p14:tracePt t="27082" x="3089275" y="3679825"/>
          <p14:tracePt t="27099" x="3078163" y="3679825"/>
          <p14:tracePt t="27116" x="3048000" y="3679825"/>
          <p14:tracePt t="27132" x="3032125" y="3679825"/>
          <p14:tracePt t="27149" x="3006725" y="3676650"/>
          <p14:tracePt t="27165" x="2994025" y="3668713"/>
          <p14:tracePt t="27182" x="2968625" y="3665538"/>
          <p14:tracePt t="27199" x="2955925" y="3660775"/>
          <p14:tracePt t="27216" x="2936875" y="3649663"/>
          <p14:tracePt t="27232" x="2925763" y="3649663"/>
          <p14:tracePt t="27250" x="2898775" y="3638550"/>
          <p14:tracePt t="27266" x="2884488" y="3635375"/>
          <p14:tracePt t="27283" x="2873375" y="3627438"/>
          <p14:tracePt t="27299" x="2849563" y="3622675"/>
          <p14:tracePt t="27315" x="2835275" y="3616325"/>
          <p14:tracePt t="27332" x="2816225" y="3611563"/>
          <p14:tracePt t="27349" x="2803525" y="3608388"/>
          <p14:tracePt t="27365" x="2789238" y="3608388"/>
          <p14:tracePt t="27382" x="2784475" y="3603625"/>
          <p14:tracePt t="27399" x="2778125" y="3597275"/>
          <p14:tracePt t="27415" x="2773363" y="3597275"/>
          <p14:tracePt t="27432" x="2770188" y="3592513"/>
          <p14:tracePt t="27487" x="2770188" y="3589338"/>
          <p14:tracePt t="27498" x="2770188" y="3581400"/>
          <p14:tracePt t="27509" x="2770188" y="3570288"/>
          <p14:tracePt t="27521" x="2770188" y="3559175"/>
          <p14:tracePt t="27532" x="2773363" y="3551238"/>
          <p14:tracePt t="27549" x="2781300" y="3540125"/>
          <p14:tracePt t="27565" x="2792413" y="3516313"/>
          <p14:tracePt t="27582" x="2803525" y="3502025"/>
          <p14:tracePt t="27599" x="2822575" y="3478213"/>
          <p14:tracePt t="27615" x="2835275" y="3467100"/>
          <p14:tracePt t="27632" x="2860675" y="3448050"/>
          <p14:tracePt t="27649" x="2879725" y="3436938"/>
          <p14:tracePt t="27666" x="2895600" y="3425825"/>
          <p14:tracePt t="27682" x="2936875" y="3406775"/>
          <p14:tracePt t="27700" x="2987675" y="3382963"/>
          <p14:tracePt t="27715" x="3006725" y="3371850"/>
          <p14:tracePt t="27732" x="3028950" y="3355975"/>
          <p14:tracePt t="27749" x="3063875" y="3333750"/>
          <p14:tracePt t="27765" x="3074988" y="3322638"/>
          <p14:tracePt t="27782" x="3108325" y="3303588"/>
          <p14:tracePt t="27799" x="3124200" y="3284538"/>
          <p14:tracePt t="27815" x="3146425" y="3260725"/>
          <p14:tracePt t="27832" x="3159125" y="3249613"/>
          <p14:tracePt t="27849" x="3170238" y="3230563"/>
          <p14:tracePt t="27865" x="3173413" y="3216275"/>
          <p14:tracePt t="27869" x="3181350" y="3197225"/>
          <p14:tracePt t="27882" x="3184525" y="3181350"/>
          <p14:tracePt t="27899" x="3189288" y="3162300"/>
          <p14:tracePt t="27915" x="3189288" y="3143250"/>
          <p14:tracePt t="27932" x="3189288" y="3135313"/>
          <p14:tracePt t="27949" x="3189288" y="3116263"/>
          <p14:tracePt t="27965" x="3189288" y="3105150"/>
          <p14:tracePt t="27982" x="3189288" y="3086100"/>
          <p14:tracePt t="27999" x="3189288" y="3074988"/>
          <p14:tracePt t="28015" x="3178175" y="3055938"/>
          <p14:tracePt t="28032" x="3173413" y="3044825"/>
          <p14:tracePt t="28049" x="3165475" y="3036888"/>
          <p14:tracePt t="28066" x="3165475" y="3032125"/>
          <p14:tracePt t="28082" x="3162300" y="3021013"/>
          <p14:tracePt t="28099" x="3162300" y="3017838"/>
          <p14:tracePt t="28116" x="3154363" y="3009900"/>
          <p14:tracePt t="28132" x="3151188" y="3006725"/>
          <p14:tracePt t="28150" x="3143250" y="2994025"/>
          <p14:tracePt t="28165" x="3140075" y="2990850"/>
          <p14:tracePt t="28182" x="3135313" y="2987675"/>
          <p14:tracePt t="28218" x="3135313" y="2982913"/>
          <p14:tracePt t="28232" x="3135313" y="2979738"/>
          <p14:tracePt t="28249" x="3135313" y="2974975"/>
          <p14:tracePt t="28265" x="3135313" y="2963863"/>
          <p14:tracePt t="28364" x="3135313" y="2960688"/>
          <p14:tracePt t="30288" x="3140075" y="2960688"/>
          <p14:tracePt t="30299" x="3146425" y="2960688"/>
          <p14:tracePt t="30310" x="3159125" y="2960688"/>
          <p14:tracePt t="30321" x="3170238" y="2960688"/>
          <p14:tracePt t="30333" x="3173413" y="2960688"/>
          <p14:tracePt t="30349" x="3181350" y="2960688"/>
          <p14:tracePt t="30366" x="3189288" y="2968625"/>
          <p14:tracePt t="30382" x="3197225" y="2971800"/>
          <p14:tracePt t="30400" x="3203575" y="2971800"/>
          <p14:tracePt t="30415" x="3208338" y="2971800"/>
          <p14:tracePt t="30637" x="3211513" y="2971800"/>
          <p14:tracePt t="30659" x="3216275" y="2971800"/>
          <p14:tracePt t="31109" x="3219450" y="2971800"/>
          <p14:tracePt t="31122" x="3227388" y="2974975"/>
          <p14:tracePt t="31132" x="3230563" y="2974975"/>
          <p14:tracePt t="31143" x="3235325" y="2974975"/>
          <p14:tracePt t="31154" x="3238500" y="2974975"/>
          <p14:tracePt t="31165" x="3241675" y="2979738"/>
          <p14:tracePt t="31182" x="3246438" y="2979738"/>
          <p14:tracePt t="31199" x="3260725" y="2982913"/>
          <p14:tracePt t="31215" x="3265488" y="2987675"/>
          <p14:tracePt t="31232" x="3273425" y="2987675"/>
          <p14:tracePt t="31249" x="3276600" y="2990850"/>
          <p14:tracePt t="31265" x="3287713" y="2990850"/>
          <p14:tracePt t="31282" x="3292475" y="2990850"/>
          <p14:tracePt t="31300" x="3295650" y="2990850"/>
          <p14:tracePt t="31379" x="3298825" y="2990850"/>
          <p14:tracePt t="31390" x="3303588" y="2990850"/>
          <p14:tracePt t="31402" x="3306763" y="2990850"/>
          <p14:tracePt t="31415" x="3311525" y="2990850"/>
          <p14:tracePt t="31432" x="3317875" y="2990850"/>
          <p14:tracePt t="31449" x="3325813" y="2990850"/>
          <p14:tracePt t="31465" x="3330575" y="2990850"/>
          <p14:tracePt t="31482" x="3336925" y="2990850"/>
          <p14:tracePt t="31571" x="3336925" y="2987675"/>
          <p14:tracePt t="31582" x="3341688" y="2982913"/>
          <p14:tracePt t="31593" x="3349625" y="2979738"/>
          <p14:tracePt t="31604" x="3352800" y="2974975"/>
          <p14:tracePt t="31616" x="3355975" y="2971800"/>
          <p14:tracePt t="31632" x="3360738" y="2963863"/>
          <p14:tracePt t="31649" x="3368675" y="2955925"/>
          <p14:tracePt t="31665" x="3371850" y="2952750"/>
          <p14:tracePt t="31682" x="3382963" y="2944813"/>
          <p14:tracePt t="31699" x="3387725" y="2941638"/>
          <p14:tracePt t="31716" x="3394075" y="2933700"/>
          <p14:tracePt t="31732" x="3398838" y="2933700"/>
          <p14:tracePt t="31750" x="3406775" y="2925763"/>
          <p14:tracePt t="31765" x="3413125" y="2925763"/>
          <p14:tracePt t="31782" x="3417888" y="2922588"/>
          <p14:tracePt t="31799" x="3436938" y="2922588"/>
          <p14:tracePt t="31815" x="3444875" y="2917825"/>
          <p14:tracePt t="31832" x="3467100" y="2911475"/>
          <p14:tracePt t="31849" x="3475038" y="2911475"/>
          <p14:tracePt t="31865" x="3497263" y="2906713"/>
          <p14:tracePt t="31882" x="3502025" y="2906713"/>
          <p14:tracePt t="31899" x="3521075" y="2903538"/>
          <p14:tracePt t="31915" x="3535363" y="2903538"/>
          <p14:tracePt t="31932" x="3581400" y="2903538"/>
          <p14:tracePt t="31949" x="3603625" y="2903538"/>
          <p14:tracePt t="31965" x="3641725" y="2903538"/>
          <p14:tracePt t="31982" x="3665538" y="2903538"/>
          <p14:tracePt t="31999" x="3698875" y="2914650"/>
          <p14:tracePt t="32015" x="3722688" y="2922588"/>
          <p14:tracePt t="32032" x="3771900" y="2933700"/>
          <p14:tracePt t="32049" x="3794125" y="2936875"/>
          <p14:tracePt t="32065" x="3851275" y="2952750"/>
          <p14:tracePt t="32082" x="3875088" y="2955925"/>
          <p14:tracePt t="32099" x="3908425" y="2963863"/>
          <p14:tracePt t="32115" x="3924300" y="2963863"/>
          <p14:tracePt t="32132" x="3943350" y="2968625"/>
          <p14:tracePt t="32149" x="3954463" y="2968625"/>
          <p14:tracePt t="32166" x="3962400" y="2971800"/>
          <p14:tracePt t="32182" x="3973513" y="2971800"/>
          <p14:tracePt t="32461" x="3965575" y="2971800"/>
          <p14:tracePt t="32471" x="3959225" y="2974975"/>
          <p14:tracePt t="32482" x="3954463" y="2974975"/>
          <p14:tracePt t="32499" x="3951288" y="2974975"/>
          <p14:tracePt t="32515" x="3943350" y="2982913"/>
          <p14:tracePt t="32532" x="3935413" y="2982913"/>
          <p14:tracePt t="32549" x="3927475" y="2982913"/>
          <p14:tracePt t="32565" x="3924300" y="2982913"/>
          <p14:tracePt t="32582" x="3916363" y="2982913"/>
          <p14:tracePt t="32599" x="3913188" y="2982913"/>
          <p14:tracePt t="32616" x="3902075" y="2987675"/>
          <p14:tracePt t="32632" x="3897313" y="2990850"/>
          <p14:tracePt t="32650" x="3878263" y="2994025"/>
          <p14:tracePt t="32666" x="3867150" y="3001963"/>
          <p14:tracePt t="32682" x="3859213" y="3001963"/>
          <p14:tracePt t="32699" x="3840163" y="3006725"/>
          <p14:tracePt t="32715" x="3829050" y="3009900"/>
          <p14:tracePt t="32732" x="3810000" y="3017838"/>
          <p14:tracePt t="32749" x="3790950" y="3021013"/>
          <p14:tracePt t="32765" x="3756025" y="3032125"/>
          <p14:tracePt t="32782" x="3741738" y="3036888"/>
          <p14:tracePt t="32799" x="3706813" y="3048000"/>
          <p14:tracePt t="32815" x="3692525" y="3055938"/>
          <p14:tracePt t="32832" x="3657600" y="3059113"/>
          <p14:tracePt t="32849" x="3646488" y="3067050"/>
          <p14:tracePt t="32865" x="3619500" y="3070225"/>
          <p14:tracePt t="32882" x="3603625" y="3078163"/>
          <p14:tracePt t="32899" x="3570288" y="3086100"/>
          <p14:tracePt t="32915" x="3554413" y="3094038"/>
          <p14:tracePt t="32932" x="3521075" y="3105150"/>
          <p14:tracePt t="32949" x="3505200" y="3108325"/>
          <p14:tracePt t="32965" x="3482975" y="3121025"/>
          <p14:tracePt t="32982" x="3467100" y="3127375"/>
          <p14:tracePt t="32999" x="3432175" y="3135313"/>
          <p14:tracePt t="33015" x="3417888" y="3143250"/>
          <p14:tracePt t="33032" x="3368675" y="3154363"/>
          <p14:tracePt t="33049" x="3344863" y="3162300"/>
          <p14:tracePt t="33065" x="3311525" y="3165475"/>
          <p14:tracePt t="33082" x="3246438" y="3181350"/>
          <p14:tracePt t="33100" x="3181350" y="3192463"/>
          <p14:tracePt t="33115" x="3154363" y="3200400"/>
          <p14:tracePt t="33132" x="3113088" y="3208338"/>
          <p14:tracePt t="33149" x="3017838" y="3219450"/>
          <p14:tracePt t="33165" x="2968625" y="3227388"/>
          <p14:tracePt t="33182" x="2873375" y="3241675"/>
          <p14:tracePt t="33199" x="2838450" y="3241675"/>
          <p14:tracePt t="33215" x="2800350" y="3249613"/>
          <p14:tracePt t="33232" x="2778125" y="3254375"/>
          <p14:tracePt t="33249" x="2713038" y="3254375"/>
          <p14:tracePt t="33265" x="2682875" y="3254375"/>
          <p14:tracePt t="33282" x="2628900" y="3254375"/>
          <p14:tracePt t="33299" x="2606675" y="3254375"/>
          <p14:tracePt t="33316" x="2571750" y="3246438"/>
          <p14:tracePt t="33332" x="2560638" y="3241675"/>
          <p14:tracePt t="33349" x="2541588" y="3235325"/>
          <p14:tracePt t="33365" x="2530475" y="3230563"/>
          <p14:tracePt t="33382" x="2511425" y="3230563"/>
          <p14:tracePt t="33399" x="2503488" y="3230563"/>
          <p14:tracePt t="33415" x="2492375" y="3227388"/>
          <p14:tracePt t="33432" x="2487613" y="3227388"/>
          <p14:tracePt t="33640" x="2495550" y="3222625"/>
          <p14:tracePt t="33652" x="2498725" y="3219450"/>
          <p14:tracePt t="33663" x="2506663" y="3211513"/>
          <p14:tracePt t="33674" x="2517775" y="3208338"/>
          <p14:tracePt t="33685" x="2530475" y="3203575"/>
          <p14:tracePt t="33699" x="2536825" y="3197225"/>
          <p14:tracePt t="33715" x="2549525" y="3192463"/>
          <p14:tracePt t="33732" x="2568575" y="3189288"/>
          <p14:tracePt t="33749" x="2579688" y="3189288"/>
          <p14:tracePt t="33765" x="2613025" y="3189288"/>
          <p14:tracePt t="33782" x="2636838" y="3189288"/>
          <p14:tracePt t="33799" x="2667000" y="3197225"/>
          <p14:tracePt t="33815" x="2686050" y="3200400"/>
          <p14:tracePt t="33832" x="2713038" y="3200400"/>
          <p14:tracePt t="33849" x="2720975" y="3203575"/>
          <p14:tracePt t="33865" x="2732088" y="3203575"/>
          <p14:tracePt t="34316" x="2727325" y="3203575"/>
          <p14:tracePt t="34327" x="2724150" y="3203575"/>
          <p14:tracePt t="34338" x="2720975" y="3203575"/>
          <p14:tracePt t="34349" x="2716213" y="3203575"/>
          <p14:tracePt t="34365" x="2713038" y="3203575"/>
          <p14:tracePt t="34382" x="2697163" y="3203575"/>
          <p14:tracePt t="34399" x="2693988" y="3203575"/>
          <p14:tracePt t="34416" x="2686050" y="3203575"/>
          <p14:tracePt t="34432" x="2667000" y="3203575"/>
          <p14:tracePt t="34449" x="2647950" y="3200400"/>
          <p14:tracePt t="34465" x="2609850" y="3189288"/>
          <p14:tracePt t="34482" x="2590800" y="3181350"/>
          <p14:tracePt t="34499" x="2555875" y="3170238"/>
          <p14:tracePt t="34515" x="2549525" y="3170238"/>
          <p14:tracePt t="34532" x="2525713" y="3159125"/>
          <p14:tracePt t="34549" x="2511425" y="3159125"/>
          <p14:tracePt t="34565" x="2476500" y="3151188"/>
          <p14:tracePt t="34583" x="2460625" y="3151188"/>
          <p14:tracePt t="34599" x="2427288" y="3143250"/>
          <p14:tracePt t="34615" x="2419350" y="3143250"/>
          <p14:tracePt t="34632" x="2400300" y="3143250"/>
          <p14:tracePt t="34649" x="2397125" y="3143250"/>
          <p14:tracePt t="34665" x="2373313" y="3143250"/>
          <p14:tracePt t="34682" x="2365375" y="3151188"/>
          <p14:tracePt t="34699" x="2339975" y="3154363"/>
          <p14:tracePt t="34715" x="2320925" y="3154363"/>
          <p14:tracePt t="34732" x="2301875" y="3154363"/>
          <p14:tracePt t="34749" x="2293938" y="3154363"/>
          <p14:tracePt t="34765" x="2274888" y="3154363"/>
          <p14:tracePt t="34782" x="2263775" y="3154363"/>
          <p14:tracePt t="34799" x="2244725" y="3162300"/>
          <p14:tracePt t="34815" x="2232025" y="3162300"/>
          <p14:tracePt t="34832" x="2220913" y="3165475"/>
          <p14:tracePt t="34849" x="2212975" y="3165475"/>
          <p14:tracePt t="35127" x="2209800" y="3165475"/>
          <p14:tracePt t="35137" x="2206625" y="3165475"/>
          <p14:tracePt t="35620" x="2209800" y="3165475"/>
          <p14:tracePt t="35632" x="2217738" y="3165475"/>
          <p14:tracePt t="35643" x="2220913" y="3165475"/>
          <p14:tracePt t="35654" x="2225675" y="3165475"/>
          <p14:tracePt t="35666" x="2232025" y="3159125"/>
          <p14:tracePt t="35682" x="2244725" y="3154363"/>
          <p14:tracePt t="35699" x="2278063" y="3143250"/>
          <p14:tracePt t="35715" x="2301875" y="3140075"/>
          <p14:tracePt t="35732" x="2346325" y="3124200"/>
          <p14:tracePt t="35749" x="2392363" y="3113088"/>
          <p14:tracePt t="35765" x="2435225" y="3105150"/>
          <p14:tracePt t="35782" x="2522538" y="3082925"/>
          <p14:tracePt t="35799" x="2563813" y="3067050"/>
          <p14:tracePt t="35815" x="2644775" y="3048000"/>
          <p14:tracePt t="35832" x="2686050" y="3040063"/>
          <p14:tracePt t="35849" x="2770188" y="3025775"/>
          <p14:tracePt t="35865" x="2811463" y="3025775"/>
          <p14:tracePt t="35869" x="2854325" y="3025775"/>
          <p14:tracePt t="35882" x="2884488" y="3025775"/>
          <p14:tracePt t="35899" x="2914650" y="3025775"/>
          <p14:tracePt t="35915" x="2955925" y="3025775"/>
          <p14:tracePt t="35932" x="2963863" y="3025775"/>
          <p14:tracePt t="35949" x="2979738" y="3021013"/>
          <p14:tracePt t="35965" x="2982913" y="3021013"/>
          <p14:tracePt t="35982" x="2994025" y="3021013"/>
          <p14:tracePt t="35998" x="2998788" y="3013075"/>
          <p14:tracePt t="36015" x="3006725" y="3006725"/>
          <p14:tracePt t="36032" x="3013075" y="3001963"/>
          <p14:tracePt t="36049" x="3044825" y="2990850"/>
          <p14:tracePt t="36065" x="3059113" y="2987675"/>
          <p14:tracePt t="36082" x="3097213" y="2974975"/>
          <p14:tracePt t="36099" x="3116263" y="2968625"/>
          <p14:tracePt t="36115" x="3143250" y="2955925"/>
          <p14:tracePt t="36132" x="3146425" y="2952750"/>
          <p14:tracePt t="36149" x="3151188" y="2944813"/>
          <p14:tracePt t="36182" x="3154363" y="2936875"/>
          <p14:tracePt t="36199" x="3162300" y="2933700"/>
          <p14:tracePt t="36216" x="3165475" y="2925763"/>
          <p14:tracePt t="36232" x="3173413" y="2917825"/>
          <p14:tracePt t="36249" x="3178175" y="2914650"/>
          <p14:tracePt t="36265" x="3184525" y="2906713"/>
          <p14:tracePt t="36282" x="3192463" y="2906713"/>
          <p14:tracePt t="36299" x="3211513" y="2895600"/>
          <p14:tracePt t="36315" x="3219450" y="2892425"/>
          <p14:tracePt t="36332" x="3246438" y="2892425"/>
          <p14:tracePt t="36349" x="3257550" y="2892425"/>
          <p14:tracePt t="36365" x="3276600" y="2892425"/>
          <p14:tracePt t="36382" x="3292475" y="2892425"/>
          <p14:tracePt t="36399" x="3325813" y="2898775"/>
          <p14:tracePt t="36415" x="3341688" y="2903538"/>
          <p14:tracePt t="36432" x="3382963" y="2914650"/>
          <p14:tracePt t="36449" x="3417888" y="2922588"/>
          <p14:tracePt t="36465" x="3482975" y="2933700"/>
          <p14:tracePt t="36482" x="3505200" y="2941638"/>
          <p14:tracePt t="36498" x="3554413" y="2952750"/>
          <p14:tracePt t="36515" x="3597275" y="2960688"/>
          <p14:tracePt t="36532" x="3660775" y="2971800"/>
          <p14:tracePt t="36548" x="3695700" y="2979738"/>
          <p14:tracePt t="36565" x="3760788" y="2994025"/>
          <p14:tracePt t="36582" x="3783013" y="2998788"/>
          <p14:tracePt t="36599" x="3832225" y="3006725"/>
          <p14:tracePt t="36615" x="3848100" y="3006725"/>
          <p14:tracePt t="36632" x="3878263" y="3006725"/>
          <p14:tracePt t="36648" x="3889375" y="3006725"/>
          <p14:tracePt t="36666" x="3897313" y="3006725"/>
          <p14:tracePt t="36682" x="3921125" y="3006725"/>
          <p14:tracePt t="36699" x="3927475" y="3006725"/>
          <p14:tracePt t="36715" x="3935413" y="3006725"/>
          <p14:tracePt t="36749" x="3943350" y="3006725"/>
          <p14:tracePt t="37094" x="3935413" y="3009900"/>
          <p14:tracePt t="37105" x="3921125" y="3013075"/>
          <p14:tracePt t="37117" x="3902075" y="3021013"/>
          <p14:tracePt t="37132" x="3878263" y="3025775"/>
          <p14:tracePt t="37149" x="3856038" y="3040063"/>
          <p14:tracePt t="37165" x="3794125" y="3067050"/>
          <p14:tracePt t="37182" x="3749675" y="3078163"/>
          <p14:tracePt t="37199" x="3673475" y="3108325"/>
          <p14:tracePt t="37215" x="3619500" y="3124200"/>
          <p14:tracePt t="37232" x="3513138" y="3154363"/>
          <p14:tracePt t="37249" x="3459163" y="3170238"/>
          <p14:tracePt t="37265" x="3352800" y="3200400"/>
          <p14:tracePt t="37282" x="3306763" y="3216275"/>
          <p14:tracePt t="37299" x="3181350" y="3246438"/>
          <p14:tracePt t="37315" x="3127375" y="3254375"/>
          <p14:tracePt t="37332" x="3032125" y="3268663"/>
          <p14:tracePt t="37349" x="2998788" y="3276600"/>
          <p14:tracePt t="37365" x="2914650" y="3287713"/>
          <p14:tracePt t="37382" x="2873375" y="3295650"/>
          <p14:tracePt t="37398" x="2789238" y="3295650"/>
          <p14:tracePt t="37415" x="2746375" y="3295650"/>
          <p14:tracePt t="37432" x="2674938" y="3295650"/>
          <p14:tracePt t="37449" x="2625725" y="3295650"/>
          <p14:tracePt t="37465" x="2522538" y="3295650"/>
          <p14:tracePt t="37482" x="2479675" y="3295650"/>
          <p14:tracePt t="37498" x="2408238" y="3295650"/>
          <p14:tracePt t="37515" x="2373313" y="3292475"/>
          <p14:tracePt t="37532" x="2335213" y="3287713"/>
          <p14:tracePt t="37549" x="2316163" y="3284538"/>
          <p14:tracePt t="37565" x="2308225" y="3276600"/>
          <p14:tracePt t="37582" x="2293938" y="3273425"/>
          <p14:tracePt t="37599" x="2289175" y="3268663"/>
          <p14:tracePt t="37615" x="2278063" y="3268663"/>
          <p14:tracePt t="37724" x="2274888" y="3268663"/>
          <p14:tracePt t="37735" x="2270125" y="3268663"/>
          <p14:tracePt t="37747" x="2263775" y="3260725"/>
          <p14:tracePt t="37758" x="2251075" y="3257550"/>
          <p14:tracePt t="37769" x="2239963" y="3254375"/>
          <p14:tracePt t="37782" x="2228850" y="3246438"/>
          <p14:tracePt t="37798" x="2220913" y="3241675"/>
          <p14:tracePt t="37815" x="2209800" y="3238500"/>
          <p14:tracePt t="37832" x="2206625" y="3235325"/>
          <p14:tracePt t="37848" x="2187575" y="3222625"/>
          <p14:tracePt t="37865" x="2171700" y="3219450"/>
          <p14:tracePt t="37882" x="2136775" y="3211513"/>
          <p14:tracePt t="37899" x="2122488" y="3208338"/>
          <p14:tracePt t="37916" x="2095500" y="3200400"/>
          <p14:tracePt t="37932" x="2087563" y="3197225"/>
          <p14:tracePt t="37949" x="2079625" y="3189288"/>
          <p14:tracePt t="37965" x="2076450" y="3184525"/>
          <p14:tracePt t="37982" x="2073275" y="3181350"/>
          <p14:tracePt t="38051" x="2073275" y="3173413"/>
          <p14:tracePt t="38061" x="2073275" y="3170238"/>
          <p14:tracePt t="38072" x="2073275" y="3165475"/>
          <p14:tracePt t="38084" x="2068513" y="3162300"/>
          <p14:tracePt t="38106" x="2068513" y="3159125"/>
          <p14:tracePt t="38118" x="2068513" y="3154363"/>
          <p14:tracePt t="38132" x="2068513" y="3151188"/>
          <p14:tracePt t="38148" x="2068513" y="3143250"/>
          <p14:tracePt t="38165" x="2068513" y="3135313"/>
          <p14:tracePt t="38182" x="2068513" y="3132138"/>
          <p14:tracePt t="38242" x="2068513" y="3127375"/>
          <p14:tracePt t="38253" x="2068513" y="3124200"/>
          <p14:tracePt t="38388" x="2068513" y="3121025"/>
          <p14:tracePt t="38399" x="2073275" y="3116263"/>
          <p14:tracePt t="39648" x="2076450" y="3116263"/>
          <p14:tracePt t="39659" x="2087563" y="3121025"/>
          <p14:tracePt t="39670" x="2098675" y="3132138"/>
          <p14:tracePt t="39682" x="2106613" y="3143250"/>
          <p14:tracePt t="39698" x="2125663" y="3154363"/>
          <p14:tracePt t="39715" x="2168525" y="3184525"/>
          <p14:tracePt t="39732" x="2193925" y="3197225"/>
          <p14:tracePt t="39748" x="2244725" y="3222625"/>
          <p14:tracePt t="39765" x="2266950" y="3235325"/>
          <p14:tracePt t="39782" x="2308225" y="3257550"/>
          <p14:tracePt t="39798" x="2327275" y="3268663"/>
          <p14:tracePt t="39815" x="2343150" y="3279775"/>
          <p14:tracePt t="39832" x="2365375" y="3303588"/>
          <p14:tracePt t="39849" x="2378075" y="3314700"/>
          <p14:tracePt t="39865" x="2384425" y="3322638"/>
          <p14:tracePt t="39882" x="2384425" y="3325813"/>
          <p14:tracePt t="39898" x="2389188" y="3333750"/>
          <p14:tracePt t="39915" x="2389188" y="3341688"/>
          <p14:tracePt t="39932" x="2392363" y="3349625"/>
          <p14:tracePt t="39965" x="2392363" y="3352800"/>
          <p14:tracePt t="40008" x="2392363" y="3355975"/>
          <p14:tracePt t="40019" x="2392363" y="3360738"/>
          <p14:tracePt t="40030" x="2392363" y="3363913"/>
          <p14:tracePt t="40041" x="2392363" y="3371850"/>
          <p14:tracePt t="40053" x="2392363" y="3379788"/>
          <p14:tracePt t="40065" x="2392363" y="3387725"/>
          <p14:tracePt t="40082" x="2392363" y="3398838"/>
          <p14:tracePt t="40098" x="2392363" y="3417888"/>
          <p14:tracePt t="40115" x="2392363" y="3432175"/>
          <p14:tracePt t="40132" x="2392363" y="3467100"/>
          <p14:tracePt t="40148" x="2392363" y="3482975"/>
          <p14:tracePt t="40165" x="2389188" y="3508375"/>
          <p14:tracePt t="40182" x="2389188" y="3521075"/>
          <p14:tracePt t="40198" x="2389188" y="3540125"/>
          <p14:tracePt t="40215" x="2389188" y="3543300"/>
          <p14:tracePt t="40232" x="2389188" y="3551238"/>
          <p14:tracePt t="40248" x="2389188" y="3559175"/>
          <p14:tracePt t="40265" x="2389188" y="3562350"/>
          <p14:tracePt t="40282" x="2389188" y="3570288"/>
          <p14:tracePt t="40299" x="2389188" y="3573463"/>
          <p14:tracePt t="40315" x="2378075" y="3581400"/>
          <p14:tracePt t="40332" x="2373313" y="3589338"/>
          <p14:tracePt t="40349" x="2365375" y="3600450"/>
          <p14:tracePt t="40365" x="2365375" y="3611563"/>
          <p14:tracePt t="40368" x="2365375" y="3619500"/>
          <p14:tracePt t="40382" x="2362200" y="3622675"/>
          <p14:tracePt t="40398" x="2362200" y="3630613"/>
          <p14:tracePt t="40415" x="2354263" y="3638550"/>
          <p14:tracePt t="40432" x="2354263" y="3641725"/>
          <p14:tracePt t="40448" x="2351088" y="3649663"/>
          <p14:tracePt t="40465" x="2351088" y="3654425"/>
          <p14:tracePt t="40482" x="2351088" y="3660775"/>
          <p14:tracePt t="40515" x="2351088" y="3665538"/>
          <p14:tracePt t="41774" x="2351088" y="3668713"/>
          <p14:tracePt t="41785" x="2351088" y="3673475"/>
          <p14:tracePt t="41796" x="2351088" y="3676650"/>
          <p14:tracePt t="41808" x="2351088" y="3679825"/>
          <p14:tracePt t="41819" x="2351088" y="3684588"/>
          <p14:tracePt t="41832" x="2359025" y="3687763"/>
          <p14:tracePt t="41848" x="2362200" y="3695700"/>
          <p14:tracePt t="41865" x="2370138" y="3703638"/>
          <p14:tracePt t="41882" x="2373313" y="3706813"/>
          <p14:tracePt t="41898" x="2381250" y="3714750"/>
          <p14:tracePt t="41915" x="2389188" y="3717925"/>
          <p14:tracePt t="41932" x="2397125" y="3730625"/>
          <p14:tracePt t="41948" x="2397125" y="3733800"/>
          <p14:tracePt t="41965" x="2403475" y="3741738"/>
          <p14:tracePt t="41982" x="2403475" y="3744913"/>
          <p14:tracePt t="41998" x="2411413" y="3756025"/>
          <p14:tracePt t="42015" x="2419350" y="3763963"/>
          <p14:tracePt t="42032" x="2427288" y="3787775"/>
          <p14:tracePt t="42048" x="2435225" y="3790950"/>
          <p14:tracePt t="42065" x="2438400" y="3798888"/>
          <p14:tracePt t="42082" x="2446338" y="3821113"/>
          <p14:tracePt t="42099" x="2457450" y="3840163"/>
          <p14:tracePt t="42115" x="2465388" y="3851275"/>
          <p14:tracePt t="42132" x="2468563" y="3863975"/>
          <p14:tracePt t="42148" x="2479675" y="3883025"/>
          <p14:tracePt t="42165" x="2484438" y="3894138"/>
          <p14:tracePt t="42182" x="2487613" y="3902075"/>
          <p14:tracePt t="42198" x="2492375" y="3905250"/>
          <p14:tracePt t="42215" x="2492375" y="3913188"/>
          <p14:tracePt t="42232" x="2492375" y="3921125"/>
          <p14:tracePt t="42248" x="2503488" y="3932238"/>
          <p14:tracePt t="42265" x="2503488" y="3943350"/>
          <p14:tracePt t="42282" x="2511425" y="3959225"/>
          <p14:tracePt t="42298" x="2511425" y="3962400"/>
          <p14:tracePt t="42315" x="2514600" y="3973513"/>
          <p14:tracePt t="42332" x="2522538" y="3978275"/>
          <p14:tracePt t="42348" x="2522538" y="3992563"/>
          <p14:tracePt t="42365" x="2522538" y="4000500"/>
          <p14:tracePt t="42382" x="2522538" y="4022725"/>
          <p14:tracePt t="42398" x="2517775" y="4027488"/>
          <p14:tracePt t="42415" x="2511425" y="4035425"/>
          <p14:tracePt t="42432" x="2506663" y="4038600"/>
          <p14:tracePt t="42448" x="2492375" y="4057650"/>
          <p14:tracePt t="42465" x="2479675" y="4076700"/>
          <p14:tracePt t="42482" x="2449513" y="4111625"/>
          <p14:tracePt t="42498" x="2435225" y="4130675"/>
          <p14:tracePt t="42515" x="2422525" y="4144963"/>
          <p14:tracePt t="42532" x="2384425" y="4198938"/>
          <p14:tracePt t="42549" x="2370138" y="4221163"/>
          <p14:tracePt t="42565" x="2332038" y="4275138"/>
          <p14:tracePt t="42582" x="2312988" y="4302125"/>
          <p14:tracePt t="42598" x="2286000" y="4351338"/>
          <p14:tracePt t="42615" x="2274888" y="4378325"/>
          <p14:tracePt t="42632" x="2247900" y="4438650"/>
          <p14:tracePt t="42648" x="2232025" y="4460875"/>
          <p14:tracePt t="42665" x="2209800" y="4522788"/>
          <p14:tracePt t="42682" x="2193925" y="4545013"/>
          <p14:tracePt t="42698" x="2171700" y="4579938"/>
          <p14:tracePt t="42715" x="2160588" y="4591050"/>
          <p14:tracePt t="42732" x="2144713" y="4606925"/>
          <p14:tracePt t="42748" x="2141538" y="4610100"/>
          <p14:tracePt t="42765" x="2133600" y="4610100"/>
          <p14:tracePt t="42782" x="2130425" y="4610100"/>
          <p14:tracePt t="42798" x="2122488" y="4610100"/>
          <p14:tracePt t="42815" x="2111375" y="4606925"/>
          <p14:tracePt t="42832" x="2076450" y="4583113"/>
          <p14:tracePt t="42848" x="2060575" y="4572000"/>
          <p14:tracePt t="42865" x="2038350" y="4545013"/>
          <p14:tracePt t="42882" x="2027238" y="4525963"/>
          <p14:tracePt t="42898" x="2003425" y="4498975"/>
          <p14:tracePt t="42915" x="1992313" y="4479925"/>
          <p14:tracePt t="42932" x="1958975" y="4457700"/>
          <p14:tracePt t="42948" x="1943100" y="4446588"/>
          <p14:tracePt t="42966" x="1924050" y="4435475"/>
          <p14:tracePt t="42982" x="1908175" y="4427538"/>
          <p14:tracePt t="42999" x="1905000" y="4422775"/>
          <p14:tracePt t="43015" x="1905000" y="4411663"/>
          <p14:tracePt t="43032" x="1905000" y="4408488"/>
          <p14:tracePt t="43049" x="1916113" y="4397375"/>
          <p14:tracePt t="43065" x="1920875" y="4392613"/>
          <p14:tracePt t="43082" x="1927225" y="4381500"/>
          <p14:tracePt t="43098" x="1931988" y="4378325"/>
          <p14:tracePt t="43115" x="1939925" y="4370388"/>
          <p14:tracePt t="43132" x="1946275" y="4365625"/>
          <p14:tracePt t="43148" x="1954213" y="4354513"/>
          <p14:tracePt t="43166" x="1958975" y="4351338"/>
          <p14:tracePt t="43182" x="1973263" y="4343400"/>
          <p14:tracePt t="43198" x="1978025" y="4340225"/>
          <p14:tracePt t="43215" x="1989138" y="4327525"/>
          <p14:tracePt t="43232" x="1992313" y="4324350"/>
          <p14:tracePt t="43248" x="2003425" y="4321175"/>
          <p14:tracePt t="43265" x="2008188" y="4316413"/>
          <p14:tracePt t="43282" x="2016125" y="4313238"/>
          <p14:tracePt t="43298" x="2019300" y="4308475"/>
          <p14:tracePt t="43315" x="2030413" y="4297363"/>
          <p14:tracePt t="43332" x="2035175" y="4294188"/>
          <p14:tracePt t="43348" x="2038350" y="4289425"/>
          <p14:tracePt t="43365" x="2041525" y="4286250"/>
          <p14:tracePt t="43529" x="2046288" y="4286250"/>
          <p14:tracePt t="43540" x="2049463" y="4286250"/>
          <p14:tracePt t="43551" x="2054225" y="4286250"/>
          <p14:tracePt t="43565" x="2060575" y="4286250"/>
          <p14:tracePt t="43582" x="2065338" y="4286250"/>
          <p14:tracePt t="43731" x="2065338" y="4289425"/>
          <p14:tracePt t="43743" x="2065338" y="4294188"/>
          <p14:tracePt t="43754" x="2068513" y="4302125"/>
          <p14:tracePt t="43765" x="2073275" y="4308475"/>
          <p14:tracePt t="43782" x="2076450" y="4321175"/>
          <p14:tracePt t="43798" x="2087563" y="4340225"/>
          <p14:tracePt t="43815" x="2095500" y="4351338"/>
          <p14:tracePt t="43832" x="2103438" y="4370388"/>
          <p14:tracePt t="43848" x="2111375" y="4381500"/>
          <p14:tracePt t="43865" x="2117725" y="4403725"/>
          <p14:tracePt t="43882" x="2125663" y="4408488"/>
          <p14:tracePt t="43899" x="2141538" y="4427538"/>
          <p14:tracePt t="43915" x="2144713" y="4438650"/>
          <p14:tracePt t="43932" x="2149475" y="4449763"/>
          <p14:tracePt t="43948" x="2160588" y="4457700"/>
          <p14:tracePt t="43965" x="2163763" y="4460875"/>
          <p14:tracePt t="43982" x="2168525" y="4468813"/>
          <p14:tracePt t="43998" x="2171700" y="4479925"/>
          <p14:tracePt t="44015" x="2182813" y="4506913"/>
          <p14:tracePt t="44032" x="2187575" y="4522788"/>
          <p14:tracePt t="44048" x="2193925" y="4549775"/>
          <p14:tracePt t="44065" x="2198688" y="4568825"/>
          <p14:tracePt t="44082" x="2209800" y="4602163"/>
          <p14:tracePt t="44098" x="2217738" y="4618038"/>
          <p14:tracePt t="44115" x="2239963" y="4659313"/>
          <p14:tracePt t="44132" x="2251075" y="4683125"/>
          <p14:tracePt t="44148" x="2293938" y="4735513"/>
          <p14:tracePt t="44165" x="2308225" y="4754563"/>
          <p14:tracePt t="44182" x="2343150" y="4789488"/>
          <p14:tracePt t="44198" x="2362200" y="4808538"/>
          <p14:tracePt t="44215" x="2422525" y="4849813"/>
          <p14:tracePt t="44232" x="2449513" y="4868863"/>
          <p14:tracePt t="44248" x="2495550" y="4899025"/>
          <p14:tracePt t="44265" x="2511425" y="4911725"/>
          <p14:tracePt t="44282" x="2536825" y="4926013"/>
          <p14:tracePt t="44298" x="2549525" y="4933950"/>
          <p14:tracePt t="44316" x="2571750" y="4949825"/>
          <p14:tracePt t="44332" x="2582863" y="4960938"/>
          <p14:tracePt t="44349" x="2590800" y="4964113"/>
          <p14:tracePt t="44365" x="2613025" y="4975225"/>
          <p14:tracePt t="44382" x="2617788" y="4979988"/>
          <p14:tracePt t="44398" x="2625725" y="4987925"/>
          <p14:tracePt t="44415" x="2628900" y="4991100"/>
          <p14:tracePt t="44432" x="2640013" y="5002213"/>
          <p14:tracePt t="44448" x="2644775" y="5006975"/>
          <p14:tracePt t="44465" x="2651125" y="5010150"/>
          <p14:tracePt t="44482" x="2655888" y="5010150"/>
          <p14:tracePt t="44519" x="2659063" y="5013325"/>
          <p14:tracePt t="44532" x="2667000" y="5018088"/>
          <p14:tracePt t="44549" x="2674938" y="5021263"/>
          <p14:tracePt t="44565" x="2693988" y="5032375"/>
          <p14:tracePt t="44582" x="2705100" y="5040313"/>
          <p14:tracePt t="44598" x="2727325" y="5048250"/>
          <p14:tracePt t="44615" x="2735263" y="5056188"/>
          <p14:tracePt t="44632" x="2759075" y="5064125"/>
          <p14:tracePt t="44648" x="2762250" y="5070475"/>
          <p14:tracePt t="44665" x="2765425" y="5075238"/>
          <p14:tracePt t="44699" x="2765425" y="5067300"/>
          <p14:tracePt t="44715" x="2762250" y="5064125"/>
          <p14:tracePt t="44732" x="2762250" y="5056188"/>
          <p14:tracePt t="44748" x="2759075" y="5056188"/>
          <p14:tracePt t="45207" x="2759075" y="5051425"/>
          <p14:tracePt t="45217" x="2762250" y="5051425"/>
          <p14:tracePt t="45228" x="2765425" y="5051425"/>
          <p14:tracePt t="45318" x="2770188" y="5056188"/>
          <p14:tracePt t="45329" x="2773363" y="5056188"/>
          <p14:tracePt t="45340" x="2778125" y="5056188"/>
          <p14:tracePt t="45351" x="2784475" y="5056188"/>
          <p14:tracePt t="45365" x="2789238" y="5056188"/>
          <p14:tracePt t="45382" x="2792413" y="5056188"/>
          <p14:tracePt t="45398" x="2797175" y="5056188"/>
          <p14:tracePt t="45415" x="2800350" y="5056188"/>
          <p14:tracePt t="45441" x="2803525" y="5056188"/>
          <p14:tracePt t="45475" x="2808288" y="5056188"/>
          <p14:tracePt t="45487" x="2819400" y="5056188"/>
          <p14:tracePt t="45498" x="2827338" y="5056188"/>
          <p14:tracePt t="45509" x="2849563" y="5056188"/>
          <p14:tracePt t="45520" x="2868613" y="5064125"/>
          <p14:tracePt t="45532" x="2892425" y="5067300"/>
          <p14:tracePt t="45548" x="2906713" y="5075238"/>
          <p14:tracePt t="45565" x="2949575" y="5086350"/>
          <p14:tracePt t="45582" x="2971800" y="5089525"/>
          <p14:tracePt t="45598" x="3017838" y="5102225"/>
          <p14:tracePt t="45615" x="3044825" y="5108575"/>
          <p14:tracePt t="45632" x="3089275" y="5113338"/>
          <p14:tracePt t="45648" x="3113088" y="5113338"/>
          <p14:tracePt t="45665" x="3135313" y="5121275"/>
          <p14:tracePt t="45682" x="3173413" y="5121275"/>
          <p14:tracePt t="45698" x="3189288" y="5121275"/>
          <p14:tracePt t="45715" x="3222625" y="5124450"/>
          <p14:tracePt t="45732" x="3235325" y="5124450"/>
          <p14:tracePt t="45748" x="3254375" y="5124450"/>
          <p14:tracePt t="45765" x="3260725" y="5124450"/>
          <p14:tracePt t="45782" x="3273425" y="5124450"/>
          <p14:tracePt t="45798" x="3276600" y="5124450"/>
          <p14:tracePt t="45815" x="3284538" y="5124450"/>
          <p14:tracePt t="45832" x="3287713" y="5124450"/>
          <p14:tracePt t="45848" x="3295650" y="5124450"/>
          <p14:tracePt t="45865" x="3303588" y="5124450"/>
          <p14:tracePt t="45868" x="3306763" y="5124450"/>
          <p14:tracePt t="45882" x="3311525" y="5124450"/>
          <p14:tracePt t="45898" x="3317875" y="5124450"/>
          <p14:tracePt t="45915" x="3330575" y="5124450"/>
          <p14:tracePt t="45932" x="3333750" y="5124450"/>
          <p14:tracePt t="45948" x="3352800" y="5124450"/>
          <p14:tracePt t="45965" x="3360738" y="5124450"/>
          <p14:tracePt t="45982" x="3375025" y="5124450"/>
          <p14:tracePt t="45998" x="3382963" y="5124450"/>
          <p14:tracePt t="46015" x="3398838" y="5124450"/>
          <p14:tracePt t="46032" x="3402013" y="5124450"/>
          <p14:tracePt t="46048" x="3406775" y="5124450"/>
          <p14:tracePt t="46253" x="3406775" y="5121275"/>
          <p14:tracePt t="46263" x="3394075" y="5113338"/>
          <p14:tracePt t="46282" x="3382963" y="5105400"/>
          <p14:tracePt t="46298" x="3368675" y="5097463"/>
          <p14:tracePt t="46315" x="3355975" y="5094288"/>
          <p14:tracePt t="46332" x="3336925" y="5086350"/>
          <p14:tracePt t="46348" x="3333750" y="5086350"/>
          <p14:tracePt t="46365" x="3325813" y="5078413"/>
          <p14:tracePt t="46382" x="3322638" y="5078413"/>
          <p14:tracePt t="46398" x="3311525" y="5070475"/>
          <p14:tracePt t="46415" x="3306763" y="5070475"/>
          <p14:tracePt t="46432" x="3298825" y="5067300"/>
          <p14:tracePt t="46448" x="3295650" y="5067300"/>
          <p14:tracePt t="46465" x="3284538" y="5064125"/>
          <p14:tracePt t="46498" x="3279775" y="5064125"/>
          <p14:tracePt t="46555" x="3276600" y="5064125"/>
          <p14:tracePt t="46567" x="3273425" y="5064125"/>
          <p14:tracePt t="46578" x="3268663" y="5064125"/>
          <p14:tracePt t="46588" x="3265488" y="5064125"/>
          <p14:tracePt t="46600" x="3260725" y="5064125"/>
          <p14:tracePt t="46615" x="3254375" y="5064125"/>
          <p14:tracePt t="46632" x="3249613" y="5064125"/>
          <p14:tracePt t="46648" x="3246438" y="5064125"/>
          <p14:tracePt t="48459" x="3260725" y="5064125"/>
          <p14:tracePt t="48468" x="3279775" y="5056188"/>
          <p14:tracePt t="48479" x="3295650" y="5056188"/>
          <p14:tracePt t="48490" x="3311525" y="5056188"/>
          <p14:tracePt t="48501" x="3325813" y="5056188"/>
          <p14:tracePt t="48515" x="3344863" y="5056188"/>
          <p14:tracePt t="48532" x="3360738" y="5056188"/>
          <p14:tracePt t="48548" x="3409950" y="5064125"/>
          <p14:tracePt t="48565" x="3440113" y="5070475"/>
          <p14:tracePt t="48582" x="3516313" y="5086350"/>
          <p14:tracePt t="48598" x="3551238" y="5089525"/>
          <p14:tracePt t="48615" x="3589338" y="5102225"/>
          <p14:tracePt t="48632" x="3608388" y="5102225"/>
          <p14:tracePt t="48648" x="3627438" y="5102225"/>
          <p14:tracePt t="48665" x="3630613" y="5102225"/>
          <p14:tracePt t="48682" x="3638550" y="5102225"/>
          <p14:tracePt t="48698" x="3641725" y="5102225"/>
          <p14:tracePt t="48715" x="3654425" y="5102225"/>
          <p14:tracePt t="48732" x="3660775" y="5102225"/>
          <p14:tracePt t="48748" x="3679825" y="5102225"/>
          <p14:tracePt t="48765" x="3692525" y="5102225"/>
          <p14:tracePt t="48782" x="3711575" y="5102225"/>
          <p14:tracePt t="48798" x="3717925" y="5102225"/>
          <p14:tracePt t="48816" x="3725863" y="5102225"/>
          <p14:tracePt t="48832" x="3733800" y="5102225"/>
          <p14:tracePt t="48848" x="3736975" y="5102225"/>
          <p14:tracePt t="48865" x="3744913" y="5102225"/>
          <p14:tracePt t="48882" x="3749675" y="5102225"/>
          <p14:tracePt t="48898" x="3760788" y="5102225"/>
          <p14:tracePt t="48915" x="3763963" y="5102225"/>
          <p14:tracePt t="48932" x="3783013" y="5089525"/>
          <p14:tracePt t="48948" x="3787775" y="5086350"/>
          <p14:tracePt t="48965" x="3794125" y="5086350"/>
          <p14:tracePt t="48981" x="3802063" y="5086350"/>
          <p14:tracePt t="48998" x="3810000" y="5086350"/>
          <p14:tracePt t="49015" x="3813175" y="5086350"/>
          <p14:tracePt t="49031" x="3821113" y="5086350"/>
          <p14:tracePt t="49048" x="3825875" y="5086350"/>
          <p14:tracePt t="49065" x="3836988" y="5083175"/>
          <p14:tracePt t="49081" x="3844925" y="5083175"/>
          <p14:tracePt t="49098" x="3863975" y="5083175"/>
          <p14:tracePt t="49115" x="3867150" y="5083175"/>
          <p14:tracePt t="49132" x="3878263" y="5083175"/>
          <p14:tracePt t="49266" x="3875088" y="5083175"/>
          <p14:tracePt t="49278" x="3867150" y="5089525"/>
          <p14:tracePt t="49289" x="3856038" y="5094288"/>
          <p14:tracePt t="49300" x="3848100" y="5097463"/>
          <p14:tracePt t="49315" x="3836988" y="5108575"/>
          <p14:tracePt t="49332" x="3817938" y="5121275"/>
          <p14:tracePt t="49348" x="3783013" y="5143500"/>
          <p14:tracePt t="49365" x="3760788" y="5154613"/>
          <p14:tracePt t="49369" x="3733800" y="5170488"/>
          <p14:tracePt t="49382" x="3711575" y="5181600"/>
          <p14:tracePt t="49398" x="3676650" y="5197475"/>
          <p14:tracePt t="49415" x="3627438" y="5211763"/>
          <p14:tracePt t="49432" x="3608388" y="5219700"/>
          <p14:tracePt t="49448" x="3562350" y="5230813"/>
          <p14:tracePt t="49465" x="3540125" y="5235575"/>
          <p14:tracePt t="49482" x="3505200" y="5246688"/>
          <p14:tracePt t="49498" x="3489325" y="5254625"/>
          <p14:tracePt t="49515" x="3455988" y="5265738"/>
          <p14:tracePt t="49532" x="3432175" y="5268913"/>
          <p14:tracePt t="49548" x="3398838" y="5280025"/>
          <p14:tracePt t="49565" x="3382963" y="5287963"/>
          <p14:tracePt t="49582" x="3360738" y="5292725"/>
          <p14:tracePt t="49598" x="3352800" y="5295900"/>
          <p14:tracePt t="49615" x="3317875" y="5307013"/>
          <p14:tracePt t="49632" x="3298825" y="5314950"/>
          <p14:tracePt t="49648" x="3279775" y="5326063"/>
          <p14:tracePt t="49665" x="3268663" y="5326063"/>
          <p14:tracePt t="49682" x="3249613" y="5330825"/>
          <p14:tracePt t="49698" x="3241675" y="5330825"/>
          <p14:tracePt t="49716" x="3235325" y="5334000"/>
          <p14:tracePt t="49732" x="3227388" y="5334000"/>
          <p14:tracePt t="49748" x="3222625" y="5337175"/>
          <p14:tracePt t="49765" x="3216275" y="5337175"/>
          <p14:tracePt t="49986" x="3219450" y="5337175"/>
          <p14:tracePt t="49998" x="3222625" y="5337175"/>
          <p14:tracePt t="50009" x="3227388" y="5337175"/>
          <p14:tracePt t="50020" x="3230563" y="5337175"/>
          <p14:tracePt t="50032" x="3238500" y="5337175"/>
          <p14:tracePt t="50048" x="3241675" y="5337175"/>
          <p14:tracePt t="50065" x="3249613" y="5337175"/>
          <p14:tracePt t="50082" x="3254375" y="5337175"/>
          <p14:tracePt t="50098" x="3260725" y="5334000"/>
          <p14:tracePt t="50133" x="3268663" y="5334000"/>
          <p14:tracePt t="50148" x="3273425" y="5334000"/>
          <p14:tracePt t="50165" x="3276600" y="5334000"/>
          <p14:tracePt t="50182" x="3279775" y="5334000"/>
          <p14:tracePt t="50198" x="3284538" y="5334000"/>
          <p14:tracePt t="50215" x="3287713" y="5334000"/>
          <p14:tracePt t="50346" x="3292475" y="5334000"/>
          <p14:tracePt t="50358" x="3295650" y="5334000"/>
          <p14:tracePt t="50369" x="3303588" y="5334000"/>
          <p14:tracePt t="50382" x="3306763" y="5330825"/>
          <p14:tracePt t="50398" x="3311525" y="5330825"/>
          <p14:tracePt t="50415" x="3317875" y="5330825"/>
          <p14:tracePt t="50751" x="3322638" y="5330825"/>
          <p14:tracePt t="50754" x="3325813" y="5330825"/>
          <p14:tracePt t="50765" x="3325813" y="5326063"/>
          <p14:tracePt t="50782" x="3333750" y="5326063"/>
          <p14:tracePt t="50798" x="3341688" y="5326063"/>
          <p14:tracePt t="50815" x="3344863" y="5326063"/>
          <p14:tracePt t="51922" x="3341688" y="5322888"/>
          <p14:tracePt t="51933" x="3336925" y="5322888"/>
          <p14:tracePt t="51944" x="3330575" y="5322888"/>
          <p14:tracePt t="51955" x="3325813" y="5322888"/>
          <p14:tracePt t="51967" x="3322638" y="5322888"/>
          <p14:tracePt t="51982" x="3317875" y="5322888"/>
          <p14:tracePt t="51998" x="3314700" y="5322888"/>
          <p14:tracePt t="52015" x="3306763" y="5322888"/>
          <p14:tracePt t="52032" x="3298825" y="5322888"/>
          <p14:tracePt t="52048" x="3292475" y="5322888"/>
          <p14:tracePt t="52065" x="3284538" y="5322888"/>
          <p14:tracePt t="52082" x="3265488" y="5322888"/>
          <p14:tracePt t="52098" x="3254375" y="5322888"/>
          <p14:tracePt t="52115" x="3235325" y="5322888"/>
          <p14:tracePt t="52132" x="3219450" y="5314950"/>
          <p14:tracePt t="52148" x="3184525" y="5314950"/>
          <p14:tracePt t="52165" x="3170238" y="5314950"/>
          <p14:tracePt t="52182" x="3135313" y="5311775"/>
          <p14:tracePt t="52198" x="3121025" y="5311775"/>
          <p14:tracePt t="52215" x="3094038" y="5311775"/>
          <p14:tracePt t="52232" x="3082925" y="5311775"/>
          <p14:tracePt t="52248" x="3063875" y="5303838"/>
          <p14:tracePt t="52265" x="3055938" y="5303838"/>
          <p14:tracePt t="52282" x="3032125" y="5299075"/>
          <p14:tracePt t="52298" x="3025775" y="5299075"/>
          <p14:tracePt t="52315" x="3013075" y="5299075"/>
          <p14:tracePt t="52332" x="3009900" y="5299075"/>
          <p14:tracePt t="52383" x="3006725" y="5299075"/>
          <p14:tracePt t="52394" x="3001963" y="5299075"/>
          <p14:tracePt t="52405" x="2998788" y="5299075"/>
          <p14:tracePt t="52417" x="2994025" y="5295900"/>
          <p14:tracePt t="52598" x="2998788" y="5295900"/>
          <p14:tracePt t="52608" x="3017838" y="5295900"/>
          <p14:tracePt t="52619" x="3032125" y="5295900"/>
          <p14:tracePt t="52631" x="3051175" y="5295900"/>
          <p14:tracePt t="52648" x="3074988" y="5299075"/>
          <p14:tracePt t="52665" x="3127375" y="5299075"/>
          <p14:tracePt t="52682" x="3159125" y="5307013"/>
          <p14:tracePt t="52698" x="3216275" y="5307013"/>
          <p14:tracePt t="52715" x="3246438" y="5314950"/>
          <p14:tracePt t="52732" x="3292475" y="5314950"/>
          <p14:tracePt t="52748" x="3306763" y="5314950"/>
          <p14:tracePt t="52765" x="3322638" y="5314950"/>
          <p14:tracePt t="52947" x="3314700" y="5314950"/>
          <p14:tracePt t="52958" x="3306763" y="5314950"/>
          <p14:tracePt t="52982" x="3287713" y="5314950"/>
          <p14:tracePt t="52998" x="3279775" y="5314950"/>
          <p14:tracePt t="53015" x="3260725" y="5314950"/>
          <p14:tracePt t="53032" x="3249613" y="5314950"/>
          <p14:tracePt t="53048" x="3230563" y="5314950"/>
          <p14:tracePt t="53065" x="3219450" y="5314950"/>
          <p14:tracePt t="53082" x="3211513" y="5314950"/>
          <p14:tracePt t="53098" x="3208338" y="5314950"/>
          <p14:tracePt t="53115" x="3200400" y="5314950"/>
          <p14:tracePt t="53622" x="3208338" y="5314950"/>
          <p14:tracePt t="53632" x="3222625" y="5314950"/>
          <p14:tracePt t="53643" x="3235325" y="5314950"/>
          <p14:tracePt t="53654" x="3246438" y="5314950"/>
          <p14:tracePt t="53666" x="3260725" y="5314950"/>
          <p14:tracePt t="53682" x="3276600" y="5314950"/>
          <p14:tracePt t="53698" x="3303588" y="5314950"/>
          <p14:tracePt t="53715" x="3311525" y="5314950"/>
          <p14:tracePt t="53732" x="3336925" y="5314950"/>
          <p14:tracePt t="53748" x="3349625" y="5314950"/>
          <p14:tracePt t="53766" x="3363913" y="5314950"/>
          <p14:tracePt t="53781" x="3368675" y="5314950"/>
          <p14:tracePt t="53798" x="3371850" y="5314950"/>
          <p14:tracePt t="53815" x="3379788" y="5314950"/>
          <p14:tracePt t="53832" x="3382963" y="5314950"/>
          <p14:tracePt t="53848" x="3387725" y="5314950"/>
          <p14:tracePt t="53865" x="3394075" y="5314950"/>
          <p14:tracePt t="53868" x="3398838" y="5314950"/>
          <p14:tracePt t="53882" x="3402013" y="5314950"/>
          <p14:tracePt t="53898" x="3406775" y="5314950"/>
          <p14:tracePt t="53915" x="3413125" y="5314950"/>
          <p14:tracePt t="53932" x="3417888" y="5314950"/>
          <p14:tracePt t="53948" x="3429000" y="5314950"/>
          <p14:tracePt t="53965" x="3432175" y="5314950"/>
          <p14:tracePt t="53982" x="3440113" y="5314950"/>
          <p14:tracePt t="53998" x="3444875" y="5314950"/>
          <p14:tracePt t="54015" x="3451225" y="5314950"/>
          <p14:tracePt t="54031" x="3459163" y="5314950"/>
          <p14:tracePt t="54048" x="3463925" y="5314950"/>
          <p14:tracePt t="54240" x="3486150" y="5314950"/>
          <p14:tracePt t="54250" x="3502025" y="5314950"/>
          <p14:tracePt t="54265" x="3521075" y="5314950"/>
          <p14:tracePt t="54282" x="3527425" y="5314950"/>
          <p14:tracePt t="54298" x="3551238" y="5311775"/>
          <p14:tracePt t="54315" x="3559175" y="5311775"/>
          <p14:tracePt t="54331" x="3578225" y="5311775"/>
          <p14:tracePt t="54348" x="3581400" y="5311775"/>
          <p14:tracePt t="54365" x="3592513" y="5311775"/>
          <p14:tracePt t="54381" x="3597275" y="5311775"/>
          <p14:tracePt t="54398" x="3600450" y="5311775"/>
          <p14:tracePt t="54498" x="3608388" y="5311775"/>
          <p14:tracePt t="54509" x="3619500" y="5314950"/>
          <p14:tracePt t="54520" x="3630613" y="5314950"/>
          <p14:tracePt t="54532" x="3646488" y="5318125"/>
          <p14:tracePt t="54548" x="3660775" y="5318125"/>
          <p14:tracePt t="54565" x="3695700" y="5326063"/>
          <p14:tracePt t="54582" x="3711575" y="5326063"/>
          <p14:tracePt t="54598" x="3733800" y="5330825"/>
          <p14:tracePt t="54615" x="3736975" y="5330825"/>
          <p14:tracePt t="55758" x="3744913" y="5334000"/>
          <p14:tracePt t="55769" x="3749675" y="5337175"/>
          <p14:tracePt t="55780" x="3752850" y="5345113"/>
          <p14:tracePt t="55791" x="3760788" y="5345113"/>
          <p14:tracePt t="55814" x="3763963" y="5345113"/>
          <p14:tracePt t="55825" x="3771900" y="5345113"/>
          <p14:tracePt t="55836" x="3787775" y="5345113"/>
          <p14:tracePt t="55848" x="3810000" y="5345113"/>
          <p14:tracePt t="55865" x="3840163" y="5345113"/>
          <p14:tracePt t="55881" x="3924300" y="5345113"/>
          <p14:tracePt t="55898" x="3965575" y="5345113"/>
          <p14:tracePt t="55915" x="4060825" y="5353050"/>
          <p14:tracePt t="55931" x="4111625" y="5360988"/>
          <p14:tracePt t="55948" x="4225925" y="5375275"/>
          <p14:tracePt t="55965" x="4289425" y="5383213"/>
          <p14:tracePt t="55981" x="4411663" y="5399088"/>
          <p14:tracePt t="55998" x="4476750" y="5407025"/>
          <p14:tracePt t="56016" x="4572000" y="5421313"/>
          <p14:tracePt t="56032" x="4613275" y="5426075"/>
          <p14:tracePt t="56048" x="4656138" y="5426075"/>
          <p14:tracePt t="56065" x="4740275" y="5440363"/>
          <p14:tracePt t="56082" x="4770438" y="5440363"/>
          <p14:tracePt t="56098" x="4846638" y="5448300"/>
          <p14:tracePt t="56115" x="4876800" y="5448300"/>
          <p14:tracePt t="56132" x="4941888" y="5448300"/>
          <p14:tracePt t="56148" x="4972050" y="5456238"/>
          <p14:tracePt t="56165" x="5018088" y="5456238"/>
          <p14:tracePt t="56181" x="5040313" y="5456238"/>
          <p14:tracePt t="56198" x="5086350" y="5456238"/>
          <p14:tracePt t="56215" x="5108575" y="5456238"/>
          <p14:tracePt t="56231" x="5159375" y="5467350"/>
          <p14:tracePt t="56248" x="5189538" y="5470525"/>
          <p14:tracePt t="56265" x="5246688" y="5486400"/>
          <p14:tracePt t="56281" x="5268913" y="5489575"/>
          <p14:tracePt t="56298" x="5318125" y="5489575"/>
          <p14:tracePt t="56315" x="5341938" y="5489575"/>
          <p14:tracePt t="56331" x="5372100" y="5497513"/>
          <p14:tracePt t="56348" x="5383213" y="5497513"/>
          <p14:tracePt t="56365" x="5399088" y="5497513"/>
          <p14:tracePt t="56381" x="5402263" y="5497513"/>
          <p14:tracePt t="56398" x="5410200" y="5502275"/>
          <p14:tracePt t="56489" x="5413375" y="5502275"/>
          <p14:tracePt t="56500" x="5426075" y="5505450"/>
          <p14:tracePt t="56511" x="5440363" y="5513388"/>
          <p14:tracePt t="56522" x="5459413" y="5516563"/>
          <p14:tracePt t="56534" x="5475288" y="5524500"/>
          <p14:tracePt t="56548" x="5497513" y="5527675"/>
          <p14:tracePt t="56565" x="5521325" y="5535613"/>
          <p14:tracePt t="56581" x="5554663" y="5540375"/>
          <p14:tracePt t="56598" x="5570538" y="5540375"/>
          <p14:tracePt t="56615" x="5616575" y="5540375"/>
          <p14:tracePt t="56631" x="5638800" y="5546725"/>
          <p14:tracePt t="56648" x="5673725" y="5551488"/>
          <p14:tracePt t="56665" x="5676900" y="5551488"/>
          <p14:tracePt t="56682" x="5673725" y="5546725"/>
          <p14:tracePt t="57119" x="5668963" y="5559425"/>
          <p14:tracePt t="57175" x="5668963" y="5554663"/>
          <p14:tracePt t="57186" x="5668963" y="5562600"/>
          <p14:tracePt t="57198" x="5661025" y="5554663"/>
          <p14:tracePt t="57231" x="5668963" y="5559425"/>
          <p14:tracePt t="57242" x="5673725" y="5559425"/>
          <p14:tracePt t="57254" x="5676900" y="5559425"/>
          <p14:tracePt t="57265" x="5680075" y="5559425"/>
          <p14:tracePt t="57281" x="5684838" y="5559425"/>
          <p14:tracePt t="57321" x="5688013" y="5554663"/>
          <p14:tracePt t="57332" x="5692775" y="5554663"/>
          <p14:tracePt t="57344" x="5699125" y="5551488"/>
          <p14:tracePt t="57355" x="5703888" y="5551488"/>
          <p14:tracePt t="57367" x="5707063" y="5546725"/>
          <p14:tracePt t="57381" x="5707063" y="5543550"/>
          <p14:tracePt t="57400" x="5707063" y="5540375"/>
          <p14:tracePt t="57415" x="5707063" y="5532438"/>
          <p14:tracePt t="57431" x="5703888" y="5527675"/>
          <p14:tracePt t="57448" x="5692775" y="5521325"/>
          <p14:tracePt t="57465" x="5684838" y="5516563"/>
          <p14:tracePt t="57481" x="5657850" y="5497513"/>
          <p14:tracePt t="57498" x="5630863" y="5478463"/>
          <p14:tracePt t="57515" x="5521325" y="5426075"/>
          <p14:tracePt t="57531" x="5437188" y="5383213"/>
          <p14:tracePt t="57548" x="5276850" y="5307013"/>
          <p14:tracePt t="57565" x="5170488" y="5260975"/>
          <p14:tracePt t="57582" x="4926013" y="5165725"/>
          <p14:tracePt t="57598" x="4792663" y="5116513"/>
          <p14:tracePt t="57615" x="4560888" y="4999038"/>
          <p14:tracePt t="57631" x="4400550" y="4918075"/>
          <p14:tracePt t="57648" x="4087813" y="4762500"/>
          <p14:tracePt t="57665" x="3932238" y="4694238"/>
          <p14:tracePt t="57681" x="3660775" y="4572000"/>
          <p14:tracePt t="57698" x="3584575" y="4530725"/>
          <p14:tracePt t="57715" x="3406775" y="4422775"/>
          <p14:tracePt t="57731" x="3330575" y="4373563"/>
          <p14:tracePt t="57748" x="3178175" y="4289425"/>
          <p14:tracePt t="57765" x="3113088" y="4259263"/>
          <p14:tracePt t="57781" x="3006725" y="4202113"/>
          <p14:tracePt t="57798" x="2941638" y="4171950"/>
          <p14:tracePt t="57816" x="2830513" y="4106863"/>
          <p14:tracePt t="57832" x="2773363" y="4076700"/>
          <p14:tracePt t="57848" x="2720975" y="4046538"/>
          <p14:tracePt t="57865" x="2628900" y="3992563"/>
          <p14:tracePt t="57881" x="2582863" y="3962400"/>
          <p14:tracePt t="57898" x="2473325" y="3905250"/>
          <p14:tracePt t="57915" x="2416175" y="3875088"/>
          <p14:tracePt t="57931" x="2316163" y="3821113"/>
          <p14:tracePt t="57948" x="2263775" y="3790950"/>
          <p14:tracePt t="57965" x="2160588" y="3725863"/>
          <p14:tracePt t="57981" x="2114550" y="3695700"/>
          <p14:tracePt t="57998" x="2054225" y="3657600"/>
          <p14:tracePt t="58015" x="2016125" y="3635375"/>
          <p14:tracePt t="58031" x="1927225" y="3581400"/>
          <p14:tracePt t="58048" x="1882775" y="3559175"/>
          <p14:tracePt t="58065" x="1790700" y="3513138"/>
          <p14:tracePt t="58081" x="1755775" y="3502025"/>
          <p14:tracePt t="58098" x="1695450" y="3459163"/>
          <p14:tracePt t="58115" x="1668463" y="3448050"/>
          <p14:tracePt t="58132" x="1635125" y="3425825"/>
          <p14:tracePt t="58148" x="1622425" y="3417888"/>
          <p14:tracePt t="58165" x="1592263" y="3402013"/>
          <p14:tracePt t="58181" x="1581150" y="3394075"/>
          <p14:tracePt t="58198" x="1565275" y="3387725"/>
          <p14:tracePt t="58215" x="1562100" y="3382963"/>
          <p14:tracePt t="58231" x="1558925" y="3379788"/>
          <p14:tracePt t="58289" x="1562100" y="3371850"/>
          <p14:tracePt t="58300" x="1565275" y="3371850"/>
          <p14:tracePt t="58311" x="1570038" y="3368675"/>
          <p14:tracePt t="58323" x="1581150" y="3363913"/>
          <p14:tracePt t="58334" x="1592263" y="3360738"/>
          <p14:tracePt t="58348" x="1600200" y="3352800"/>
          <p14:tracePt t="58365" x="1611313" y="3352800"/>
          <p14:tracePt t="58381" x="1627188" y="3344863"/>
          <p14:tracePt t="58398" x="1635125" y="3344863"/>
          <p14:tracePt t="58415" x="1641475" y="3341688"/>
          <p14:tracePt t="58432" x="1649413" y="3341688"/>
          <p14:tracePt t="58448" x="1665288" y="3341688"/>
          <p14:tracePt t="58465" x="1676400" y="3341688"/>
          <p14:tracePt t="58482" x="1692275" y="3341688"/>
          <p14:tracePt t="58498" x="1695450" y="3341688"/>
          <p14:tracePt t="58515" x="1698625" y="3341688"/>
          <p14:tracePt t="58570" x="1703388" y="3341688"/>
          <p14:tracePt t="58581" x="1706563" y="3341688"/>
          <p14:tracePt t="58593" x="1711325" y="3341688"/>
          <p14:tracePt t="58616" x="1717675" y="3341688"/>
          <p14:tracePt t="58638" x="1722438" y="3341688"/>
          <p14:tracePt t="58683" x="1725613" y="3341688"/>
          <p14:tracePt t="58705" x="1730375" y="3341688"/>
          <p14:tracePt t="58728" x="1733550" y="3341688"/>
          <p14:tracePt t="58739" x="1736725" y="3341688"/>
          <p14:tracePt t="58750" x="1741488" y="3341688"/>
          <p14:tracePt t="58761" x="1749425" y="3341688"/>
          <p14:tracePt t="58773" x="1752600" y="3341688"/>
          <p14:tracePt t="58784" x="1755775" y="3341688"/>
          <p14:tracePt t="58798" x="1760538" y="3341688"/>
          <p14:tracePt t="58815" x="1763713" y="3341688"/>
          <p14:tracePt t="58831" x="1771650" y="3341688"/>
          <p14:tracePt t="58848" x="1779588" y="3341688"/>
          <p14:tracePt t="58865" x="1782763" y="3341688"/>
          <p14:tracePt t="59076" x="1787525" y="3341688"/>
          <p14:tracePt t="59110" x="1790700" y="3341688"/>
          <p14:tracePt t="60034" x="1806575" y="3341688"/>
          <p14:tracePt t="60044" x="1820863" y="3344863"/>
          <p14:tracePt t="60055" x="1825625" y="3344863"/>
          <p14:tracePt t="60067" x="1828800" y="3344863"/>
          <p14:tracePt t="60081" x="1839913" y="3344863"/>
          <p14:tracePt t="60098" x="1844675" y="3344863"/>
          <p14:tracePt t="60115" x="1851025" y="3352800"/>
          <p14:tracePt t="60148" x="1855788" y="3352800"/>
          <p14:tracePt t="60164" x="1858963" y="3352800"/>
          <p14:tracePt t="60181" x="1870075" y="3352800"/>
          <p14:tracePt t="60198" x="1874838" y="3349625"/>
          <p14:tracePt t="60214" x="1882775" y="3349625"/>
          <p14:tracePt t="60231" x="1885950" y="3344863"/>
          <p14:tracePt t="60248" x="1893888" y="3341688"/>
          <p14:tracePt t="60265" x="1901825" y="3341688"/>
          <p14:tracePt t="60281" x="1908175" y="3336925"/>
          <p14:tracePt t="60298" x="1912938" y="3336925"/>
          <p14:tracePt t="60314" x="1916113" y="3336925"/>
          <p14:tracePt t="60506" x="1924050" y="3336925"/>
          <p14:tracePt t="60517" x="1931988" y="3336925"/>
          <p14:tracePt t="60531" x="1935163" y="3336925"/>
          <p14:tracePt t="60548" x="1939925" y="3336925"/>
          <p14:tracePt t="60565" x="1946275" y="3336925"/>
          <p14:tracePt t="60581" x="1951038" y="3336925"/>
          <p14:tracePt t="60598" x="1954213" y="3336925"/>
          <p14:tracePt t="60685" x="1962150" y="3336925"/>
          <p14:tracePt t="60696" x="1965325" y="3341688"/>
          <p14:tracePt t="60707" x="1973263" y="3341688"/>
          <p14:tracePt t="60719" x="1978025" y="3344863"/>
          <p14:tracePt t="60731" x="1989138" y="3344863"/>
          <p14:tracePt t="60748" x="1997075" y="3352800"/>
          <p14:tracePt t="60765" x="2030413" y="3352800"/>
          <p14:tracePt t="60781" x="2046288" y="3352800"/>
          <p14:tracePt t="60798" x="2060575" y="3352800"/>
          <p14:tracePt t="60815" x="2065338" y="3352800"/>
          <p14:tracePt t="60831" x="2073275" y="3352800"/>
          <p14:tracePt t="60888" x="2076450" y="3352800"/>
          <p14:tracePt t="60899" x="2084388" y="3352800"/>
          <p14:tracePt t="60910" x="2092325" y="3352800"/>
          <p14:tracePt t="60921" x="2103438" y="3352800"/>
          <p14:tracePt t="60933" x="2111375" y="3352800"/>
          <p14:tracePt t="60948" x="2122488" y="3352800"/>
          <p14:tracePt t="60966" x="2141538" y="3352800"/>
          <p14:tracePt t="60981" x="2149475" y="3352800"/>
          <p14:tracePt t="60998" x="2160588" y="3352800"/>
          <p14:tracePt t="61015" x="2179638" y="3352800"/>
          <p14:tracePt t="61031" x="2190750" y="3352800"/>
          <p14:tracePt t="61048" x="2198688" y="3355975"/>
          <p14:tracePt t="61065" x="2201863" y="3355975"/>
          <p14:tracePt t="61081" x="2206625" y="3355975"/>
          <p14:tracePt t="61098" x="2212975" y="3360738"/>
          <p14:tracePt t="61115" x="2225675" y="3371850"/>
          <p14:tracePt t="61131" x="2236788" y="3375025"/>
          <p14:tracePt t="61148" x="2255838" y="3379788"/>
          <p14:tracePt t="61165" x="2266950" y="3387725"/>
          <p14:tracePt t="61181" x="2282825" y="3387725"/>
          <p14:tracePt t="61198" x="2286000" y="3390900"/>
          <p14:tracePt t="61215" x="2316163" y="3402013"/>
          <p14:tracePt t="61231" x="2351088" y="3413125"/>
          <p14:tracePt t="61248" x="2430463" y="3436938"/>
          <p14:tracePt t="61265" x="2473325" y="3451225"/>
          <p14:tracePt t="61281" x="2549525" y="3463925"/>
          <p14:tracePt t="61298" x="2571750" y="3470275"/>
          <p14:tracePt t="61315" x="2598738" y="3475038"/>
          <p14:tracePt t="61331" x="2609850" y="3482975"/>
          <p14:tracePt t="61348" x="2613025" y="3482975"/>
          <p14:tracePt t="61519" x="2620963" y="3486150"/>
          <p14:tracePt t="61530" x="2632075" y="3486150"/>
          <p14:tracePt t="61540" x="2636838" y="3486150"/>
          <p14:tracePt t="61552" x="2640013" y="3489325"/>
          <p14:tracePt t="61565" x="2644775" y="3489325"/>
          <p14:tracePt t="61581" x="2647950" y="3489325"/>
          <p14:tracePt t="61598" x="2655888" y="3489325"/>
          <p14:tracePt t="61615" x="2663825" y="3489325"/>
          <p14:tracePt t="61631" x="2670175" y="3489325"/>
          <p14:tracePt t="61648" x="2674938" y="3489325"/>
          <p14:tracePt t="61665" x="2682875" y="3489325"/>
          <p14:tracePt t="61681" x="2686050" y="3489325"/>
          <p14:tracePt t="61698" x="2697163" y="3489325"/>
          <p14:tracePt t="61715" x="2701925" y="3489325"/>
          <p14:tracePt t="61731" x="2708275" y="3478213"/>
          <p14:tracePt t="61748" x="2720975" y="3475038"/>
          <p14:tracePt t="61765" x="2740025" y="3463925"/>
          <p14:tracePt t="61781" x="2743200" y="3459163"/>
          <p14:tracePt t="61798" x="2759075" y="3451225"/>
          <p14:tracePt t="61815" x="2762250" y="3451225"/>
          <p14:tracePt t="61831" x="2770188" y="3448050"/>
          <p14:tracePt t="61911" x="2773363" y="3448050"/>
          <p14:tracePt t="61968" x="2781300" y="3444875"/>
          <p14:tracePt t="61979" x="2784475" y="3444875"/>
          <p14:tracePt t="61990" x="2789238" y="3440113"/>
          <p14:tracePt t="62001" x="2792413" y="3432175"/>
          <p14:tracePt t="62015" x="2797175" y="3432175"/>
          <p14:tracePt t="62031" x="2800350" y="3432175"/>
          <p14:tracePt t="62048" x="2803525" y="3429000"/>
          <p14:tracePt t="62147" x="2803525" y="3425825"/>
          <p14:tracePt t="62181" x="2808288" y="3425825"/>
          <p14:tracePt t="62215" x="2816225" y="3425825"/>
          <p14:tracePt t="62226" x="2819400" y="3425825"/>
          <p14:tracePt t="62464" x="2827338" y="3425825"/>
          <p14:tracePt t="62481" x="2841625" y="3425825"/>
          <p14:tracePt t="62498" x="2860675" y="3425825"/>
          <p14:tracePt t="62515" x="2868613" y="3425825"/>
          <p14:tracePt t="62531" x="2887663" y="3425825"/>
          <p14:tracePt t="62548" x="2906713" y="3425825"/>
          <p14:tracePt t="62565" x="2925763" y="3425825"/>
          <p14:tracePt t="62581" x="2930525" y="3425825"/>
          <p14:tracePt t="62598" x="2936875" y="3425825"/>
          <p14:tracePt t="62801" x="2944813" y="3425825"/>
          <p14:tracePt t="62811" x="2952750" y="3425825"/>
          <p14:tracePt t="62822" x="2955925" y="3425825"/>
          <p14:tracePt t="62834" x="2960688" y="3425825"/>
          <p14:tracePt t="62848" x="2963863" y="3425825"/>
          <p14:tracePt t="62865" x="2968625" y="3425825"/>
          <p14:tracePt t="62881" x="2974975" y="3425825"/>
          <p14:tracePt t="62898" x="2982913" y="3425825"/>
          <p14:tracePt t="62915" x="2990850" y="3425825"/>
          <p14:tracePt t="63025" x="2994025" y="3425825"/>
          <p14:tracePt t="63027" x="2998788" y="3425825"/>
          <p14:tracePt t="63036" x="3001963" y="3425825"/>
          <p14:tracePt t="63048" x="3006725" y="3425825"/>
          <p14:tracePt t="63065" x="3013075" y="3425825"/>
          <p14:tracePt t="63081" x="3021013" y="3425825"/>
          <p14:tracePt t="63098" x="3025775" y="3425825"/>
          <p14:tracePt t="63115" x="3032125" y="3425825"/>
          <p14:tracePt t="63131" x="3036888" y="3425825"/>
          <p14:tracePt t="63148" x="3048000" y="3425825"/>
          <p14:tracePt t="63165" x="3051175" y="3425825"/>
          <p14:tracePt t="63181" x="3063875" y="3425825"/>
          <p14:tracePt t="63198" x="3067050" y="3425825"/>
          <p14:tracePt t="63215" x="3074988" y="3425825"/>
          <p14:tracePt t="63231" x="3082925" y="3421063"/>
          <p14:tracePt t="63362" x="3070225" y="3421063"/>
          <p14:tracePt t="63374" x="3063875" y="3421063"/>
          <p14:tracePt t="63385" x="3051175" y="3417888"/>
          <p14:tracePt t="63396" x="3048000" y="3409950"/>
          <p14:tracePt t="63407" x="3036888" y="3409950"/>
          <p14:tracePt t="63419" x="3032125" y="3406775"/>
          <p14:tracePt t="63431" x="3028950" y="3406775"/>
          <p14:tracePt t="63448" x="3025775" y="3406775"/>
          <p14:tracePt t="63588" x="3028950" y="3406775"/>
          <p14:tracePt t="63610" x="3032125" y="3406775"/>
          <p14:tracePt t="64017" x="3044825" y="3406775"/>
          <p14:tracePt t="64082" x="3048000" y="3406775"/>
          <p14:tracePt t="64094" x="3051175" y="3406775"/>
          <p14:tracePt t="64105" x="3055938" y="3406775"/>
          <p14:tracePt t="64195" x="3059113" y="3406775"/>
          <p14:tracePt t="64206" x="3063875" y="3406775"/>
          <p14:tracePt t="64217" x="3074988" y="3406775"/>
          <p14:tracePt t="64229" x="3078163" y="3402013"/>
          <p14:tracePt t="64240" x="3086100" y="3402013"/>
          <p14:tracePt t="64251" x="3097213" y="3402013"/>
          <p14:tracePt t="64265" x="3101975" y="3402013"/>
          <p14:tracePt t="64281" x="3113088" y="3402013"/>
          <p14:tracePt t="64298" x="3132138" y="3402013"/>
          <p14:tracePt t="64315" x="3146425" y="3402013"/>
          <p14:tracePt t="64331" x="3165475" y="3402013"/>
          <p14:tracePt t="64348" x="3170238" y="3402013"/>
          <p14:tracePt t="64365" x="3184525" y="3402013"/>
          <p14:tracePt t="64381" x="3189288" y="3402013"/>
          <p14:tracePt t="64454" x="3192463" y="3402013"/>
          <p14:tracePt t="64589" x="3197225" y="3406775"/>
          <p14:tracePt t="64600" x="3200400" y="3413125"/>
          <p14:tracePt t="64611" x="3203575" y="3417888"/>
          <p14:tracePt t="64623" x="3211513" y="3421063"/>
          <p14:tracePt t="64634" x="3219450" y="3421063"/>
          <p14:tracePt t="64648" x="3230563" y="3421063"/>
          <p14:tracePt t="64665" x="3238500" y="3421063"/>
          <p14:tracePt t="64681" x="3265488" y="3421063"/>
          <p14:tracePt t="64698" x="3273425" y="3421063"/>
          <p14:tracePt t="64715" x="3295650" y="3421063"/>
          <p14:tracePt t="64731" x="3303588" y="3421063"/>
          <p14:tracePt t="64748" x="3311525" y="3421063"/>
          <p14:tracePt t="64781" x="3317875" y="3421063"/>
          <p14:tracePt t="64798" x="3317875" y="3425825"/>
          <p14:tracePt t="64847" x="3314700" y="3425825"/>
          <p14:tracePt t="64859" x="3311525" y="3425825"/>
          <p14:tracePt t="64870" x="3306763" y="3425825"/>
          <p14:tracePt t="64881" x="3303588" y="3425825"/>
          <p14:tracePt t="64898" x="3298825" y="3429000"/>
          <p14:tracePt t="64915" x="3292475" y="3429000"/>
          <p14:tracePt t="64994" x="3295650" y="3429000"/>
          <p14:tracePt t="65005" x="3298825" y="3429000"/>
          <p14:tracePt t="65017" x="3303588" y="3429000"/>
          <p14:tracePt t="65027" x="3306763" y="3429000"/>
          <p14:tracePt t="65039" x="3317875" y="3429000"/>
          <p14:tracePt t="65050" x="3325813" y="3429000"/>
          <p14:tracePt t="65065" x="3336925" y="3429000"/>
          <p14:tracePt t="65081" x="3349625" y="3429000"/>
          <p14:tracePt t="65098" x="3379788" y="3440113"/>
          <p14:tracePt t="65117" x="3455988" y="3455988"/>
          <p14:tracePt t="65131" x="3486150" y="3463925"/>
          <p14:tracePt t="65148" x="3513138" y="3467100"/>
          <p14:tracePt t="65165" x="3559175" y="3467100"/>
          <p14:tracePt t="65181" x="3573463" y="3467100"/>
          <p14:tracePt t="65198" x="3619500" y="3467100"/>
          <p14:tracePt t="65215" x="3635375" y="3467100"/>
          <p14:tracePt t="65231" x="3660775" y="3467100"/>
          <p14:tracePt t="65248" x="3673475" y="3467100"/>
          <p14:tracePt t="65265" x="3703638" y="3475038"/>
          <p14:tracePt t="65281" x="3722688" y="3478213"/>
          <p14:tracePt t="65298" x="3749675" y="3478213"/>
          <p14:tracePt t="65315" x="3756025" y="3478213"/>
          <p14:tracePt t="65331" x="3760788" y="3478213"/>
          <p14:tracePt t="65399" x="3760788" y="3467100"/>
          <p14:tracePt t="65410" x="3756025" y="3459163"/>
          <p14:tracePt t="65421" x="3749675" y="3448050"/>
          <p14:tracePt t="65432" x="3736975" y="3429000"/>
          <p14:tracePt t="65448" x="3725863" y="3413125"/>
          <p14:tracePt t="65466" x="3698875" y="3387725"/>
          <p14:tracePt t="65481" x="3679825" y="3375025"/>
          <p14:tracePt t="65498" x="3665538" y="3355975"/>
          <p14:tracePt t="65515" x="3630613" y="3333750"/>
          <p14:tracePt t="65531" x="3603625" y="3322638"/>
          <p14:tracePt t="65548" x="3540125" y="3298825"/>
          <p14:tracePt t="65565" x="3494088" y="3287713"/>
          <p14:tracePt t="65581" x="3417888" y="3273425"/>
          <p14:tracePt t="65598" x="3387725" y="3265488"/>
          <p14:tracePt t="65615" x="3330575" y="3257550"/>
          <p14:tracePt t="65631" x="3306763" y="3254375"/>
          <p14:tracePt t="65648" x="3241675" y="3254375"/>
          <p14:tracePt t="65665" x="3211513" y="3257550"/>
          <p14:tracePt t="65681" x="3162300" y="3268663"/>
          <p14:tracePt t="65698" x="3146425" y="3273425"/>
          <p14:tracePt t="65715" x="3121025" y="3292475"/>
          <p14:tracePt t="65731" x="3116263" y="3295650"/>
          <p14:tracePt t="65748" x="3108325" y="3303588"/>
          <p14:tracePt t="65765" x="3116263" y="3314700"/>
          <p14:tracePt t="65781" x="3159125" y="3330575"/>
          <p14:tracePt t="65798" x="3192463" y="3344863"/>
          <p14:tracePt t="65815" x="3246438" y="3355975"/>
          <p14:tracePt t="65831" x="3279775" y="3355975"/>
          <p14:tracePt t="65848" x="3317875" y="3360738"/>
          <p14:tracePt t="65865" x="3333750" y="3360738"/>
          <p14:tracePt t="65881" x="3349625" y="3371850"/>
          <p14:tracePt t="66164" x="3352800" y="3375025"/>
          <p14:tracePt t="66175" x="3387725" y="3417888"/>
          <p14:tracePt t="66186" x="3463925" y="3497263"/>
          <p14:tracePt t="66198" x="3551238" y="3578225"/>
          <p14:tracePt t="66215" x="3665538" y="3668713"/>
          <p14:tracePt t="66231" x="3848100" y="3798888"/>
          <p14:tracePt t="66248" x="3932238" y="3848100"/>
          <p14:tracePt t="66265" x="4125913" y="3943350"/>
          <p14:tracePt t="66281" x="4256088" y="3992563"/>
          <p14:tracePt t="66298" x="4514850" y="4084638"/>
          <p14:tracePt t="66315" x="4664075" y="4137025"/>
          <p14:tracePt t="66331" x="5045075" y="4267200"/>
          <p14:tracePt t="66348" x="5219700" y="4340225"/>
          <p14:tracePt t="66365" x="5391150" y="4408488"/>
          <p14:tracePt t="66367" x="5540375" y="4460875"/>
          <p14:tracePt t="66381" x="5635625" y="4495800"/>
          <p14:tracePt t="66398" x="5730875" y="4530725"/>
          <p14:tracePt t="66415" x="5894388" y="4579938"/>
          <p14:tracePt t="66431" x="5978525" y="4594225"/>
          <p14:tracePt t="66448" x="6111875" y="4618038"/>
          <p14:tracePt t="66465" x="6156325" y="4625975"/>
          <p14:tracePt t="66481" x="6229350" y="4625975"/>
          <p14:tracePt t="66498" x="6251575" y="4625975"/>
          <p14:tracePt t="66515" x="6297613" y="4613275"/>
          <p14:tracePt t="66531" x="6316663" y="4606925"/>
          <p14:tracePt t="66548" x="6381750" y="4587875"/>
          <p14:tracePt t="66565" x="6416675" y="4572000"/>
          <p14:tracePt t="66581" x="6484938" y="4545013"/>
          <p14:tracePt t="66598" x="6518275" y="4530725"/>
          <p14:tracePt t="66615" x="6569075" y="4506913"/>
          <p14:tracePt t="66631" x="6594475" y="4487863"/>
          <p14:tracePt t="66648" x="6648450" y="4446588"/>
          <p14:tracePt t="66665" x="6675438" y="4427538"/>
          <p14:tracePt t="66681" x="6727825" y="4389438"/>
          <p14:tracePt t="66698" x="6754813" y="4365625"/>
          <p14:tracePt t="66715" x="6792913" y="4313238"/>
          <p14:tracePt t="66731" x="6816725" y="4289425"/>
          <p14:tracePt t="66748" x="6854825" y="4225925"/>
          <p14:tracePt t="66765" x="6877050" y="4191000"/>
          <p14:tracePt t="66782" x="6918325" y="4117975"/>
          <p14:tracePt t="66798" x="6942138" y="4084638"/>
          <p14:tracePt t="66816" x="6969125" y="4016375"/>
          <p14:tracePt t="66831" x="6980238" y="3989388"/>
          <p14:tracePt t="66848" x="6994525" y="3954463"/>
          <p14:tracePt t="66865" x="7007225" y="3889375"/>
          <p14:tracePt t="66881" x="7013575" y="3856038"/>
          <p14:tracePt t="66898" x="7021513" y="3783013"/>
          <p14:tracePt t="66915" x="7021513" y="3760788"/>
          <p14:tracePt t="66931" x="7018338" y="3695700"/>
          <p14:tracePt t="66948" x="7021513" y="3673475"/>
          <p14:tracePt t="66965" x="7032625" y="3608388"/>
          <p14:tracePt t="66981" x="7032625" y="3584575"/>
          <p14:tracePt t="66998" x="7040563" y="3513138"/>
          <p14:tracePt t="67015" x="7048500" y="3478213"/>
          <p14:tracePt t="67031" x="7056438" y="3406775"/>
          <p14:tracePt t="67048" x="7067550" y="3379788"/>
          <p14:tracePt t="67065" x="7094538" y="3344863"/>
          <p14:tracePt t="67081" x="7113588" y="3330575"/>
          <p14:tracePt t="67098" x="7165975" y="3295650"/>
          <p14:tracePt t="67115" x="7181850" y="3284538"/>
          <p14:tracePt t="67131" x="7223125" y="3265488"/>
          <p14:tracePt t="67148" x="7246938" y="3260725"/>
          <p14:tracePt t="67165" x="7280275" y="3254375"/>
          <p14:tracePt t="67181" x="7296150" y="3254375"/>
          <p14:tracePt t="67198" x="7334250" y="3254375"/>
          <p14:tracePt t="67215" x="7353300" y="3257550"/>
          <p14:tracePt t="67231" x="7380288" y="3268663"/>
          <p14:tracePt t="67248" x="7391400" y="3279775"/>
          <p14:tracePt t="67266" x="7410450" y="3306763"/>
          <p14:tracePt t="67281" x="7421563" y="3317875"/>
          <p14:tracePt t="67298" x="7432675" y="3341688"/>
          <p14:tracePt t="67315" x="7459663" y="3382963"/>
          <p14:tracePt t="67331" x="7464425" y="3406775"/>
          <p14:tracePt t="67348" x="7475538" y="3451225"/>
          <p14:tracePt t="67365" x="7475538" y="3475038"/>
          <p14:tracePt t="67368" x="7483475" y="3508375"/>
          <p14:tracePt t="67381" x="7483475" y="3540125"/>
          <p14:tracePt t="67398" x="7489825" y="3573463"/>
          <p14:tracePt t="67415" x="7502525" y="3638550"/>
          <p14:tracePt t="67431" x="7502525" y="3668713"/>
          <p14:tracePt t="67448" x="7502525" y="3752850"/>
          <p14:tracePt t="67465" x="7502525" y="3794125"/>
          <p14:tracePt t="67481" x="7489825" y="3878263"/>
          <p14:tracePt t="67498" x="7483475" y="3921125"/>
          <p14:tracePt t="67515" x="7470775" y="3997325"/>
          <p14:tracePt t="67531" x="7464425" y="4041775"/>
          <p14:tracePt t="67548" x="7432675" y="4130675"/>
          <p14:tracePt t="67565" x="7418388" y="4171950"/>
          <p14:tracePt t="67581" x="7391400" y="4251325"/>
          <p14:tracePt t="67598" x="7369175" y="4294188"/>
          <p14:tracePt t="67615" x="7326313" y="4359275"/>
          <p14:tracePt t="67631" x="7307263" y="4384675"/>
          <p14:tracePt t="67648" x="7273925" y="4411663"/>
          <p14:tracePt t="67665" x="7258050" y="4422775"/>
          <p14:tracePt t="67681" x="7223125" y="4446588"/>
          <p14:tracePt t="67698" x="7204075" y="4457700"/>
          <p14:tracePt t="67716" x="7178675" y="4479925"/>
          <p14:tracePt t="67731" x="7173913" y="4484688"/>
          <p14:tracePt t="67748" x="7165975" y="4495800"/>
          <p14:tracePt t="67765" x="7170738" y="4514850"/>
          <p14:tracePt t="67781" x="7173913" y="4530725"/>
          <p14:tracePt t="67798" x="7185025" y="4564063"/>
          <p14:tracePt t="67815" x="7192963" y="4583113"/>
          <p14:tracePt t="67831" x="7200900" y="4613275"/>
          <p14:tracePt t="67848" x="7208838" y="4640263"/>
          <p14:tracePt t="67865" x="7208838" y="4686300"/>
          <p14:tracePt t="67881" x="7208838" y="4708525"/>
          <p14:tracePt t="67898" x="7208838" y="4754563"/>
          <p14:tracePt t="67915" x="7208838" y="4773613"/>
          <p14:tracePt t="67931" x="7208838" y="4808538"/>
          <p14:tracePt t="67948" x="7208838" y="4819650"/>
          <p14:tracePt t="67965" x="7219950" y="4846638"/>
          <p14:tracePt t="67981" x="7231063" y="4860925"/>
          <p14:tracePt t="67998" x="7254875" y="4895850"/>
          <p14:tracePt t="68015" x="7258050" y="4914900"/>
          <p14:tracePt t="68031" x="7269163" y="4933950"/>
          <p14:tracePt t="68048" x="7269163" y="4945063"/>
          <p14:tracePt t="68065" x="7269163" y="4964113"/>
          <p14:tracePt t="68081" x="7269163" y="4972050"/>
          <p14:tracePt t="68098" x="7269163" y="4991100"/>
          <p14:tracePt t="68115" x="7269163" y="5002213"/>
          <p14:tracePt t="68132" x="7261225" y="5021263"/>
          <p14:tracePt t="68148" x="7258050" y="5029200"/>
          <p14:tracePt t="68166" x="7250113" y="5032375"/>
          <p14:tracePt t="68181" x="7242175" y="5037138"/>
          <p14:tracePt t="68198" x="7235825" y="5037138"/>
          <p14:tracePt t="68505" x="7246938" y="5037138"/>
          <p14:tracePt t="68515" x="7254875" y="5040313"/>
          <p14:tracePt t="68560" x="7261225" y="5040313"/>
          <p14:tracePt t="68571" x="7269163" y="5048250"/>
          <p14:tracePt t="68582" x="7261225" y="5056188"/>
          <p14:tracePt t="68605" x="7265988" y="5056188"/>
          <p14:tracePt t="68661" x="7265988" y="5064125"/>
          <p14:tracePt t="68695" x="7261225" y="5059363"/>
          <p14:tracePt t="68706" x="7258050" y="5059363"/>
          <p14:tracePt t="68718" x="7254875" y="5059363"/>
          <p14:tracePt t="68731" x="7250113" y="5059363"/>
          <p14:tracePt t="68748" x="7246938" y="5059363"/>
          <p14:tracePt t="68765" x="7235825" y="5059363"/>
          <p14:tracePt t="68781" x="7231063" y="5059363"/>
          <p14:tracePt t="68798" x="7212013" y="5059363"/>
          <p14:tracePt t="68814" x="7204075" y="5059363"/>
          <p14:tracePt t="68831" x="7185025" y="5059363"/>
          <p14:tracePt t="68848" x="7173913" y="5059363"/>
          <p14:tracePt t="68865" x="7140575" y="5056188"/>
          <p14:tracePt t="68881" x="7124700" y="5048250"/>
          <p14:tracePt t="68898" x="7102475" y="5040313"/>
          <p14:tracePt t="68914" x="7094538" y="5032375"/>
          <p14:tracePt t="68931" x="7070725" y="5026025"/>
          <p14:tracePt t="68948" x="7067550" y="5021263"/>
          <p14:tracePt t="68965" x="7059613" y="5010150"/>
          <p14:tracePt t="68981" x="7056438" y="5006975"/>
          <p14:tracePt t="68998" x="7051675" y="5002213"/>
          <p14:tracePt t="69031" x="7051675" y="4999038"/>
          <p14:tracePt t="69048" x="7051675" y="4991100"/>
          <p14:tracePt t="69065" x="7051675" y="4983163"/>
          <p14:tracePt t="69081" x="7051675" y="4979988"/>
          <p14:tracePt t="69098" x="7056438" y="4975225"/>
          <p14:tracePt t="69115" x="7064375" y="4968875"/>
          <p14:tracePt t="69131" x="7067550" y="4964113"/>
          <p14:tracePt t="69148" x="7078663" y="4953000"/>
          <p14:tracePt t="69165" x="7086600" y="4949825"/>
          <p14:tracePt t="69181" x="7105650" y="4937125"/>
          <p14:tracePt t="69198" x="7116763" y="4933950"/>
          <p14:tracePt t="69215" x="7132638" y="4930775"/>
          <p14:tracePt t="69231" x="7143750" y="4922838"/>
          <p14:tracePt t="69248" x="7162800" y="4922838"/>
          <p14:tracePt t="69265" x="7170738" y="4922838"/>
          <p14:tracePt t="69281" x="7185025" y="4922838"/>
          <p14:tracePt t="69298" x="7189788" y="4922838"/>
          <p14:tracePt t="69314" x="7204075" y="4930775"/>
          <p14:tracePt t="69331" x="7212013" y="4933950"/>
          <p14:tracePt t="69348" x="7235825" y="4949825"/>
          <p14:tracePt t="69364" x="7246938" y="4956175"/>
          <p14:tracePt t="69381" x="7254875" y="4968875"/>
          <p14:tracePt t="69398" x="7261225" y="4979988"/>
          <p14:tracePt t="69415" x="7269163" y="5002213"/>
          <p14:tracePt t="69431" x="7277100" y="5018088"/>
          <p14:tracePt t="69448" x="7288213" y="5051425"/>
          <p14:tracePt t="69465" x="7292975" y="5067300"/>
          <p14:tracePt t="69481" x="7304088" y="5083175"/>
          <p14:tracePt t="69498" x="7304088" y="5086350"/>
          <p14:tracePt t="69516" x="7304088" y="5097463"/>
          <p14:tracePt t="69531" x="7304088" y="5102225"/>
          <p14:tracePt t="69548" x="7304088" y="5105400"/>
          <p14:tracePt t="69565" x="7304088" y="5113338"/>
          <p14:tracePt t="69581" x="7296150" y="5116513"/>
          <p14:tracePt t="69696" x="7292975" y="5116513"/>
          <p14:tracePt t="69707" x="7288213" y="5116513"/>
          <p14:tracePt t="69719" x="7285038" y="5116513"/>
          <p14:tracePt t="69731" x="7280275" y="5116513"/>
          <p14:tracePt t="69748" x="7269163" y="5116513"/>
          <p14:tracePt t="69765" x="7250113" y="5116513"/>
          <p14:tracePt t="69781" x="7246938" y="5113338"/>
          <p14:tracePt t="69798" x="7246938" y="5108575"/>
          <p14:tracePt t="69815" x="7246938" y="5102225"/>
          <p14:tracePt t="69831" x="7246938" y="5089525"/>
          <p14:tracePt t="69848" x="7246938" y="5078413"/>
          <p14:tracePt t="69865" x="7261225" y="5070475"/>
          <p14:tracePt t="69881" x="7277100" y="5064125"/>
          <p14:tracePt t="69898" x="7304088" y="5059363"/>
          <p14:tracePt t="69915" x="7315200" y="5059363"/>
          <p14:tracePt t="69932" x="7323138" y="5059363"/>
          <p14:tracePt t="69948" x="7334250" y="5059363"/>
          <p14:tracePt t="69966" x="7342188" y="5064125"/>
          <p14:tracePt t="69981" x="7353300" y="5075238"/>
          <p14:tracePt t="69998" x="7369175" y="5089525"/>
          <p14:tracePt t="70014" x="7421563" y="5132388"/>
          <p14:tracePt t="70031" x="7459663" y="5159375"/>
          <p14:tracePt t="70048" x="7521575" y="5200650"/>
          <p14:tracePt t="70064" x="7535863" y="5211763"/>
          <p14:tracePt t="70081" x="7570788" y="5235575"/>
          <p14:tracePt t="70098" x="7589838" y="5241925"/>
          <p14:tracePt t="70115" x="7616825" y="5249863"/>
          <p14:tracePt t="70131" x="7620000" y="5249863"/>
          <p14:tracePt t="70148" x="7623175" y="5249863"/>
          <p14:tracePt t="70202" x="7627938" y="5249863"/>
          <p14:tracePt t="70214" x="7631113" y="5257800"/>
          <p14:tracePt t="70225" x="7639050" y="5257800"/>
          <p14:tracePt t="70236" x="7642225" y="5260975"/>
          <p14:tracePt t="70248" x="7650163" y="5260975"/>
          <p14:tracePt t="70265" x="7661275" y="5265738"/>
          <p14:tracePt t="70281" x="7680325" y="5276850"/>
          <p14:tracePt t="70298" x="7699375" y="5276850"/>
          <p14:tracePt t="70315" x="7718425" y="5280025"/>
          <p14:tracePt t="70331" x="7731125" y="5280025"/>
          <p14:tracePt t="70348" x="7737475" y="5280025"/>
          <p14:tracePt t="70381" x="7742238" y="5280025"/>
          <p14:tracePt t="70439" x="7745413" y="5280025"/>
          <p14:tracePt t="70450" x="7745413" y="5276850"/>
          <p14:tracePt t="70461" x="7745413" y="5273675"/>
          <p14:tracePt t="70472" x="7745413" y="5268913"/>
          <p14:tracePt t="70483" x="7745413" y="5260975"/>
          <p14:tracePt t="70574" x="7745413" y="5257800"/>
          <p14:tracePt t="70585" x="7745413" y="5254625"/>
          <p14:tracePt t="70596" x="7734300" y="5249863"/>
          <p14:tracePt t="70607" x="7726363" y="5246688"/>
          <p14:tracePt t="70619" x="7715250" y="5238750"/>
          <p14:tracePt t="70631" x="7712075" y="5235575"/>
          <p14:tracePt t="70648" x="7707313" y="5235575"/>
          <p14:tracePt t="70664" x="7696200" y="5230813"/>
          <p14:tracePt t="70681" x="7693025" y="5230813"/>
          <p14:tracePt t="70698" x="7685088" y="5227638"/>
          <p14:tracePt t="70714" x="7680325" y="5222875"/>
          <p14:tracePt t="70731" x="7673975" y="5222875"/>
          <p14:tracePt t="71070" x="7677150" y="5219700"/>
          <p14:tracePt t="71081" x="7685088" y="5219700"/>
          <p14:tracePt t="71091" x="7688263" y="5219700"/>
          <p14:tracePt t="71102" x="7693025" y="5219700"/>
          <p14:tracePt t="71115" x="7699375" y="5211763"/>
          <p14:tracePt t="71131" x="7704138" y="5211763"/>
          <p14:tracePt t="71148" x="7712075" y="5211763"/>
          <p14:tracePt t="71181" x="7715250" y="5211763"/>
          <p14:tracePt t="71745" x="7723188" y="5211763"/>
          <p14:tracePt t="71756" x="7750175" y="5211763"/>
          <p14:tracePt t="71767" x="7761288" y="5208588"/>
          <p14:tracePt t="71781" x="7769225" y="5208588"/>
          <p14:tracePt t="71798" x="7780338" y="5208588"/>
          <p14:tracePt t="71815" x="7799388" y="5208588"/>
          <p14:tracePt t="71831" x="7810500" y="5208588"/>
          <p14:tracePt t="71848" x="7829550" y="5219700"/>
          <p14:tracePt t="71864" x="7848600" y="5227638"/>
          <p14:tracePt t="71868" x="7856538" y="5230813"/>
          <p14:tracePt t="71881" x="7867650" y="5230813"/>
          <p14:tracePt t="71898" x="7870825" y="5230813"/>
          <p14:tracePt t="71915" x="7878763" y="5230813"/>
          <p14:tracePt t="72961" x="7883525" y="5230813"/>
          <p14:tracePt t="73162" x="7864475" y="5219700"/>
          <p14:tracePt t="73181" x="7845425" y="5216525"/>
          <p14:tracePt t="73198" x="7799388" y="5203825"/>
          <p14:tracePt t="73214" x="7764463" y="5197475"/>
          <p14:tracePt t="73231" x="7677150" y="5165725"/>
          <p14:tracePt t="73248" x="7635875" y="5151438"/>
          <p14:tracePt t="73265" x="7535863" y="5121275"/>
          <p14:tracePt t="73281" x="7489825" y="5108575"/>
          <p14:tracePt t="73298" x="7407275" y="5086350"/>
          <p14:tracePt t="73314" x="7361238" y="5078413"/>
          <p14:tracePt t="73331" x="7296150" y="5067300"/>
          <p14:tracePt t="73348" x="7273925" y="5059363"/>
          <p14:tracePt t="73365" x="7227888" y="5048250"/>
          <p14:tracePt t="73381" x="7200900" y="5040313"/>
          <p14:tracePt t="73398" x="7170738" y="5029200"/>
          <p14:tracePt t="73415" x="7159625" y="5026025"/>
          <p14:tracePt t="73431" x="7151688" y="5021263"/>
          <p14:tracePt t="73521" x="7151688" y="5018088"/>
          <p14:tracePt t="73544" x="7159625" y="5013325"/>
          <p14:tracePt t="73555" x="7170738" y="5006975"/>
          <p14:tracePt t="73566" x="7181850" y="5002213"/>
          <p14:tracePt t="73578" x="7197725" y="5002213"/>
          <p14:tracePt t="73591" x="7208838" y="4994275"/>
          <p14:tracePt t="73603" x="7216775" y="4991100"/>
          <p14:tracePt t="73614" x="7227888" y="4991100"/>
          <p14:tracePt t="73631" x="7239000" y="4987925"/>
          <p14:tracePt t="73648" x="7258050" y="4979988"/>
          <p14:tracePt t="73664" x="7269163" y="4983163"/>
          <p14:tracePt t="73681" x="7304088" y="4994275"/>
          <p14:tracePt t="73698" x="7318375" y="4994275"/>
          <p14:tracePt t="73714" x="7337425" y="4994275"/>
          <p14:tracePt t="73731" x="7350125" y="4994275"/>
          <p14:tracePt t="73748" x="7380288" y="4994275"/>
          <p14:tracePt t="73764" x="7394575" y="4994275"/>
          <p14:tracePt t="73781" x="7418388" y="4999038"/>
          <p14:tracePt t="73798" x="7426325" y="4999038"/>
          <p14:tracePt t="73814" x="7440613" y="4999038"/>
          <p14:tracePt t="73831" x="7445375" y="4999038"/>
          <p14:tracePt t="73848" x="7448550" y="5002213"/>
          <p14:tracePt t="73881" x="7451725" y="5002213"/>
          <p14:tracePt t="73914" x="7456488" y="5006975"/>
          <p14:tracePt t="73926" x="7464425" y="5010150"/>
          <p14:tracePt t="73937" x="7467600" y="5018088"/>
          <p14:tracePt t="73949" x="7475538" y="5021263"/>
          <p14:tracePt t="73964" x="7486650" y="5026025"/>
          <p14:tracePt t="73981" x="7505700" y="5037138"/>
          <p14:tracePt t="73998" x="7516813" y="5040313"/>
          <p14:tracePt t="74015" x="7521575" y="5045075"/>
          <p14:tracePt t="74031" x="7532688" y="5056188"/>
          <p14:tracePt t="74048" x="7535863" y="5056188"/>
          <p14:tracePt t="74355" x="7532688" y="5045075"/>
          <p14:tracePt t="74368" x="7527925" y="5029200"/>
          <p14:tracePt t="74376" x="7527925" y="5021263"/>
          <p14:tracePt t="74388" x="7524750" y="5010150"/>
          <p14:tracePt t="74399" x="7516813" y="4999038"/>
          <p14:tracePt t="74414" x="7513638" y="4991100"/>
          <p14:tracePt t="74432" x="7489825" y="4968875"/>
          <p14:tracePt t="74448" x="7467600" y="4949825"/>
          <p14:tracePt t="74464" x="7429500" y="4926013"/>
          <p14:tracePt t="74481" x="7372350" y="4895850"/>
          <p14:tracePt t="74498" x="7353300" y="4884738"/>
          <p14:tracePt t="74514" x="7337425" y="4873625"/>
          <p14:tracePt t="74531" x="7334250" y="4868863"/>
          <p14:tracePt t="74548" x="7326313" y="4860925"/>
          <p14:tracePt t="74564" x="7323138" y="4854575"/>
          <p14:tracePt t="74581" x="7312025" y="4846638"/>
          <p14:tracePt t="74598" x="7312025" y="4841875"/>
          <p14:tracePt t="74657" x="7307263" y="4841875"/>
          <p14:tracePt t="74669" x="7304088" y="4841875"/>
          <p14:tracePt t="74680" x="7296150" y="4846638"/>
          <p14:tracePt t="74691" x="7285038" y="4857750"/>
          <p14:tracePt t="74702" x="7273925" y="4868863"/>
          <p14:tracePt t="74714" x="7261225" y="4887913"/>
          <p14:tracePt t="74731" x="7250113" y="4903788"/>
          <p14:tracePt t="74748" x="7231063" y="4937125"/>
          <p14:tracePt t="74764" x="7227888" y="4949825"/>
          <p14:tracePt t="74781" x="7227888" y="4968875"/>
          <p14:tracePt t="74798" x="7235825" y="4972050"/>
          <p14:tracePt t="74814" x="7242175" y="4972050"/>
          <p14:tracePt t="74831" x="7250113" y="4972050"/>
          <p14:tracePt t="74848" x="7273925" y="4972050"/>
          <p14:tracePt t="74864" x="7280275" y="4960938"/>
          <p14:tracePt t="74881" x="7292975" y="4949825"/>
          <p14:tracePt t="74898" x="7315200" y="4926013"/>
          <p14:tracePt t="74915" x="7318375" y="4918075"/>
          <p14:tracePt t="74931" x="7331075" y="4903788"/>
          <p14:tracePt t="74983" x="7331075" y="4906963"/>
          <p14:tracePt t="74995" x="7323138" y="4918075"/>
          <p14:tracePt t="75006" x="7318375" y="4926013"/>
          <p14:tracePt t="75017" x="7318375" y="4937125"/>
          <p14:tracePt t="75031" x="7315200" y="4949825"/>
          <p14:tracePt t="75048" x="7315200" y="4953000"/>
          <p14:tracePt t="75064" x="7315200" y="4960938"/>
          <p14:tracePt t="75081" x="7318375" y="4964113"/>
          <p14:tracePt t="75098" x="7326313" y="4964113"/>
          <p14:tracePt t="75114" x="7331075" y="4964113"/>
          <p14:tracePt t="75131" x="7337425" y="4964113"/>
          <p14:tracePt t="75367" x="7334250" y="4972050"/>
          <p14:tracePt t="75377" x="7331075" y="4979988"/>
          <p14:tracePt t="75381" x="7326313" y="4983163"/>
          <p14:tracePt t="75398" x="7323138" y="4987925"/>
          <p14:tracePt t="75414" x="7315200" y="5002213"/>
          <p14:tracePt t="75431" x="7307263" y="5006975"/>
          <p14:tracePt t="75448" x="7299325" y="5013325"/>
          <p14:tracePt t="75464" x="7296150" y="5018088"/>
          <p14:tracePt t="75481" x="7288213" y="5026025"/>
          <p14:tracePt t="75498" x="7285038" y="5029200"/>
          <p14:tracePt t="75514" x="7273925" y="5040313"/>
          <p14:tracePt t="75531" x="7269163" y="5045075"/>
          <p14:tracePt t="75548" x="7250113" y="5056188"/>
          <p14:tracePt t="75564" x="7239000" y="5059363"/>
          <p14:tracePt t="75581" x="7212013" y="5070475"/>
          <p14:tracePt t="75598" x="7204075" y="5070475"/>
          <p14:tracePt t="75615" x="7178675" y="5075238"/>
          <p14:tracePt t="75631" x="7165975" y="5083175"/>
          <p14:tracePt t="75648" x="7146925" y="5083175"/>
          <p14:tracePt t="75664" x="7127875" y="5083175"/>
          <p14:tracePt t="75681" x="7108825" y="5075238"/>
          <p14:tracePt t="75698" x="7097713" y="5067300"/>
          <p14:tracePt t="75714" x="7064375" y="5045075"/>
          <p14:tracePt t="75731" x="7048500" y="5029200"/>
          <p14:tracePt t="75748" x="7037388" y="5006975"/>
          <p14:tracePt t="75764" x="7037388" y="4999038"/>
          <p14:tracePt t="75781" x="7037388" y="4987925"/>
          <p14:tracePt t="75798" x="7056438" y="4960938"/>
          <p14:tracePt t="75815" x="7064375" y="4953000"/>
          <p14:tracePt t="75831" x="7086600" y="4945063"/>
          <p14:tracePt t="75848" x="7094538" y="4945063"/>
          <p14:tracePt t="75864" x="7102475" y="4945063"/>
          <p14:tracePt t="75906" x="7097713" y="4945063"/>
          <p14:tracePt t="75918" x="7094538" y="4945063"/>
          <p14:tracePt t="75929" x="7089775" y="4945063"/>
          <p14:tracePt t="75951" x="7086600" y="4945063"/>
          <p14:tracePt t="75963" x="7083425" y="4945063"/>
          <p14:tracePt t="75974" x="7070725" y="4945063"/>
          <p14:tracePt t="75985" x="7056438" y="4941888"/>
          <p14:tracePt t="75998" x="7040563" y="4937125"/>
          <p14:tracePt t="76014" x="7013575" y="4926013"/>
          <p14:tracePt t="76031" x="6945313" y="4892675"/>
          <p14:tracePt t="76048" x="6918325" y="4876800"/>
          <p14:tracePt t="76064" x="6858000" y="4835525"/>
          <p14:tracePt t="76082" x="6838950" y="4819650"/>
          <p14:tracePt t="76098" x="6816725" y="4789488"/>
          <p14:tracePt t="76114" x="6811963" y="4773613"/>
          <p14:tracePt t="76131" x="6804025" y="4765675"/>
          <p14:tracePt t="76148" x="6804025" y="4762500"/>
          <p14:tracePt t="76164" x="6804025" y="4759325"/>
          <p14:tracePt t="76181" x="6808788" y="4759325"/>
          <p14:tracePt t="76198" x="6842125" y="4759325"/>
          <p14:tracePt t="76214" x="6865938" y="4759325"/>
          <p14:tracePt t="76231" x="6888163" y="4759325"/>
          <p14:tracePt t="76248" x="6950075" y="4759325"/>
          <p14:tracePt t="76265" x="6980238" y="4759325"/>
          <p14:tracePt t="76281" x="7026275" y="4759325"/>
          <p14:tracePt t="76298" x="7045325" y="4751388"/>
          <p14:tracePt t="76314" x="7075488" y="4746625"/>
          <p14:tracePt t="76331" x="7086600" y="4746625"/>
          <p14:tracePt t="76348" x="7089775" y="4746625"/>
          <p14:tracePt t="76379" x="7086600" y="4746625"/>
          <p14:tracePt t="76390" x="7067550" y="4740275"/>
          <p14:tracePt t="76401" x="7051675" y="4735513"/>
          <p14:tracePt t="76414" x="7040563" y="4727575"/>
          <p14:tracePt t="76431" x="7026275" y="4724400"/>
          <p14:tracePt t="76448" x="6991350" y="4705350"/>
          <p14:tracePt t="76464" x="6988175" y="4702175"/>
          <p14:tracePt t="76481" x="6988175" y="4694238"/>
          <p14:tracePt t="76498" x="6988175" y="4689475"/>
          <p14:tracePt t="76514" x="7013575" y="4678363"/>
          <p14:tracePt t="76531" x="7037388" y="4675188"/>
          <p14:tracePt t="76548" x="7083425" y="4659313"/>
          <p14:tracePt t="76564" x="7102475" y="4656138"/>
          <p14:tracePt t="76581" x="7135813" y="4645025"/>
          <p14:tracePt t="76598" x="7143750" y="4640263"/>
          <p14:tracePt t="76614" x="7146925" y="4637088"/>
          <p14:tracePt t="76648" x="7124700" y="4613275"/>
          <p14:tracePt t="76664" x="7102475" y="4602163"/>
          <p14:tracePt t="76681" x="7075488" y="4583113"/>
          <p14:tracePt t="76698" x="7040563" y="4552950"/>
          <p14:tracePt t="76715" x="7010400" y="4525963"/>
          <p14:tracePt t="76731" x="7007225" y="4514850"/>
          <p14:tracePt t="76748" x="7007225" y="4511675"/>
          <p14:tracePt t="76764" x="7021513" y="4498975"/>
          <p14:tracePt t="76781" x="7029450" y="4498975"/>
          <p14:tracePt t="76798" x="7051675" y="4498975"/>
          <p14:tracePt t="76814" x="7056438" y="4498975"/>
          <p14:tracePt t="76831" x="7059613" y="4498975"/>
          <p14:tracePt t="76930" x="7064375" y="4498975"/>
          <p14:tracePt t="76941" x="7070725" y="4498975"/>
          <p14:tracePt t="76952" x="7083425" y="4498975"/>
          <p14:tracePt t="76964" x="7089775" y="4498975"/>
          <p14:tracePt t="76981" x="7102475" y="4498975"/>
          <p14:tracePt t="76998" x="7146925" y="4498975"/>
          <p14:tracePt t="77014" x="7162800" y="4498975"/>
          <p14:tracePt t="77031" x="7204075" y="4487863"/>
          <p14:tracePt t="77048" x="7216775" y="4484688"/>
          <p14:tracePt t="77064" x="7231063" y="4460875"/>
          <p14:tracePt t="77081" x="7235825" y="4454525"/>
          <p14:tracePt t="77098" x="7235825" y="4427538"/>
          <p14:tracePt t="77114" x="7227888" y="4408488"/>
          <p14:tracePt t="77131" x="7223125" y="4384675"/>
          <p14:tracePt t="77148" x="7197725" y="4327525"/>
          <p14:tracePt t="77165" x="7181850" y="4283075"/>
          <p14:tracePt t="77181" x="7159625" y="4206875"/>
          <p14:tracePt t="77198" x="7159625" y="4175125"/>
          <p14:tracePt t="77214" x="7173913" y="4133850"/>
          <p14:tracePt t="77231" x="7189788" y="4122738"/>
          <p14:tracePt t="77248" x="7219950" y="4098925"/>
          <p14:tracePt t="77264" x="7235825" y="4087813"/>
          <p14:tracePt t="77281" x="7269163" y="4065588"/>
          <p14:tracePt t="77298" x="7288213" y="4054475"/>
          <p14:tracePt t="77314" x="7304088" y="4038600"/>
          <p14:tracePt t="77331" x="7307263" y="4035425"/>
          <p14:tracePt t="77348" x="7299325" y="4030663"/>
          <p14:tracePt t="77364" x="7269163" y="4022725"/>
          <p14:tracePt t="77368" x="7216775" y="4016375"/>
          <p14:tracePt t="77381" x="7173913" y="4008438"/>
          <p14:tracePt t="77398" x="7151688" y="4003675"/>
          <p14:tracePt t="77414" x="7124700" y="3992563"/>
          <p14:tracePt t="77431" x="7124700" y="3981450"/>
          <p14:tracePt t="77448" x="7197725" y="3908425"/>
          <p14:tracePt t="77464" x="7235825" y="3875088"/>
          <p14:tracePt t="77481" x="7356475" y="3783013"/>
          <p14:tracePt t="77498" x="7402513" y="3752850"/>
          <p14:tracePt t="77514" x="7456488" y="3722688"/>
          <p14:tracePt t="77531" x="7459663" y="3714750"/>
          <p14:tracePt t="77571" x="7445375" y="3711575"/>
          <p14:tracePt t="77584" x="7413625" y="3703638"/>
          <p14:tracePt t="77598" x="7380288" y="3698875"/>
          <p14:tracePt t="77615" x="7345363" y="3692525"/>
          <p14:tracePt t="77631" x="7280275" y="3679825"/>
          <p14:tracePt t="77648" x="7265988" y="3673475"/>
          <p14:tracePt t="77664" x="7258050" y="3668713"/>
          <p14:tracePt t="77681" x="7258050" y="3665538"/>
          <p14:tracePt t="77698" x="7273925" y="3638550"/>
          <p14:tracePt t="77714" x="7285038" y="3619500"/>
          <p14:tracePt t="77731" x="7318375" y="3584575"/>
          <p14:tracePt t="77748" x="7337425" y="3565525"/>
          <p14:tracePt t="77764" x="7364413" y="3540125"/>
          <p14:tracePt t="77781" x="7375525" y="3521075"/>
          <p14:tracePt t="77798" x="7380288" y="3497263"/>
          <p14:tracePt t="77814" x="7380288" y="3478213"/>
          <p14:tracePt t="77831" x="7361238" y="3436938"/>
          <p14:tracePt t="77848" x="7356475" y="3421063"/>
          <p14:tracePt t="77864" x="7337425" y="3379788"/>
          <p14:tracePt t="77881" x="7337425" y="3371850"/>
          <p14:tracePt t="77898" x="7337425" y="3355975"/>
          <p14:tracePt t="77914" x="7337425" y="3352800"/>
          <p14:tracePt t="77931" x="7337425" y="3349625"/>
          <p14:tracePt t="78032" x="7350125" y="3363913"/>
          <p14:tracePt t="78044" x="7361238" y="3379788"/>
          <p14:tracePt t="78055" x="7380288" y="3406775"/>
          <p14:tracePt t="78066" x="7410450" y="3440113"/>
          <p14:tracePt t="78081" x="7437438" y="3478213"/>
          <p14:tracePt t="78098" x="7459663" y="3513138"/>
          <p14:tracePt t="78114" x="7489825" y="3565525"/>
          <p14:tracePt t="78131" x="7497763" y="3589338"/>
          <p14:tracePt t="78148" x="7508875" y="3635375"/>
          <p14:tracePt t="78164" x="7508875" y="3654425"/>
          <p14:tracePt t="78181" x="7508875" y="3692525"/>
          <p14:tracePt t="78198" x="7497763" y="3711575"/>
          <p14:tracePt t="78214" x="7486650" y="3741738"/>
          <p14:tracePt t="78231" x="7478713" y="3760788"/>
          <p14:tracePt t="78248" x="7467600" y="3779838"/>
          <p14:tracePt t="78264" x="7464425" y="3790950"/>
          <p14:tracePt t="78281" x="7459663" y="3810000"/>
          <p14:tracePt t="78298" x="7459663" y="3821113"/>
          <p14:tracePt t="78314" x="7459663" y="3840163"/>
          <p14:tracePt t="78331" x="7464425" y="3851275"/>
          <p14:tracePt t="78348" x="7475538" y="3870325"/>
          <p14:tracePt t="78364" x="7483475" y="3883025"/>
          <p14:tracePt t="78381" x="7489825" y="3902075"/>
          <p14:tracePt t="78398" x="7489825" y="3913188"/>
          <p14:tracePt t="78414" x="7502525" y="3935413"/>
          <p14:tracePt t="78431" x="7508875" y="3951288"/>
          <p14:tracePt t="78448" x="7516813" y="3984625"/>
          <p14:tracePt t="78464" x="7524750" y="4000500"/>
          <p14:tracePt t="78481" x="7535863" y="4035425"/>
          <p14:tracePt t="78498" x="7540625" y="4046538"/>
          <p14:tracePt t="78515" x="7546975" y="4054475"/>
          <p14:tracePt t="78531" x="7551738" y="4068763"/>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lang="zh-CN" sz="2400" dirty="0"/>
              <a:t>块缓存</a:t>
            </a:r>
            <a:endParaRPr lang="zh-CN" altLang="en-US" sz="2000" dirty="0">
              <a:sym typeface="+mn-ea"/>
            </a:endParaRPr>
          </a:p>
          <a:p>
            <a:r>
              <a:rPr lang="zh-CN" altLang="en-US" sz="2000" dirty="0">
                <a:sym typeface="+mn-ea"/>
              </a:rPr>
              <a:t>当把一个磁盘块(block) 中的内容载入到内存中时，需要为之</a:t>
            </a:r>
            <a:r>
              <a:rPr lang="zh-CN" altLang="en-US" sz="2000" dirty="0">
                <a:solidFill>
                  <a:srgbClr val="FF0000"/>
                </a:solidFill>
                <a:sym typeface="+mn-ea"/>
              </a:rPr>
              <a:t>分配</a:t>
            </a:r>
            <a:r>
              <a:rPr lang="zh-CN" altLang="en-US" sz="2000" dirty="0">
                <a:sym typeface="+mn-ea"/>
              </a:rPr>
              <a:t>对应的物理内存；当结束使用这一磁盘块时，需要</a:t>
            </a:r>
            <a:r>
              <a:rPr lang="zh-CN" altLang="en-US" sz="2000" dirty="0">
                <a:solidFill>
                  <a:srgbClr val="FF0000"/>
                </a:solidFill>
                <a:sym typeface="+mn-ea"/>
              </a:rPr>
              <a:t>释放</a:t>
            </a:r>
            <a:r>
              <a:rPr lang="zh-CN" altLang="en-US" sz="2000" dirty="0">
                <a:sym typeface="+mn-ea"/>
              </a:rPr>
              <a:t>对应的物理内存以回收操作系统资源。fs/fs.c 中的map_block 函数和unmap_block 函数实现这一功能。</a:t>
            </a:r>
            <a:endParaRPr sz="1800" dirty="0">
              <a:solidFill>
                <a:schemeClr val="tx1"/>
              </a:solidFill>
            </a:endParaRPr>
          </a:p>
          <a:p>
            <a:pPr marL="0" indent="0">
              <a:buNone/>
            </a:pPr>
            <a:endParaRPr sz="1800" dirty="0">
              <a:solidFill>
                <a:schemeClr val="tx1"/>
              </a:solidFill>
            </a:endParaRPr>
          </a:p>
        </p:txBody>
      </p:sp>
      <p:sp>
        <p:nvSpPr>
          <p:cNvPr id="8" name="内容占位符 7"/>
          <p:cNvSpPr>
            <a:spLocks noGrp="1"/>
          </p:cNvSpPr>
          <p:nvPr>
            <p:ph sz="half" idx="2"/>
          </p:nvPr>
        </p:nvSpPr>
        <p:spPr>
          <a:xfrm>
            <a:off x="4646930" y="946150"/>
            <a:ext cx="4219575" cy="3219450"/>
          </a:xfrm>
        </p:spPr>
        <p:txBody>
          <a:bodyPr/>
          <a:lstStyle/>
          <a:p>
            <a:r>
              <a:rPr lang="zh-CN" altLang="en-US" dirty="0"/>
              <a:t>Exercise 5.5 </a:t>
            </a:r>
          </a:p>
          <a:p>
            <a:r>
              <a:rPr lang="zh-CN" altLang="en-US" sz="1800" dirty="0">
                <a:solidFill>
                  <a:srgbClr val="7030A0"/>
                </a:solidFill>
              </a:rPr>
              <a:t>fs/fs.c 中的diskaddr 函数用来计算指定磁盘块对应的虚存地址。完成diskaddr 函数，根据一个块的序号(block number)，计算这一磁盘块对应的512bytes 虚存的起始地址。</a:t>
            </a:r>
            <a:endParaRPr lang="en-US" altLang="zh-CN" sz="1800" dirty="0"/>
          </a:p>
          <a:p>
            <a:r>
              <a:rPr lang="zh-CN" altLang="en-US" sz="1800" dirty="0"/>
              <a:t>提示：fs/fs.h 中的宏DISKMAP 和DISKMAX 定义了磁盘映射虚存的地址空间</a:t>
            </a:r>
            <a:endParaRPr lang="zh-CN" altLang="en-US" sz="2000" dirty="0"/>
          </a:p>
          <a:p>
            <a:r>
              <a:rPr lang="zh-CN" altLang="en-US" dirty="0"/>
              <a:t>Exercise 5.6 </a:t>
            </a:r>
            <a:endParaRPr lang="zh-CN" altLang="en-US" sz="2000" dirty="0"/>
          </a:p>
          <a:p>
            <a:r>
              <a:rPr lang="zh-CN" altLang="en-US" sz="1800" dirty="0">
                <a:solidFill>
                  <a:srgbClr val="7030A0"/>
                </a:solidFill>
              </a:rPr>
              <a:t>实现map_block 函数，检查指定的磁盘块是否已经映射到内存，如果没有，分配一页内存来保存磁盘上的数据。相应地，完成unmap_block 函数，用于解除磁盘块和物理内存之间的映射关系，回收内存。</a:t>
            </a:r>
            <a:r>
              <a:rPr lang="zh-CN" altLang="en-US" sz="1800" dirty="0"/>
              <a:t>（提示：注意磁盘虚拟内存地址空间和磁盘块之间的对应关系）</a:t>
            </a:r>
          </a:p>
        </p:txBody>
      </p:sp>
      <p:sp>
        <p:nvSpPr>
          <p:cNvPr id="5" name="Content Placeholder 2">
            <a:extLst>
              <a:ext uri="{FF2B5EF4-FFF2-40B4-BE49-F238E27FC236}">
                <a16:creationId xmlns:a16="http://schemas.microsoft.com/office/drawing/2014/main" id="{DC1E1D61-5660-4BD8-8BDE-49C201F03B8C}"/>
              </a:ext>
            </a:extLst>
          </p:cNvPr>
          <p:cNvSpPr>
            <a:spLocks noGrp="1"/>
          </p:cNvSpPr>
          <p:nvPr/>
        </p:nvSpPr>
        <p:spPr>
          <a:xfrm>
            <a:off x="287973" y="3307796"/>
            <a:ext cx="4300220" cy="4526046"/>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lang="zh-CN" sz="2400" dirty="0"/>
          </a:p>
          <a:p>
            <a:r>
              <a:rPr lang="zh-CN" altLang="en-US" sz="2000" dirty="0">
                <a:sym typeface="+mn-ea"/>
              </a:rPr>
              <a:t>read_block 函数和write_block 函数用于读写磁盘块。read_block 函数将指定编号的磁盘块读入到内存中，首先检查这块磁盘块是否已经在内存中，如果不在，先分配一页物理内存，然后调用ide_read 函数来读取磁盘上的数据到对应的虚存地址处。</a:t>
            </a: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a:p>
            <a:pPr marL="0" indent="0">
              <a:buNone/>
            </a:pPr>
            <a:endParaRPr sz="1800" dirty="0">
              <a:solidFill>
                <a:schemeClr val="tx1"/>
              </a:solidFill>
            </a:endParaRPr>
          </a:p>
        </p:txBody>
      </p:sp>
    </p:spTree>
  </p:cSld>
  <p:clrMapOvr>
    <a:masterClrMapping/>
  </p:clrMapOvr>
  <p:transition advTm="130393">
    <p:wipe dir="r"/>
  </p:transition>
  <p:extLst>
    <p:ext uri="{3A86A75C-4F4B-4683-9AE1-C65F6400EC91}">
      <p14:laserTraceLst xmlns:p14="http://schemas.microsoft.com/office/powerpoint/2010/main">
        <p14:tracePtLst>
          <p14:tracePt t="2668" x="7527925" y="4057650"/>
          <p14:tracePt t="2678" x="7459663" y="4022725"/>
          <p14:tracePt t="2699" x="7391400" y="3997325"/>
          <p14:tracePt t="2716" x="7345363" y="3989388"/>
          <p14:tracePt t="2733" x="7239000" y="3959225"/>
          <p14:tracePt t="2749" x="7165975" y="3943350"/>
          <p14:tracePt t="2766" x="7086600" y="3924300"/>
          <p14:tracePt t="2783" x="6950075" y="3886200"/>
          <p14:tracePt t="2800" x="6789738" y="3836988"/>
          <p14:tracePt t="2816" x="6716713" y="3821113"/>
          <p14:tracePt t="2832" x="6656388" y="3794125"/>
          <p14:tracePt t="2849" x="6556375" y="3763963"/>
          <p14:tracePt t="2866" x="6523038" y="3752850"/>
          <p14:tracePt t="2883" x="6416675" y="3714750"/>
          <p14:tracePt t="2899" x="6340475" y="3687763"/>
          <p14:tracePt t="2916" x="6175375" y="3638550"/>
          <p14:tracePt t="2933" x="6111875" y="3616325"/>
          <p14:tracePt t="2949" x="5973763" y="3565525"/>
          <p14:tracePt t="2966" x="5908675" y="3551238"/>
          <p14:tracePt t="2982" x="5791200" y="3521075"/>
          <p14:tracePt t="2999" x="5730875" y="3497263"/>
          <p14:tracePt t="3016" x="5600700" y="3448050"/>
          <p14:tracePt t="3033" x="5527675" y="3425825"/>
          <p14:tracePt t="3050" x="5380038" y="3363913"/>
          <p14:tracePt t="3066" x="5303838" y="3341688"/>
          <p14:tracePt t="3082" x="5208588" y="3303588"/>
          <p14:tracePt t="3099" x="5143500" y="3279775"/>
          <p14:tracePt t="3116" x="4994275" y="3222625"/>
          <p14:tracePt t="3133" x="4922838" y="3197225"/>
          <p14:tracePt t="3149" x="4781550" y="3140075"/>
          <p14:tracePt t="3166" x="4727575" y="3116263"/>
          <p14:tracePt t="3183" x="4610100" y="3070225"/>
          <p14:tracePt t="3199" x="4556125" y="3048000"/>
          <p14:tracePt t="3216" x="4498975" y="3021013"/>
          <p14:tracePt t="3233" x="4384675" y="2982913"/>
          <p14:tracePt t="3250" x="4340225" y="2968625"/>
          <p14:tracePt t="3266" x="4213225" y="2930525"/>
          <p14:tracePt t="3284" x="4149725" y="2906713"/>
          <p14:tracePt t="3299" x="4030663" y="2865438"/>
          <p14:tracePt t="3316" x="3978275" y="2849563"/>
          <p14:tracePt t="3333" x="3878263" y="2819400"/>
          <p14:tracePt t="3349" x="3825875" y="2803525"/>
          <p14:tracePt t="3366" x="3717925" y="2773363"/>
          <p14:tracePt t="3383" x="3676650" y="2759075"/>
          <p14:tracePt t="3399" x="3597275" y="2732088"/>
          <p14:tracePt t="3416" x="3554413" y="2716213"/>
          <p14:tracePt t="3433" x="3467100" y="2686050"/>
          <p14:tracePt t="3449" x="3421063" y="2674938"/>
          <p14:tracePt t="3466" x="3360738" y="2647950"/>
          <p14:tracePt t="3483" x="3325813" y="2632075"/>
          <p14:tracePt t="3499" x="3273425" y="2620963"/>
          <p14:tracePt t="3516" x="3238500" y="2613025"/>
          <p14:tracePt t="3533" x="3181350" y="2601913"/>
          <p14:tracePt t="3549" x="3146425" y="2593975"/>
          <p14:tracePt t="3566" x="3032125" y="2563813"/>
          <p14:tracePt t="3583" x="3001963" y="2536825"/>
          <p14:tracePt t="3599" x="2998788" y="2503488"/>
          <p14:tracePt t="4074" x="3028950" y="2479675"/>
          <p14:tracePt t="4118" x="3028950" y="2484438"/>
          <p14:tracePt t="4129" x="3032125" y="2476500"/>
          <p14:tracePt t="4140" x="3036888" y="2473325"/>
          <p14:tracePt t="4174" x="3028950" y="2468563"/>
          <p14:tracePt t="4185" x="3017838" y="2460625"/>
          <p14:tracePt t="4197" x="3006725" y="2457450"/>
          <p14:tracePt t="4208" x="2990850" y="2446338"/>
          <p14:tracePt t="4219" x="2971800" y="2435225"/>
          <p14:tracePt t="4232" x="2941638" y="2422525"/>
          <p14:tracePt t="4249" x="2906713" y="2408238"/>
          <p14:tracePt t="4266" x="2819400" y="2370138"/>
          <p14:tracePt t="4283" x="2773363" y="2346325"/>
          <p14:tracePt t="4299" x="2693988" y="2312988"/>
          <p14:tracePt t="4316" x="2647950" y="2289175"/>
          <p14:tracePt t="4333" x="2560638" y="2244725"/>
          <p14:tracePt t="4349" x="2514600" y="2220913"/>
          <p14:tracePt t="4366" x="2422525" y="2174875"/>
          <p14:tracePt t="4383" x="2389188" y="2155825"/>
          <p14:tracePt t="4399" x="2297113" y="2111375"/>
          <p14:tracePt t="4416" x="2251075" y="2087563"/>
          <p14:tracePt t="4432" x="2163763" y="2041525"/>
          <p14:tracePt t="4449" x="2117725" y="2019300"/>
          <p14:tracePt t="4466" x="2038350" y="1984375"/>
          <p14:tracePt t="4482" x="1992313" y="1962150"/>
          <p14:tracePt t="4499" x="1905000" y="1916113"/>
          <p14:tracePt t="4516" x="1858963" y="1893888"/>
          <p14:tracePt t="4533" x="1779588" y="1858963"/>
          <p14:tracePt t="4549" x="1744663" y="1836738"/>
          <p14:tracePt t="4567" x="1717675" y="1825625"/>
          <p14:tracePt t="4583" x="1668463" y="1798638"/>
          <p14:tracePt t="4600" x="1641475" y="1787525"/>
          <p14:tracePt t="4616" x="1592263" y="1760538"/>
          <p14:tracePt t="4633" x="1565275" y="1741488"/>
          <p14:tracePt t="4649" x="1512888" y="1703388"/>
          <p14:tracePt t="4666" x="1497013" y="1684338"/>
          <p14:tracePt t="4683" x="1463675" y="1660525"/>
          <p14:tracePt t="4699" x="1444625" y="1649413"/>
          <p14:tracePt t="4716" x="1425575" y="1627188"/>
          <p14:tracePt t="4732" x="1412875" y="1622425"/>
          <p14:tracePt t="4749" x="1390650" y="1600200"/>
          <p14:tracePt t="4766" x="1379538" y="1597025"/>
          <p14:tracePt t="4783" x="1360488" y="1581150"/>
          <p14:tracePt t="4799" x="1352550" y="1570038"/>
          <p14:tracePt t="4803" x="1344613" y="1558925"/>
          <p14:tracePt t="4816" x="1333500" y="1546225"/>
          <p14:tracePt t="4832" x="1322388" y="1535113"/>
          <p14:tracePt t="4849" x="1306513" y="1524000"/>
          <p14:tracePt t="4866" x="1295400" y="1516063"/>
          <p14:tracePt t="4882" x="1287463" y="1508125"/>
          <p14:tracePt t="4899" x="1284288" y="1504950"/>
          <p14:tracePt t="4916" x="1276350" y="1497013"/>
          <p14:tracePt t="4932" x="1276350" y="1493838"/>
          <p14:tracePt t="6851" x="1276350" y="1497013"/>
          <p14:tracePt t="6863" x="1279525" y="1508125"/>
          <p14:tracePt t="6874" x="1287463" y="1520825"/>
          <p14:tracePt t="6885" x="1292225" y="1527175"/>
          <p14:tracePt t="6899" x="1295400" y="1539875"/>
          <p14:tracePt t="6916" x="1303338" y="1550988"/>
          <p14:tracePt t="6932" x="1314450" y="1570038"/>
          <p14:tracePt t="6949" x="1317625" y="1581150"/>
          <p14:tracePt t="6966" x="1333500" y="1608138"/>
          <p14:tracePt t="6982" x="1344613" y="1627188"/>
          <p14:tracePt t="6999" x="1374775" y="1654175"/>
          <p14:tracePt t="7016" x="1390650" y="1673225"/>
          <p14:tracePt t="7032" x="1436688" y="1717675"/>
          <p14:tracePt t="7049" x="1463675" y="1744663"/>
          <p14:tracePt t="7066" x="1527175" y="1801813"/>
          <p14:tracePt t="7083" x="1558925" y="1828800"/>
          <p14:tracePt t="7099" x="1611313" y="1882775"/>
          <p14:tracePt t="7116" x="1638300" y="1905000"/>
          <p14:tracePt t="7133" x="1679575" y="1943100"/>
          <p14:tracePt t="7149" x="1717675" y="1970088"/>
          <p14:tracePt t="7166" x="1790700" y="2011363"/>
          <p14:tracePt t="7182" x="1825625" y="2035175"/>
          <p14:tracePt t="7199" x="1866900" y="2057400"/>
          <p14:tracePt t="7216" x="1878013" y="2065338"/>
          <p14:tracePt t="7232" x="1912938" y="2076450"/>
          <p14:tracePt t="7249" x="1935163" y="2087563"/>
          <p14:tracePt t="7266" x="1962150" y="2098675"/>
          <p14:tracePt t="7282" x="2011363" y="2117725"/>
          <p14:tracePt t="7301" x="2041525" y="2130425"/>
          <p14:tracePt t="7316" x="2060575" y="2133600"/>
          <p14:tracePt t="7332" x="2084388" y="2141538"/>
          <p14:tracePt t="7349" x="2130425" y="2152650"/>
          <p14:tracePt t="7366" x="2152650" y="2155825"/>
          <p14:tracePt t="7382" x="2187575" y="2168525"/>
          <p14:tracePt t="7399" x="2201863" y="2168525"/>
          <p14:tracePt t="7416" x="2228850" y="2168525"/>
          <p14:tracePt t="7432" x="2239963" y="2168525"/>
          <p14:tracePt t="7449" x="2259013" y="2168525"/>
          <p14:tracePt t="7466" x="2274888" y="2168525"/>
          <p14:tracePt t="7482" x="2301875" y="2168525"/>
          <p14:tracePt t="7499" x="2316163" y="2168525"/>
          <p14:tracePt t="7516" x="2335213" y="2168525"/>
          <p14:tracePt t="7532" x="2346325" y="2168525"/>
          <p14:tracePt t="7549" x="2354263" y="2168525"/>
          <p14:tracePt t="7566" x="2359025" y="2168525"/>
          <p14:tracePt t="7582" x="2370138" y="2168525"/>
          <p14:tracePt t="7672" x="2373313" y="2168525"/>
          <p14:tracePt t="7684" x="2378075" y="2163763"/>
          <p14:tracePt t="7695" x="2381250" y="2160588"/>
          <p14:tracePt t="7706" x="2384425" y="2155825"/>
          <p14:tracePt t="7718" x="2389188" y="2152650"/>
          <p14:tracePt t="7732" x="2392363" y="2149475"/>
          <p14:tracePt t="7750" x="2400300" y="2149475"/>
          <p14:tracePt t="7766" x="2408238" y="2141538"/>
          <p14:tracePt t="7782" x="2411413" y="2141538"/>
          <p14:tracePt t="7799" x="2419350" y="2136775"/>
          <p14:tracePt t="7819" x="2422525" y="2136775"/>
          <p14:tracePt t="7841" x="2430463" y="2136775"/>
          <p14:tracePt t="8044" x="2427288" y="2136775"/>
          <p14:tracePt t="8055" x="2422525" y="2136775"/>
          <p14:tracePt t="8066" x="2419350" y="2133600"/>
          <p14:tracePt t="8078" x="2416175" y="2130425"/>
          <p14:tracePt t="8089" x="2411413" y="2130425"/>
          <p14:tracePt t="8100" x="2408238" y="2125663"/>
          <p14:tracePt t="8116" x="2397125" y="2125663"/>
          <p14:tracePt t="8132" x="2384425" y="2122488"/>
          <p14:tracePt t="8149" x="2378075" y="2136775"/>
          <p14:tracePt t="8182" x="2362200" y="2136775"/>
          <p14:tracePt t="8517" x="2339975" y="2136775"/>
          <p14:tracePt t="8527" x="2339975" y="2144713"/>
          <p14:tracePt t="8595" x="2343150" y="2144713"/>
          <p14:tracePt t="8617" x="2343150" y="2149475"/>
          <p14:tracePt t="8629" x="2339975" y="2152650"/>
          <p14:tracePt t="8640" x="2339975" y="2155825"/>
          <p14:tracePt t="8651" x="2339975" y="2160588"/>
          <p14:tracePt t="8666" x="2343150" y="2163763"/>
          <p14:tracePt t="8682" x="2346325" y="2163763"/>
          <p14:tracePt t="8699" x="2346325" y="2160588"/>
          <p14:tracePt t="8716" x="2354263" y="2155825"/>
          <p14:tracePt t="8732" x="2362200" y="2155825"/>
          <p14:tracePt t="8766" x="2370138" y="2155825"/>
          <p14:tracePt t="8799" x="2370138" y="2160588"/>
          <p14:tracePt t="8820" x="2373313" y="2160588"/>
          <p14:tracePt t="8832" x="2378075" y="2160588"/>
          <p14:tracePt t="8849" x="2384425" y="2160588"/>
          <p14:tracePt t="8921" x="2381250" y="2160588"/>
          <p14:tracePt t="8977" x="2384425" y="2160588"/>
          <p14:tracePt t="9146" x="2389188" y="2160588"/>
          <p14:tracePt t="10519" x="2389188" y="2152650"/>
          <p14:tracePt t="10532" x="2392363" y="2141538"/>
          <p14:tracePt t="10549" x="2397125" y="2125663"/>
          <p14:tracePt t="10566" x="2408238" y="2084388"/>
          <p14:tracePt t="10582" x="2416175" y="2060575"/>
          <p14:tracePt t="10599" x="2427288" y="2022475"/>
          <p14:tracePt t="10616" x="2430463" y="2003425"/>
          <p14:tracePt t="10632" x="2438400" y="1984375"/>
          <p14:tracePt t="10649" x="2438400" y="1973263"/>
          <p14:tracePt t="10666" x="2438400" y="1954213"/>
          <p14:tracePt t="10682" x="2438400" y="1946275"/>
          <p14:tracePt t="10699" x="2438400" y="1927225"/>
          <p14:tracePt t="10716" x="2438400" y="1916113"/>
          <p14:tracePt t="10732" x="2441575" y="1897063"/>
          <p14:tracePt t="10749" x="2441575" y="1885950"/>
          <p14:tracePt t="10766" x="2435225" y="1866900"/>
          <p14:tracePt t="10782" x="2430463" y="1855788"/>
          <p14:tracePt t="10799" x="2419350" y="1831975"/>
          <p14:tracePt t="10816" x="2416175" y="1828800"/>
          <p14:tracePt t="10832" x="2408238" y="1820863"/>
          <p14:tracePt t="10849" x="2403475" y="1817688"/>
          <p14:tracePt t="10866" x="2403475" y="1809750"/>
          <p14:tracePt t="10899" x="2403475" y="1801813"/>
          <p14:tracePt t="10916" x="2403475" y="1793875"/>
          <p14:tracePt t="10932" x="2403475" y="1790700"/>
          <p14:tracePt t="10949" x="2400300" y="1782763"/>
          <p14:tracePt t="11103" x="2403475" y="1779588"/>
          <p14:tracePt t="12273" x="2411413" y="1790700"/>
          <p14:tracePt t="12285" x="2430463" y="1812925"/>
          <p14:tracePt t="12296" x="2441575" y="1831975"/>
          <p14:tracePt t="12307" x="2454275" y="1847850"/>
          <p14:tracePt t="12318" x="2465388" y="1858963"/>
          <p14:tracePt t="12332" x="2476500" y="1870075"/>
          <p14:tracePt t="12349" x="2479675" y="1874838"/>
          <p14:tracePt t="12366" x="2492375" y="1882775"/>
          <p14:tracePt t="12382" x="2495550" y="1885950"/>
          <p14:tracePt t="12399" x="2503488" y="1897063"/>
          <p14:tracePt t="12416" x="2506663" y="1901825"/>
          <p14:tracePt t="12432" x="2511425" y="1908175"/>
          <p14:tracePt t="12449" x="2514600" y="1912938"/>
          <p14:tracePt t="12510" x="2514600" y="1916113"/>
          <p14:tracePt t="12611" x="2514600" y="1924050"/>
          <p14:tracePt t="12622" x="2514600" y="1927225"/>
          <p14:tracePt t="12858" x="2517775" y="1931988"/>
          <p14:tracePt t="12870" x="2525713" y="1935163"/>
          <p14:tracePt t="12881" x="2530475" y="1939925"/>
          <p14:tracePt t="12893" x="2533650" y="1943100"/>
          <p14:tracePt t="12903" x="2536825" y="1943100"/>
          <p14:tracePt t="12916" x="2544763" y="1943100"/>
          <p14:tracePt t="12932" x="2555875" y="1951038"/>
          <p14:tracePt t="12949" x="2582863" y="1954213"/>
          <p14:tracePt t="12966" x="2598738" y="1954213"/>
          <p14:tracePt t="12982" x="2632075" y="1962150"/>
          <p14:tracePt t="12999" x="2655888" y="1965325"/>
          <p14:tracePt t="13016" x="2732088" y="1981200"/>
          <p14:tracePt t="13032" x="2773363" y="1989138"/>
          <p14:tracePt t="13049" x="2849563" y="1992313"/>
          <p14:tracePt t="13066" x="2892425" y="2000250"/>
          <p14:tracePt t="13083" x="2994025" y="2000250"/>
          <p14:tracePt t="13099" x="3044825" y="2000250"/>
          <p14:tracePt t="13116" x="3140075" y="1997075"/>
          <p14:tracePt t="13132" x="3181350" y="1997075"/>
          <p14:tracePt t="13149" x="3222625" y="1997075"/>
          <p14:tracePt t="13166" x="3306763" y="1992313"/>
          <p14:tracePt t="13182" x="3336925" y="1992313"/>
          <p14:tracePt t="13199" x="3394075" y="1978025"/>
          <p14:tracePt t="13216" x="3429000" y="1970088"/>
          <p14:tracePt t="13232" x="3482975" y="1958975"/>
          <p14:tracePt t="13249" x="3516313" y="1958975"/>
          <p14:tracePt t="13266" x="3581400" y="1970088"/>
          <p14:tracePt t="13282" x="3603625" y="1970088"/>
          <p14:tracePt t="13299" x="3657600" y="1970088"/>
          <p14:tracePt t="13316" x="3679825" y="1965325"/>
          <p14:tracePt t="13332" x="3725863" y="1954213"/>
          <p14:tracePt t="13349" x="3752850" y="1951038"/>
          <p14:tracePt t="13366" x="3790950" y="1939925"/>
          <p14:tracePt t="13382" x="3813175" y="1931988"/>
          <p14:tracePt t="13399" x="3859213" y="1931988"/>
          <p14:tracePt t="13416" x="3878263" y="1927225"/>
          <p14:tracePt t="13432" x="3908425" y="1916113"/>
          <p14:tracePt t="13449" x="3927475" y="1908175"/>
          <p14:tracePt t="13466" x="3946525" y="1905000"/>
          <p14:tracePt t="13482" x="3959225" y="1897063"/>
          <p14:tracePt t="13499" x="3962400" y="1897063"/>
          <p14:tracePt t="13516" x="3965575" y="1897063"/>
          <p14:tracePt t="13532" x="3970338" y="1897063"/>
          <p14:tracePt t="13770" x="3973513" y="1897063"/>
          <p14:tracePt t="13781" x="3981450" y="1901825"/>
          <p14:tracePt t="13792" x="3984625" y="1905000"/>
          <p14:tracePt t="13803" x="3989388" y="1908175"/>
          <p14:tracePt t="13816" x="3992563" y="1912938"/>
          <p14:tracePt t="13832" x="3997325" y="1916113"/>
          <p14:tracePt t="13849" x="4003675" y="1924050"/>
          <p14:tracePt t="13866" x="4011613" y="1927225"/>
          <p14:tracePt t="13882" x="4019550" y="1939925"/>
          <p14:tracePt t="13899" x="4022725" y="1943100"/>
          <p14:tracePt t="13916" x="4027488" y="1943100"/>
          <p14:tracePt t="13961" x="4030663" y="1943100"/>
          <p14:tracePt t="14220" x="4030663" y="1946275"/>
          <p14:tracePt t="14232" x="4027488" y="1951038"/>
          <p14:tracePt t="14242" x="4022725" y="1954213"/>
          <p14:tracePt t="14253" x="4019550" y="1958975"/>
          <p14:tracePt t="14266" x="4016375" y="1965325"/>
          <p14:tracePt t="14283" x="4008438" y="1970088"/>
          <p14:tracePt t="14299" x="4000500" y="1973263"/>
          <p14:tracePt t="14332" x="3997325" y="1973263"/>
          <p14:tracePt t="14349" x="3997325" y="1978025"/>
          <p14:tracePt t="14366" x="3989388" y="1984375"/>
          <p14:tracePt t="14382" x="3984625" y="1989138"/>
          <p14:tracePt t="14399" x="3973513" y="2000250"/>
          <p14:tracePt t="14432" x="3970338" y="2003425"/>
          <p14:tracePt t="15390" x="3962400" y="2008188"/>
          <p14:tracePt t="15401" x="3943350" y="2019300"/>
          <p14:tracePt t="15412" x="3927475" y="2030413"/>
          <p14:tracePt t="15423" x="3902075" y="2041525"/>
          <p14:tracePt t="15434" x="3878263" y="2057400"/>
          <p14:tracePt t="15449" x="3851275" y="2068513"/>
          <p14:tracePt t="15466" x="3810000" y="2084388"/>
          <p14:tracePt t="15482" x="3711575" y="2114550"/>
          <p14:tracePt t="15499" x="3646488" y="2130425"/>
          <p14:tracePt t="15516" x="3532188" y="2152650"/>
          <p14:tracePt t="15532" x="3478213" y="2160588"/>
          <p14:tracePt t="15549" x="3355975" y="2174875"/>
          <p14:tracePt t="15566" x="3303588" y="2190750"/>
          <p14:tracePt t="15582" x="3173413" y="2220913"/>
          <p14:tracePt t="15599" x="3124200" y="2228850"/>
          <p14:tracePt t="15616" x="3028950" y="2244725"/>
          <p14:tracePt t="15632" x="2982913" y="2251075"/>
          <p14:tracePt t="15649" x="2903538" y="2251075"/>
          <p14:tracePt t="15666" x="2860675" y="2251075"/>
          <p14:tracePt t="15682" x="2797175" y="2239963"/>
          <p14:tracePt t="15699" x="2762250" y="2236788"/>
          <p14:tracePt t="15716" x="2705100" y="2220913"/>
          <p14:tracePt t="15732" x="2689225" y="2220913"/>
          <p14:tracePt t="15749" x="2663825" y="2220913"/>
          <p14:tracePt t="15766" x="2651125" y="2220913"/>
          <p14:tracePt t="15783" x="2632075" y="2217738"/>
          <p14:tracePt t="15799" x="2625725" y="2217738"/>
          <p14:tracePt t="15817" x="2609850" y="2212975"/>
          <p14:tracePt t="15832" x="2606675" y="2212975"/>
          <p14:tracePt t="17876" x="2598738" y="2212975"/>
          <p14:tracePt t="17887" x="2593975" y="2212975"/>
          <p14:tracePt t="17898" x="2590800" y="2212975"/>
          <p14:tracePt t="17910" x="2587625" y="2217738"/>
          <p14:tracePt t="17921" x="2582863" y="2220913"/>
          <p14:tracePt t="17932" x="2579688" y="2220913"/>
          <p14:tracePt t="17949" x="2574925" y="2220913"/>
          <p14:tracePt t="17965" x="2563813" y="2220913"/>
          <p14:tracePt t="18056" x="2560638" y="2225675"/>
          <p14:tracePt t="18067" x="2555875" y="2225675"/>
          <p14:tracePt t="18078" x="2552700" y="2228850"/>
          <p14:tracePt t="18089" x="2549525" y="2232025"/>
          <p14:tracePt t="18101" x="2544763" y="2239963"/>
          <p14:tracePt t="18116" x="2533650" y="2244725"/>
          <p14:tracePt t="18132" x="2525713" y="2244725"/>
          <p14:tracePt t="18149" x="2511425" y="2244725"/>
          <p14:tracePt t="18165" x="2506663" y="2244725"/>
          <p14:tracePt t="18182" x="2503488" y="2244725"/>
          <p14:tracePt t="18247" x="2495550" y="2244725"/>
          <p14:tracePt t="18258" x="2492375" y="2247900"/>
          <p14:tracePt t="18269" x="2487613" y="2251075"/>
          <p14:tracePt t="18282" x="2479675" y="2255838"/>
          <p14:tracePt t="18299" x="2468563" y="2263775"/>
          <p14:tracePt t="18316" x="2446338" y="2270125"/>
          <p14:tracePt t="18332" x="2438400" y="2270125"/>
          <p14:tracePt t="18349" x="2416175" y="2282825"/>
          <p14:tracePt t="18365" x="2408238" y="2286000"/>
          <p14:tracePt t="18382" x="2384425" y="2297113"/>
          <p14:tracePt t="18399" x="2378075" y="2297113"/>
          <p14:tracePt t="18415" x="2365375" y="2301875"/>
          <p14:tracePt t="18432" x="2362200" y="2305050"/>
          <p14:tracePt t="18449" x="2354263" y="2305050"/>
          <p14:tracePt t="18466" x="2351088" y="2305050"/>
          <p14:tracePt t="18482" x="2343150" y="2312988"/>
          <p14:tracePt t="18499" x="2335213" y="2312988"/>
          <p14:tracePt t="18517" x="2327275" y="2316163"/>
          <p14:tracePt t="18532" x="2324100" y="2320925"/>
          <p14:tracePt t="18549" x="2312988" y="2324100"/>
          <p14:tracePt t="18565" x="2293938" y="2335213"/>
          <p14:tracePt t="18582" x="2282825" y="2339975"/>
          <p14:tracePt t="18599" x="2274888" y="2351088"/>
          <p14:tracePt t="18616" x="2270125" y="2354263"/>
          <p14:tracePt t="18632" x="2263775" y="2362200"/>
          <p14:tracePt t="18649" x="2255838" y="2365375"/>
          <p14:tracePt t="18665" x="2247900" y="2373313"/>
          <p14:tracePt t="18682" x="2244725" y="2381250"/>
          <p14:tracePt t="18699" x="2236788" y="2389188"/>
          <p14:tracePt t="18715" x="2232025" y="2389188"/>
          <p14:tracePt t="18799" x="2232025" y="2392363"/>
          <p14:tracePt t="18810" x="2232025" y="2397125"/>
          <p14:tracePt t="18821" x="2232025" y="2400300"/>
          <p14:tracePt t="18832" x="2232025" y="2411413"/>
          <p14:tracePt t="18849" x="2232025" y="2419350"/>
          <p14:tracePt t="18865" x="2232025" y="2435225"/>
          <p14:tracePt t="18882" x="2232025" y="2438400"/>
          <p14:tracePt t="18899" x="2239963" y="2446338"/>
          <p14:tracePt t="18916" x="2244725" y="2449513"/>
          <p14:tracePt t="18932" x="2259013" y="2460625"/>
          <p14:tracePt t="18949" x="2270125" y="2465388"/>
          <p14:tracePt t="18967" x="2289175" y="2476500"/>
          <p14:tracePt t="18982" x="2293938" y="2479675"/>
          <p14:tracePt t="18999" x="2297113" y="2484438"/>
          <p14:tracePt t="19015" x="2320925" y="2495550"/>
          <p14:tracePt t="19032" x="2335213" y="2498725"/>
          <p14:tracePt t="19049" x="2370138" y="2511425"/>
          <p14:tracePt t="19066" x="2384425" y="2517775"/>
          <p14:tracePt t="19082" x="2419350" y="2522538"/>
          <p14:tracePt t="19099" x="2435225" y="2530475"/>
          <p14:tracePt t="19115" x="2468563" y="2530475"/>
          <p14:tracePt t="19132" x="2484438" y="2530475"/>
          <p14:tracePt t="19149" x="2530475" y="2533650"/>
          <p14:tracePt t="19165" x="2549525" y="2541588"/>
          <p14:tracePt t="19182" x="2593975" y="2552700"/>
          <p14:tracePt t="19199" x="2617788" y="2555875"/>
          <p14:tracePt t="19216" x="2655888" y="2563813"/>
          <p14:tracePt t="19232" x="2682875" y="2568575"/>
          <p14:tracePt t="19249" x="2727325" y="2579688"/>
          <p14:tracePt t="19265" x="2751138" y="2587625"/>
          <p14:tracePt t="19282" x="2792413" y="2598738"/>
          <p14:tracePt t="19299" x="2816225" y="2601913"/>
          <p14:tracePt t="19315" x="2860675" y="2609850"/>
          <p14:tracePt t="19332" x="2884488" y="2617788"/>
          <p14:tracePt t="19349" x="2922588" y="2617788"/>
          <p14:tracePt t="19365" x="2941638" y="2617788"/>
          <p14:tracePt t="19383" x="2955925" y="2617788"/>
          <p14:tracePt t="19399" x="3001963" y="2617788"/>
          <p14:tracePt t="19416" x="3032125" y="2617788"/>
          <p14:tracePt t="19432" x="3051175" y="2617788"/>
          <p14:tracePt t="19449" x="3067050" y="2617788"/>
          <p14:tracePt t="19466" x="3097213" y="2617788"/>
          <p14:tracePt t="19482" x="3116263" y="2617788"/>
          <p14:tracePt t="19499" x="3143250" y="2617788"/>
          <p14:tracePt t="19516" x="3159125" y="2613025"/>
          <p14:tracePt t="19532" x="3184525" y="2601913"/>
          <p14:tracePt t="19549" x="3197225" y="2598738"/>
          <p14:tracePt t="19565" x="3216275" y="2587625"/>
          <p14:tracePt t="19582" x="3227388" y="2582863"/>
          <p14:tracePt t="19599" x="3246438" y="2574925"/>
          <p14:tracePt t="19615" x="3257550" y="2571750"/>
          <p14:tracePt t="19632" x="3292475" y="2560638"/>
          <p14:tracePt t="19649" x="3306763" y="2555875"/>
          <p14:tracePt t="19665" x="3330575" y="2544763"/>
          <p14:tracePt t="19682" x="3336925" y="2541588"/>
          <p14:tracePt t="19699" x="3352800" y="2530475"/>
          <p14:tracePt t="19715" x="3355975" y="2525713"/>
          <p14:tracePt t="19732" x="3368675" y="2517775"/>
          <p14:tracePt t="19749" x="3371850" y="2511425"/>
          <p14:tracePt t="19766" x="3379788" y="2498725"/>
          <p14:tracePt t="19782" x="3387725" y="2487613"/>
          <p14:tracePt t="19799" x="3394075" y="2468563"/>
          <p14:tracePt t="19816" x="3394075" y="2457450"/>
          <p14:tracePt t="19832" x="3402013" y="2441575"/>
          <p14:tracePt t="19849" x="3402013" y="2438400"/>
          <p14:tracePt t="19866" x="3402013" y="2430463"/>
          <p14:tracePt t="19882" x="3402013" y="2427288"/>
          <p14:tracePt t="19899" x="3402013" y="2422525"/>
          <p14:tracePt t="19915" x="3390900" y="2411413"/>
          <p14:tracePt t="19932" x="3387725" y="2408238"/>
          <p14:tracePt t="19949" x="3368675" y="2400300"/>
          <p14:tracePt t="19965" x="3355975" y="2392363"/>
          <p14:tracePt t="19982" x="3349625" y="2389188"/>
          <p14:tracePt t="19999" x="3344863" y="2389188"/>
          <p14:tracePt t="20015" x="3336925" y="2389188"/>
          <p14:tracePt t="20032" x="3330575" y="2389188"/>
          <p14:tracePt t="20049" x="3322638" y="2392363"/>
          <p14:tracePt t="20065" x="3314700" y="2400300"/>
          <p14:tracePt t="20082" x="3298825" y="2408238"/>
          <p14:tracePt t="20099" x="3295650" y="2411413"/>
          <p14:tracePt t="20116" x="3284538" y="2427288"/>
          <p14:tracePt t="20132" x="3279775" y="2438400"/>
          <p14:tracePt t="20149" x="3268663" y="2457450"/>
          <p14:tracePt t="20165" x="3265488" y="2468563"/>
          <p14:tracePt t="20182" x="3254375" y="2487613"/>
          <p14:tracePt t="20199" x="3249613" y="2498725"/>
          <p14:tracePt t="20215" x="3241675" y="2517775"/>
          <p14:tracePt t="20232" x="3241675" y="2530475"/>
          <p14:tracePt t="20249" x="3241675" y="2541588"/>
          <p14:tracePt t="20265" x="3241675" y="2552700"/>
          <p14:tracePt t="20283" x="3241675" y="2560638"/>
          <p14:tracePt t="20299" x="3241675" y="2563813"/>
          <p14:tracePt t="20317" x="3241675" y="2574925"/>
          <p14:tracePt t="20332" x="3241675" y="2579688"/>
          <p14:tracePt t="20349" x="3241675" y="2582863"/>
          <p14:tracePt t="20365" x="3241675" y="2593975"/>
          <p14:tracePt t="20382" x="3241675" y="2601913"/>
          <p14:tracePt t="20399" x="3249613" y="2613025"/>
          <p14:tracePt t="20415" x="3254375" y="2617788"/>
          <p14:tracePt t="20432" x="3260725" y="2632075"/>
          <p14:tracePt t="20449" x="3265488" y="2636838"/>
          <p14:tracePt t="20465" x="3276600" y="2644775"/>
          <p14:tracePt t="20482" x="3279775" y="2651125"/>
          <p14:tracePt t="20499" x="3279775" y="2655888"/>
          <p14:tracePt t="20542" x="3284538" y="2659063"/>
          <p14:tracePt t="20553" x="3287713" y="2663825"/>
          <p14:tracePt t="20565" x="3287713" y="2667000"/>
          <p14:tracePt t="20582" x="3287713" y="2670175"/>
          <p14:tracePt t="20599" x="3292475" y="2670175"/>
          <p14:tracePt t="22185" x="3292475" y="2674938"/>
          <p14:tracePt t="22196" x="3287713" y="2682875"/>
          <p14:tracePt t="22207" x="3284538" y="2686050"/>
          <p14:tracePt t="22218" x="3273425" y="2689225"/>
          <p14:tracePt t="22232" x="3260725" y="2693988"/>
          <p14:tracePt t="22249" x="3254375" y="2701925"/>
          <p14:tracePt t="22265" x="3230563" y="2708275"/>
          <p14:tracePt t="22282" x="3219450" y="2716213"/>
          <p14:tracePt t="22299" x="3200400" y="2732088"/>
          <p14:tracePt t="22315" x="3181350" y="2743200"/>
          <p14:tracePt t="22332" x="3146425" y="2754313"/>
          <p14:tracePt t="22349" x="3132138" y="2759075"/>
          <p14:tracePt t="22365" x="3097213" y="2770188"/>
          <p14:tracePt t="22382" x="3082925" y="2778125"/>
          <p14:tracePt t="22399" x="3048000" y="2789238"/>
          <p14:tracePt t="22415" x="3032125" y="2800350"/>
          <p14:tracePt t="22432" x="2982913" y="2819400"/>
          <p14:tracePt t="22449" x="2955925" y="2830513"/>
          <p14:tracePt t="22466" x="2887663" y="2857500"/>
          <p14:tracePt t="22482" x="2854325" y="2873375"/>
          <p14:tracePt t="22499" x="2778125" y="2884488"/>
          <p14:tracePt t="22515" x="2743200" y="2892425"/>
          <p14:tracePt t="22532" x="2659063" y="2906713"/>
          <p14:tracePt t="22549" x="2617788" y="2914650"/>
          <p14:tracePt t="22566" x="2574925" y="2922588"/>
          <p14:tracePt t="22582" x="2506663" y="2933700"/>
          <p14:tracePt t="22599" x="2465388" y="2941638"/>
          <p14:tracePt t="22615" x="2389188" y="2955925"/>
          <p14:tracePt t="22632" x="2346325" y="2960688"/>
          <p14:tracePt t="22649" x="2263775" y="2974975"/>
          <p14:tracePt t="22665" x="2228850" y="2982913"/>
          <p14:tracePt t="22682" x="2141538" y="2998788"/>
          <p14:tracePt t="22699" x="2111375" y="3001963"/>
          <p14:tracePt t="22715" x="2022475" y="3017838"/>
          <p14:tracePt t="22732" x="1992313" y="3025775"/>
          <p14:tracePt t="22749" x="1935163" y="3036888"/>
          <p14:tracePt t="22765" x="1901825" y="3036888"/>
          <p14:tracePt t="22782" x="1839913" y="3036888"/>
          <p14:tracePt t="22799" x="1809750" y="3036888"/>
          <p14:tracePt t="22815" x="1774825" y="3036888"/>
          <p14:tracePt t="22832" x="1760538" y="3036888"/>
          <p14:tracePt t="22849" x="1725613" y="3036888"/>
          <p14:tracePt t="22865" x="1711325" y="3036888"/>
          <p14:tracePt t="22882" x="1676400" y="3028950"/>
          <p14:tracePt t="22899" x="1660525" y="3028950"/>
          <p14:tracePt t="22915" x="1630363" y="3028950"/>
          <p14:tracePt t="22932" x="1619250" y="3028950"/>
          <p14:tracePt t="22949" x="1600200" y="3028950"/>
          <p14:tracePt t="22965" x="1589088" y="3028950"/>
          <p14:tracePt t="22982" x="1558925" y="3028950"/>
          <p14:tracePt t="22999" x="1539875" y="3028950"/>
          <p14:tracePt t="23017" x="1508125" y="3028950"/>
          <p14:tracePt t="23032" x="1497013" y="3028950"/>
          <p14:tracePt t="23049" x="1489075" y="3032125"/>
          <p14:tracePt t="23066" x="1470025" y="3032125"/>
          <p14:tracePt t="23082" x="1458913" y="3032125"/>
          <p14:tracePt t="23099" x="1439863" y="3032125"/>
          <p14:tracePt t="23115" x="1428750" y="3032125"/>
          <p14:tracePt t="23132" x="1409700" y="3032125"/>
          <p14:tracePt t="23149" x="1406525" y="3032125"/>
          <p14:tracePt t="23165" x="1398588" y="3032125"/>
          <p14:tracePt t="23182" x="1393825" y="3032125"/>
          <p14:tracePt t="23199" x="1382713" y="3032125"/>
          <p14:tracePt t="23215" x="1379538" y="3032125"/>
          <p14:tracePt t="23232" x="1371600" y="3032125"/>
          <p14:tracePt t="23249" x="1368425" y="3028950"/>
          <p14:tracePt t="23265" x="1352550" y="3021013"/>
          <p14:tracePt t="23282" x="1341438" y="3017838"/>
          <p14:tracePt t="23299" x="1322388" y="3006725"/>
          <p14:tracePt t="23316" x="1311275" y="3001963"/>
          <p14:tracePt t="23332" x="1303338" y="2994025"/>
          <p14:tracePt t="23349" x="1298575" y="2994025"/>
          <p14:tracePt t="23365" x="1295400" y="2990850"/>
          <p14:tracePt t="23382" x="1292225" y="2990850"/>
          <p14:tracePt t="23399" x="1279525" y="2987675"/>
          <p14:tracePt t="23415" x="1276350" y="2982913"/>
          <p14:tracePt t="23432" x="1268413" y="2974975"/>
          <p14:tracePt t="23449" x="1265238" y="2974975"/>
          <p14:tracePt t="23466" x="1254125" y="2963863"/>
          <p14:tracePt t="23482" x="1249363" y="2960688"/>
          <p14:tracePt t="23499" x="1246188" y="2955925"/>
          <p14:tracePt t="23515" x="1238250" y="2949575"/>
          <p14:tracePt t="23532" x="1235075" y="2944813"/>
          <p14:tracePt t="23549" x="1222375" y="2933700"/>
          <p14:tracePt t="23565" x="1219200" y="2933700"/>
          <p14:tracePt t="23582" x="1216025" y="2933700"/>
          <p14:tracePt t="23692" x="1211263" y="2936875"/>
          <p14:tracePt t="23703" x="1208088" y="2941638"/>
          <p14:tracePt t="23715" x="1203325" y="2949575"/>
          <p14:tracePt t="23726" x="1203325" y="2960688"/>
          <p14:tracePt t="23737" x="1203325" y="2971800"/>
          <p14:tracePt t="23749" x="1216025" y="2987675"/>
          <p14:tracePt t="23765" x="1227138" y="3006725"/>
          <p14:tracePt t="23782" x="1235075" y="3017838"/>
          <p14:tracePt t="23799" x="1235075" y="3025775"/>
          <p14:tracePt t="23815" x="1241425" y="3032125"/>
          <p14:tracePt t="23884" x="1241425" y="3036888"/>
          <p14:tracePt t="23895" x="1238250" y="3036888"/>
          <p14:tracePt t="23906" x="1235075" y="3036888"/>
          <p14:tracePt t="23917" x="1230313" y="3036888"/>
          <p14:tracePt t="23932" x="1227138" y="3040063"/>
          <p14:tracePt t="23949" x="1222375" y="3040063"/>
          <p14:tracePt t="23965" x="1216025" y="3040063"/>
          <p14:tracePt t="24335" x="1219200" y="3040063"/>
          <p14:tracePt t="24345" x="1222375" y="3040063"/>
          <p14:tracePt t="24367" x="1227138" y="3040063"/>
          <p14:tracePt t="24379" x="1230313" y="3040063"/>
          <p14:tracePt t="24389" x="1235075" y="3040063"/>
          <p14:tracePt t="24401" x="1241425" y="3040063"/>
          <p14:tracePt t="24415" x="1246188" y="3040063"/>
          <p14:tracePt t="24432" x="1249363" y="3040063"/>
          <p14:tracePt t="24449" x="1254125" y="3040063"/>
          <p14:tracePt t="24465" x="1257300" y="3040063"/>
          <p14:tracePt t="24513" x="1260475" y="3040063"/>
          <p14:tracePt t="24525" x="1265238" y="3040063"/>
          <p14:tracePt t="24536" x="1273175" y="3040063"/>
          <p14:tracePt t="24549" x="1276350" y="3040063"/>
          <p14:tracePt t="24565" x="1279525" y="3040063"/>
          <p14:tracePt t="24582" x="1284288" y="3040063"/>
          <p14:tracePt t="24751" x="1292225" y="3040063"/>
          <p14:tracePt t="24762" x="1303338" y="3040063"/>
          <p14:tracePt t="24784" x="1306513" y="3040063"/>
          <p14:tracePt t="24799" x="1311275" y="3040063"/>
          <p14:tracePt t="24998" x="1317625" y="3036888"/>
          <p14:tracePt t="25015" x="1322388" y="3036888"/>
          <p14:tracePt t="25369" x="1333500" y="3036888"/>
          <p14:tracePt t="25379" x="1336675" y="3032125"/>
          <p14:tracePt t="25391" x="1341438" y="3032125"/>
          <p14:tracePt t="25402" x="1344613" y="3032125"/>
          <p14:tracePt t="25415" x="1349375" y="3032125"/>
          <p14:tracePt t="25432" x="1352550" y="3032125"/>
          <p14:tracePt t="25449" x="1355725" y="3032125"/>
          <p14:tracePt t="25469" x="1360488" y="3032125"/>
          <p14:tracePt t="25492" x="1368425" y="3032125"/>
          <p14:tracePt t="25526" x="1371600" y="3032125"/>
          <p14:tracePt t="25548" x="1374775" y="3032125"/>
          <p14:tracePt t="26989" x="1390650" y="3021013"/>
          <p14:tracePt t="27001" x="1401763" y="3017838"/>
          <p14:tracePt t="27015" x="1406525" y="3013075"/>
          <p14:tracePt t="27033" x="1417638" y="3009900"/>
          <p14:tracePt t="27049" x="1420813" y="3009900"/>
          <p14:tracePt t="27066" x="1428750" y="3006725"/>
          <p14:tracePt t="27082" x="1431925" y="3006725"/>
          <p14:tracePt t="27099" x="1436688" y="3006725"/>
          <p14:tracePt t="27115" x="1447800" y="3001963"/>
          <p14:tracePt t="27132" x="1450975" y="3001963"/>
          <p14:tracePt t="28665" x="1470025" y="3001963"/>
          <p14:tracePt t="28682" x="1501775" y="3001963"/>
          <p14:tracePt t="28699" x="1543050" y="3013075"/>
          <p14:tracePt t="28715" x="1558925" y="3021013"/>
          <p14:tracePt t="28732" x="1597025" y="3032125"/>
          <p14:tracePt t="28749" x="1616075" y="3036888"/>
          <p14:tracePt t="28765" x="1649413" y="3048000"/>
          <p14:tracePt t="28782" x="1665288" y="3055938"/>
          <p14:tracePt t="28799" x="1714500" y="3078163"/>
          <p14:tracePt t="28815" x="1741488" y="3089275"/>
          <p14:tracePt t="28832" x="1787525" y="3108325"/>
          <p14:tracePt t="28849" x="1812925" y="3116263"/>
          <p14:tracePt t="28866" x="1836738" y="3121025"/>
          <p14:tracePt t="28882" x="1870075" y="3132138"/>
          <p14:tracePt t="28899" x="1885950" y="3140075"/>
          <p14:tracePt t="28915" x="1905000" y="3140075"/>
          <p14:tracePt t="28932" x="1916113" y="3143250"/>
          <p14:tracePt t="28949" x="1924050" y="3143250"/>
          <p14:tracePt t="28965" x="1927225" y="3143250"/>
          <p14:tracePt t="28982" x="1935163" y="3143250"/>
          <p14:tracePt t="28999" x="1943100" y="3143250"/>
          <p14:tracePt t="29015" x="1951038" y="3143250"/>
          <p14:tracePt t="29032" x="1954213" y="3143250"/>
          <p14:tracePt t="29049" x="1962150" y="3143250"/>
          <p14:tracePt t="29065" x="1965325" y="3143250"/>
          <p14:tracePt t="29082" x="1984375" y="3143250"/>
          <p14:tracePt t="29099" x="1997075" y="3143250"/>
          <p14:tracePt t="29115" x="2022475" y="3143250"/>
          <p14:tracePt t="29132" x="2038350" y="3143250"/>
          <p14:tracePt t="29149" x="2073275" y="3132138"/>
          <p14:tracePt t="29165" x="2087563" y="3132138"/>
          <p14:tracePt t="29182" x="2111375" y="3121025"/>
          <p14:tracePt t="29199" x="2117725" y="3121025"/>
          <p14:tracePt t="29215" x="2141538" y="3108325"/>
          <p14:tracePt t="29232" x="2149475" y="3105150"/>
          <p14:tracePt t="29249" x="2171700" y="3101975"/>
          <p14:tracePt t="29265" x="2179638" y="3094038"/>
          <p14:tracePt t="29282" x="2187575" y="3094038"/>
          <p14:tracePt t="29299" x="2193925" y="3089275"/>
          <p14:tracePt t="29316" x="2198688" y="3089275"/>
          <p14:tracePt t="29332" x="2206625" y="3089275"/>
          <p14:tracePt t="29441" x="2209800" y="3089275"/>
          <p14:tracePt t="29452" x="2212975" y="3089275"/>
          <p14:tracePt t="29463" x="2220913" y="3086100"/>
          <p14:tracePt t="29474" x="2225675" y="3086100"/>
          <p14:tracePt t="29486" x="2228850" y="3086100"/>
          <p14:tracePt t="29499" x="2232025" y="3086100"/>
          <p14:tracePt t="29515" x="2236788" y="3086100"/>
          <p14:tracePt t="29532" x="2244725" y="3086100"/>
          <p14:tracePt t="29549" x="2251075" y="3086100"/>
          <p14:tracePt t="29565" x="2259013" y="3086100"/>
          <p14:tracePt t="29582" x="2263775" y="3086100"/>
          <p14:tracePt t="29599" x="2266950" y="3086100"/>
          <p14:tracePt t="29615" x="2270125" y="3086100"/>
          <p14:tracePt t="29959" x="2286000" y="3082925"/>
          <p14:tracePt t="29969" x="2297113" y="3078163"/>
          <p14:tracePt t="29982" x="2305050" y="3078163"/>
          <p14:tracePt t="29999" x="2320925" y="3078163"/>
          <p14:tracePt t="30015" x="2346325" y="3078163"/>
          <p14:tracePt t="30032" x="2365375" y="3070225"/>
          <p14:tracePt t="30049" x="2397125" y="3070225"/>
          <p14:tracePt t="30065" x="2416175" y="3070225"/>
          <p14:tracePt t="30082" x="2438400" y="3070225"/>
          <p14:tracePt t="30099" x="2457450" y="3074988"/>
          <p14:tracePt t="30115" x="2487613" y="3078163"/>
          <p14:tracePt t="30132" x="2506663" y="3078163"/>
          <p14:tracePt t="30149" x="2525713" y="3078163"/>
          <p14:tracePt t="30165" x="2533650" y="3078163"/>
          <p14:tracePt t="30182" x="2536825" y="3078163"/>
          <p14:tracePt t="30199" x="2544763" y="3078163"/>
          <p14:tracePt t="30409" x="2533650" y="3082925"/>
          <p14:tracePt t="30421" x="2517775" y="3094038"/>
          <p14:tracePt t="30431" x="2511425" y="3097213"/>
          <p14:tracePt t="30442" x="2498725" y="3101975"/>
          <p14:tracePt t="30453" x="2495550" y="3105150"/>
          <p14:tracePt t="30465" x="2492375" y="3113088"/>
          <p14:tracePt t="30482" x="2484438" y="3116263"/>
          <p14:tracePt t="30499" x="2476500" y="3121025"/>
          <p14:tracePt t="30515" x="2473325" y="3121025"/>
          <p14:tracePt t="30532" x="2465388" y="3121025"/>
          <p14:tracePt t="30549" x="2460625" y="3124200"/>
          <p14:tracePt t="30565" x="2449513" y="3132138"/>
          <p14:tracePt t="30582" x="2446338" y="3135313"/>
          <p14:tracePt t="30599" x="2435225" y="3146425"/>
          <p14:tracePt t="30615" x="2427288" y="3151188"/>
          <p14:tracePt t="30632" x="2422525" y="3154363"/>
          <p14:tracePt t="30649" x="2411413" y="3165475"/>
          <p14:tracePt t="30666" x="2408238" y="3170238"/>
          <p14:tracePt t="30682" x="2397125" y="3178175"/>
          <p14:tracePt t="30699" x="2392363" y="3178175"/>
          <p14:tracePt t="30715" x="2384425" y="3184525"/>
          <p14:tracePt t="30732" x="2381250" y="3189288"/>
          <p14:tracePt t="30749" x="2370138" y="3200400"/>
          <p14:tracePt t="30765" x="2365375" y="3203575"/>
          <p14:tracePt t="30782" x="2359025" y="3211513"/>
          <p14:tracePt t="30799" x="2354263" y="3216275"/>
          <p14:tracePt t="30816" x="2346325" y="3222625"/>
          <p14:tracePt t="30832" x="2339975" y="3230563"/>
          <p14:tracePt t="30849" x="2332038" y="3238500"/>
          <p14:tracePt t="30865" x="2327275" y="3241675"/>
          <p14:tracePt t="30882" x="2320925" y="3257550"/>
          <p14:tracePt t="30899" x="2316163" y="3260725"/>
          <p14:tracePt t="30915" x="2305050" y="3268663"/>
          <p14:tracePt t="30932" x="2301875" y="3273425"/>
          <p14:tracePt t="30949" x="2297113" y="3279775"/>
          <p14:tracePt t="30965" x="2297113" y="3287713"/>
          <p14:tracePt t="30982" x="2293938" y="3295650"/>
          <p14:tracePt t="30999" x="2293938" y="3298825"/>
          <p14:tracePt t="31015" x="2289175" y="3306763"/>
          <p14:tracePt t="31032" x="2286000" y="3311525"/>
          <p14:tracePt t="31049" x="2286000" y="3317875"/>
          <p14:tracePt t="31805" x="2293938" y="3317875"/>
          <p14:tracePt t="31816" x="2305050" y="3314700"/>
          <p14:tracePt t="31826" x="2308225" y="3314700"/>
          <p14:tracePt t="31837" x="2312988" y="3311525"/>
          <p14:tracePt t="31849" x="2316163" y="3311525"/>
          <p14:tracePt t="37586" x="2312988" y="3311525"/>
          <p14:tracePt t="37597" x="2293938" y="3322638"/>
          <p14:tracePt t="37608" x="2278063" y="3341688"/>
          <p14:tracePt t="37619" x="2251075" y="3352800"/>
          <p14:tracePt t="37632" x="2236788" y="3363913"/>
          <p14:tracePt t="37648" x="2209800" y="3375025"/>
          <p14:tracePt t="37665" x="2152650" y="3402013"/>
          <p14:tracePt t="37682" x="2106613" y="3417888"/>
          <p14:tracePt t="37698" x="1989138" y="3448050"/>
          <p14:tracePt t="37715" x="1927225" y="3475038"/>
          <p14:tracePt t="37732" x="1839913" y="3502025"/>
          <p14:tracePt t="37748" x="1793875" y="3516313"/>
          <p14:tracePt t="37765" x="1733550" y="3543300"/>
          <p14:tracePt t="37782" x="1698625" y="3565525"/>
          <p14:tracePt t="37799" x="1630363" y="3592513"/>
          <p14:tracePt t="37815" x="1597025" y="3603625"/>
          <p14:tracePt t="37832" x="1516063" y="3641725"/>
          <p14:tracePt t="37848" x="1470025" y="3657600"/>
          <p14:tracePt t="37866" x="1436688" y="3668713"/>
          <p14:tracePt t="37882" x="1379538" y="3695700"/>
          <p14:tracePt t="37898" x="1360488" y="3703638"/>
          <p14:tracePt t="37915" x="1330325" y="3714750"/>
          <p14:tracePt t="37932" x="1311275" y="3717925"/>
          <p14:tracePt t="37948" x="1284288" y="3730625"/>
          <p14:tracePt t="37965" x="1273175" y="3733800"/>
          <p14:tracePt t="37982" x="1254125" y="3744913"/>
          <p14:tracePt t="37998" x="1241425" y="3749675"/>
          <p14:tracePt t="38015" x="1235075" y="3760788"/>
          <p14:tracePt t="38032" x="1230313" y="3760788"/>
          <p14:tracePt t="38049" x="1230313" y="3763963"/>
          <p14:tracePt t="38065" x="1230313" y="3768725"/>
          <p14:tracePt t="38351" x="1238250" y="3768725"/>
          <p14:tracePt t="38362" x="1241425" y="3768725"/>
          <p14:tracePt t="38373" x="1254125" y="3768725"/>
          <p14:tracePt t="38384" x="1257300" y="3768725"/>
          <p14:tracePt t="38398" x="1268413" y="3768725"/>
          <p14:tracePt t="38415" x="1276350" y="3760788"/>
          <p14:tracePt t="38432" x="1303338" y="3760788"/>
          <p14:tracePt t="38448" x="1317625" y="3760788"/>
          <p14:tracePt t="38465" x="1352550" y="3749675"/>
          <p14:tracePt t="38482" x="1374775" y="3749675"/>
          <p14:tracePt t="38498" x="1417638" y="3744913"/>
          <p14:tracePt t="38515" x="1439863" y="3736975"/>
          <p14:tracePt t="38532" x="1493838" y="3736975"/>
          <p14:tracePt t="38549" x="1516063" y="3736975"/>
          <p14:tracePt t="38565" x="1577975" y="3736975"/>
          <p14:tracePt t="38582" x="1600200" y="3736975"/>
          <p14:tracePt t="38598" x="1654175" y="3749675"/>
          <p14:tracePt t="38615" x="1676400" y="3749675"/>
          <p14:tracePt t="38632" x="1730375" y="3749675"/>
          <p14:tracePt t="38648" x="1752600" y="3749675"/>
          <p14:tracePt t="38665" x="1806575" y="3749675"/>
          <p14:tracePt t="38682" x="1828800" y="3749675"/>
          <p14:tracePt t="38698" x="1874838" y="3749675"/>
          <p14:tracePt t="38715" x="1897063" y="3749675"/>
          <p14:tracePt t="38732" x="1920875" y="3749675"/>
          <p14:tracePt t="38748" x="1973263" y="3752850"/>
          <p14:tracePt t="38766" x="2008188" y="3760788"/>
          <p14:tracePt t="38782" x="2073275" y="3760788"/>
          <p14:tracePt t="38798" x="2103438" y="3768725"/>
          <p14:tracePt t="38815" x="2179638" y="3771900"/>
          <p14:tracePt t="38832" x="2220913" y="3779838"/>
          <p14:tracePt t="38849" x="2297113" y="3787775"/>
          <p14:tracePt t="38865" x="2327275" y="3787775"/>
          <p14:tracePt t="38882" x="2381250" y="3787775"/>
          <p14:tracePt t="38898" x="2403475" y="3787775"/>
          <p14:tracePt t="38915" x="2449513" y="3787775"/>
          <p14:tracePt t="38932" x="2473325" y="3787775"/>
          <p14:tracePt t="38948" x="2517775" y="3787775"/>
          <p14:tracePt t="38965" x="2541588" y="3787775"/>
          <p14:tracePt t="38982" x="2579688" y="3787775"/>
          <p14:tracePt t="38998" x="2593975" y="3787775"/>
          <p14:tracePt t="39015" x="2640013" y="3787775"/>
          <p14:tracePt t="39032" x="2659063" y="3787775"/>
          <p14:tracePt t="39049" x="2705100" y="3794125"/>
          <p14:tracePt t="39065" x="2727325" y="3794125"/>
          <p14:tracePt t="39082" x="2773363" y="3798888"/>
          <p14:tracePt t="39098" x="2797175" y="3798888"/>
          <p14:tracePt t="39115" x="2841625" y="3798888"/>
          <p14:tracePt t="39132" x="2865438" y="3798888"/>
          <p14:tracePt t="39148" x="2917825" y="3798888"/>
          <p14:tracePt t="39165" x="2949575" y="3798888"/>
          <p14:tracePt t="39182" x="2971800" y="3798888"/>
          <p14:tracePt t="39198" x="3017838" y="3798888"/>
          <p14:tracePt t="39216" x="3063875" y="3798888"/>
          <p14:tracePt t="39232" x="3078163" y="3798888"/>
          <p14:tracePt t="39248" x="3094038" y="3798888"/>
          <p14:tracePt t="39265" x="3121025" y="3798888"/>
          <p14:tracePt t="39282" x="3140075" y="3798888"/>
          <p14:tracePt t="39299" x="3162300" y="3798888"/>
          <p14:tracePt t="39315" x="3173413" y="3798888"/>
          <p14:tracePt t="39332" x="3192463" y="3798888"/>
          <p14:tracePt t="39348" x="3203575" y="3798888"/>
          <p14:tracePt t="39365" x="3216275" y="3798888"/>
          <p14:tracePt t="39382" x="3219450" y="3798888"/>
          <p14:tracePt t="39398" x="3230563" y="3798888"/>
          <p14:tracePt t="39415" x="3235325" y="3802063"/>
          <p14:tracePt t="39432" x="3241675" y="3813175"/>
          <p14:tracePt t="39449" x="3246438" y="3817938"/>
          <p14:tracePt t="39465" x="3257550" y="3821113"/>
          <p14:tracePt t="39482" x="3260725" y="3821113"/>
          <p14:tracePt t="39498" x="3268663" y="3829050"/>
          <p14:tracePt t="39515" x="3273425" y="3832225"/>
          <p14:tracePt t="39532" x="3279775" y="3844925"/>
          <p14:tracePt t="39548" x="3287713" y="3848100"/>
          <p14:tracePt t="39565" x="3292475" y="3851275"/>
          <p14:tracePt t="39582" x="3292475" y="3856038"/>
          <p14:tracePt t="39598" x="3292475" y="3859213"/>
          <p14:tracePt t="39615" x="3292475" y="3863975"/>
          <p14:tracePt t="39633" x="3295650" y="3875088"/>
          <p14:tracePt t="39649" x="3298825" y="3878263"/>
          <p14:tracePt t="39665" x="3303588" y="3883025"/>
          <p14:tracePt t="39682" x="3303588" y="3889375"/>
          <p14:tracePt t="39698" x="3303588" y="3894138"/>
          <p14:tracePt t="39715" x="3303588" y="3905250"/>
          <p14:tracePt t="39732" x="3303588" y="3908425"/>
          <p14:tracePt t="39748" x="3303588" y="3916363"/>
          <p14:tracePt t="39765" x="3303588" y="3921125"/>
          <p14:tracePt t="39782" x="3303588" y="3927475"/>
          <p14:tracePt t="39798" x="3303588" y="3932238"/>
          <p14:tracePt t="39802" x="3303588" y="3940175"/>
          <p14:tracePt t="39815" x="3298825" y="3943350"/>
          <p14:tracePt t="39832" x="3295650" y="3946525"/>
          <p14:tracePt t="39848" x="3292475" y="3954463"/>
          <p14:tracePt t="39865" x="3284538" y="3959225"/>
          <p14:tracePt t="39882" x="3276600" y="3970338"/>
          <p14:tracePt t="39898" x="3273425" y="3973513"/>
          <p14:tracePt t="39915" x="3265488" y="3981450"/>
          <p14:tracePt t="39932" x="3260725" y="3984625"/>
          <p14:tracePt t="39948" x="3249613" y="3992563"/>
          <p14:tracePt t="39965" x="3246438" y="4000500"/>
          <p14:tracePt t="39982" x="3235325" y="4008438"/>
          <p14:tracePt t="39998" x="3227388" y="4011613"/>
          <p14:tracePt t="40015" x="3216275" y="4019550"/>
          <p14:tracePt t="40032" x="3203575" y="4027488"/>
          <p14:tracePt t="40048" x="3184525" y="4038600"/>
          <p14:tracePt t="40065" x="3173413" y="4041775"/>
          <p14:tracePt t="40082" x="3151188" y="4054475"/>
          <p14:tracePt t="40098" x="3135313" y="4057650"/>
          <p14:tracePt t="40115" x="3121025" y="4065588"/>
          <p14:tracePt t="40132" x="3086100" y="4076700"/>
          <p14:tracePt t="40148" x="3059113" y="4087813"/>
          <p14:tracePt t="40165" x="3013075" y="4106863"/>
          <p14:tracePt t="40182" x="2987675" y="4117975"/>
          <p14:tracePt t="40199" x="2941638" y="4130675"/>
          <p14:tracePt t="40215" x="2922588" y="4133850"/>
          <p14:tracePt t="40232" x="2887663" y="4144963"/>
          <p14:tracePt t="40248" x="2865438" y="4152900"/>
          <p14:tracePt t="40265" x="2835275" y="4164013"/>
          <p14:tracePt t="40282" x="2816225" y="4168775"/>
          <p14:tracePt t="40298" x="2784475" y="4175125"/>
          <p14:tracePt t="40315" x="2765425" y="4179888"/>
          <p14:tracePt t="40332" x="2735263" y="4179888"/>
          <p14:tracePt t="40348" x="2716213" y="4179888"/>
          <p14:tracePt t="40365" x="2678113" y="4168775"/>
          <p14:tracePt t="40382" x="2659063" y="4168775"/>
          <p14:tracePt t="40398" x="2636838" y="4168775"/>
          <p14:tracePt t="40415" x="2625725" y="4168775"/>
          <p14:tracePt t="40432" x="2606675" y="4156075"/>
          <p14:tracePt t="40448" x="2593975" y="4152900"/>
          <p14:tracePt t="40465" x="2571750" y="4141788"/>
          <p14:tracePt t="40482" x="2563813" y="4137025"/>
          <p14:tracePt t="40498" x="2552700" y="4137025"/>
          <p14:tracePt t="40515" x="2549525" y="4137025"/>
          <p14:tracePt t="40532" x="2544763" y="4137025"/>
          <p14:tracePt t="40551" x="2541588" y="4137025"/>
          <p14:tracePt t="41051" x="2541588" y="4125913"/>
          <p14:tracePt t="41065" x="2544763" y="4122738"/>
          <p14:tracePt t="41082" x="2549525" y="4117975"/>
          <p14:tracePt t="41098" x="2560638" y="4111625"/>
          <p14:tracePt t="41132" x="2563813" y="4111625"/>
          <p14:tracePt t="41148" x="2568575" y="4111625"/>
          <p14:tracePt t="41165" x="2574925" y="4111625"/>
          <p14:tracePt t="41182" x="2579688" y="4111625"/>
          <p14:tracePt t="41198" x="2590800" y="4098925"/>
          <p14:tracePt t="41215" x="2593975" y="4098925"/>
          <p14:tracePt t="41232" x="2598738" y="4092575"/>
          <p14:tracePt t="41298" x="2601913" y="4092575"/>
          <p14:tracePt t="41321" x="2601913" y="4087813"/>
          <p14:tracePt t="41332" x="2601913" y="4084638"/>
          <p14:tracePt t="41343" x="2606675" y="4079875"/>
          <p14:tracePt t="41354" x="2609850" y="4076700"/>
          <p14:tracePt t="41367" x="2609850" y="4068763"/>
          <p14:tracePt t="41388" x="2609850" y="4065588"/>
          <p14:tracePt t="41444" x="2609850" y="4060825"/>
          <p14:tracePt t="41455" x="2609850" y="4057650"/>
          <p14:tracePt t="41467" x="2609850" y="4054475"/>
          <p14:tracePt t="41478" x="2609850" y="4049713"/>
          <p14:tracePt t="41489" x="2609850" y="4046538"/>
          <p14:tracePt t="41501" x="2609850" y="4038600"/>
          <p14:tracePt t="41515" x="2609850" y="4035425"/>
          <p14:tracePt t="41532" x="2609850" y="4030663"/>
          <p14:tracePt t="41548" x="2609850" y="4027488"/>
          <p14:tracePt t="41580" x="2609850" y="4022725"/>
          <p14:tracePt t="41603" x="2609850" y="4019550"/>
          <p14:tracePt t="41613" x="2609850" y="4016375"/>
          <p14:tracePt t="41625" x="2609850" y="4011613"/>
          <p14:tracePt t="41636" x="2609850" y="4003675"/>
          <p14:tracePt t="41648" x="2609850" y="4000500"/>
          <p14:tracePt t="41665" x="2609850" y="3997325"/>
          <p14:tracePt t="41682" x="2609850" y="3992563"/>
          <p14:tracePt t="41699" x="2609850" y="3989388"/>
          <p14:tracePt t="41715" x="2609850" y="3981450"/>
          <p14:tracePt t="41748" x="2613025" y="3970338"/>
          <p14:tracePt t="41804" x="2613025" y="3965575"/>
          <p14:tracePt t="41827" x="2613025" y="3962400"/>
          <p14:tracePt t="41849" x="2613025" y="3959225"/>
          <p14:tracePt t="41861" x="2613025" y="3954463"/>
          <p14:tracePt t="41872" x="2613025" y="3951288"/>
          <p14:tracePt t="41884" x="2613025" y="3943350"/>
          <p14:tracePt t="41898" x="2613025" y="3940175"/>
          <p14:tracePt t="41916" x="2620963" y="3935413"/>
          <p14:tracePt t="41932" x="2625725" y="3927475"/>
          <p14:tracePt t="41965" x="2628900" y="3921125"/>
          <p14:tracePt t="41982" x="2632075" y="3913188"/>
          <p14:tracePt t="41998" x="2636838" y="3905250"/>
          <p14:tracePt t="42015" x="2640013" y="3902075"/>
          <p14:tracePt t="42032" x="2647950" y="3894138"/>
          <p14:tracePt t="42048" x="2655888" y="3889375"/>
          <p14:tracePt t="42065" x="2663825" y="3878263"/>
          <p14:tracePt t="42082" x="2667000" y="3875088"/>
          <p14:tracePt t="42098" x="2674938" y="3867150"/>
          <p14:tracePt t="42115" x="2678113" y="3863975"/>
          <p14:tracePt t="42132" x="2689225" y="3863975"/>
          <p14:tracePt t="42148" x="2693988" y="3863975"/>
          <p14:tracePt t="42165" x="2701925" y="3863975"/>
          <p14:tracePt t="42182" x="2705100" y="3859213"/>
          <p14:tracePt t="42198" x="2716213" y="3859213"/>
          <p14:tracePt t="42232" x="2720975" y="3859213"/>
          <p14:tracePt t="42248" x="2724150" y="3859213"/>
          <p14:tracePt t="42265" x="2732088" y="3859213"/>
          <p14:tracePt t="42282" x="2735263" y="3859213"/>
          <p14:tracePt t="42299" x="2754313" y="3867150"/>
          <p14:tracePt t="42315" x="2765425" y="3875088"/>
          <p14:tracePt t="42332" x="2778125" y="3878263"/>
          <p14:tracePt t="42348" x="2797175" y="3889375"/>
          <p14:tracePt t="42365" x="2808288" y="3902075"/>
          <p14:tracePt t="42382" x="2830513" y="3921125"/>
          <p14:tracePt t="42398" x="2835275" y="3927475"/>
          <p14:tracePt t="42415" x="2841625" y="3935413"/>
          <p14:tracePt t="42432" x="2849563" y="3943350"/>
          <p14:tracePt t="42448" x="2854325" y="3965575"/>
          <p14:tracePt t="42465" x="2854325" y="3981450"/>
          <p14:tracePt t="42482" x="2854325" y="4016375"/>
          <p14:tracePt t="42498" x="2846388" y="4030663"/>
          <p14:tracePt t="42515" x="2835275" y="4049713"/>
          <p14:tracePt t="42532" x="2830513" y="4060825"/>
          <p14:tracePt t="42548" x="2819400" y="4084638"/>
          <p14:tracePt t="42565" x="2816225" y="4092575"/>
          <p14:tracePt t="42582" x="2803525" y="4106863"/>
          <p14:tracePt t="42598" x="2800350" y="4117975"/>
          <p14:tracePt t="42615" x="2792413" y="4125913"/>
          <p14:tracePt t="42632" x="2789238" y="4130675"/>
          <p14:tracePt t="42648" x="2778125" y="4137025"/>
          <p14:tracePt t="42665" x="2773363" y="4144963"/>
          <p14:tracePt t="42682" x="2762250" y="4149725"/>
          <p14:tracePt t="42698" x="2759075" y="4149725"/>
          <p14:tracePt t="42715" x="2746375" y="4149725"/>
          <p14:tracePt t="42732" x="2743200" y="4149725"/>
          <p14:tracePt t="42748" x="2735263" y="4149725"/>
          <p14:tracePt t="42765" x="2732088" y="4149725"/>
          <p14:tracePt t="42783" x="2708275" y="4137025"/>
          <p14:tracePt t="42798" x="2693988" y="4125913"/>
          <p14:tracePt t="42816" x="2674938" y="4106863"/>
          <p14:tracePt t="42818" x="2659063" y="4092575"/>
          <p14:tracePt t="42832" x="2647950" y="4073525"/>
          <p14:tracePt t="42848" x="2640013" y="4060825"/>
          <p14:tracePt t="42865" x="2628900" y="4030663"/>
          <p14:tracePt t="42882" x="2625725" y="4011613"/>
          <p14:tracePt t="42898" x="2617788" y="3973513"/>
          <p14:tracePt t="42915" x="2617788" y="3954463"/>
          <p14:tracePt t="42932" x="2620963" y="3916363"/>
          <p14:tracePt t="42948" x="2625725" y="3902075"/>
          <p14:tracePt t="42965" x="2644775" y="3867150"/>
          <p14:tracePt t="42982" x="2655888" y="3856038"/>
          <p14:tracePt t="42998" x="2674938" y="3840163"/>
          <p14:tracePt t="43015" x="2686050" y="3832225"/>
          <p14:tracePt t="43032" x="2705100" y="3825875"/>
          <p14:tracePt t="43049" x="2716213" y="3825875"/>
          <p14:tracePt t="43065" x="2732088" y="3825875"/>
          <p14:tracePt t="43082" x="2735263" y="3829050"/>
          <p14:tracePt t="43098" x="2743200" y="3836988"/>
          <p14:tracePt t="43115" x="2746375" y="3840163"/>
          <p14:tracePt t="43132" x="2762250" y="3863975"/>
          <p14:tracePt t="43148" x="2765425" y="3867150"/>
          <p14:tracePt t="43165" x="2778125" y="3875088"/>
          <p14:tracePt t="43182" x="2778125" y="3883025"/>
          <p14:tracePt t="43198" x="2778125" y="3905250"/>
          <p14:tracePt t="43215" x="2773363" y="3913188"/>
          <p14:tracePt t="43232" x="2770188" y="3924300"/>
          <p14:tracePt t="43248" x="2759075" y="3940175"/>
          <p14:tracePt t="43265" x="2754313" y="3946525"/>
          <p14:tracePt t="43282" x="2740025" y="3959225"/>
          <p14:tracePt t="43298" x="2735263" y="3962400"/>
          <p14:tracePt t="43302" x="2732088" y="3962400"/>
          <p14:tracePt t="43315" x="2727325" y="3962400"/>
          <p14:tracePt t="43332" x="2724150" y="3965575"/>
          <p14:tracePt t="43348" x="2708275" y="3965575"/>
          <p14:tracePt t="43365" x="2701925" y="3965575"/>
          <p14:tracePt t="43382" x="2678113" y="3954463"/>
          <p14:tracePt t="43398" x="2667000" y="3943350"/>
          <p14:tracePt t="43415" x="2659063" y="3935413"/>
          <p14:tracePt t="43432" x="2655888" y="3927475"/>
          <p14:tracePt t="43448" x="2644775" y="3905250"/>
          <p14:tracePt t="43465" x="2640013" y="3894138"/>
          <p14:tracePt t="43482" x="2636838" y="3883025"/>
          <p14:tracePt t="43498" x="2636838" y="3878263"/>
          <p14:tracePt t="43515" x="2636838" y="3867150"/>
          <p14:tracePt t="43548" x="2640013" y="3859213"/>
          <p14:tracePt t="43565" x="2644775" y="3859213"/>
          <p14:tracePt t="43582" x="2647950" y="3859213"/>
          <p14:tracePt t="43763" x="2651125" y="3851275"/>
          <p14:tracePt t="43782" x="2655888" y="3840163"/>
          <p14:tracePt t="43799" x="2667000" y="3832225"/>
          <p14:tracePt t="43815" x="2670175" y="3829050"/>
          <p14:tracePt t="43832" x="2678113" y="3821113"/>
          <p14:tracePt t="43848" x="2682875" y="3821113"/>
          <p14:tracePt t="43865" x="2686050" y="3821113"/>
          <p14:tracePt t="43942" x="2689225" y="3821113"/>
          <p14:tracePt t="43953" x="2689225" y="3825875"/>
          <p14:tracePt t="43964" x="2689225" y="3832225"/>
          <p14:tracePt t="43975" x="2689225" y="3844925"/>
          <p14:tracePt t="43987" x="2689225" y="3856038"/>
          <p14:tracePt t="43998" x="2689225" y="3863975"/>
          <p14:tracePt t="44015" x="2689225" y="3875088"/>
          <p14:tracePt t="44032" x="2686050" y="3894138"/>
          <p14:tracePt t="44048" x="2678113" y="3905250"/>
          <p14:tracePt t="44065" x="2670175" y="3913188"/>
          <p14:tracePt t="44082" x="2667000" y="3916363"/>
          <p14:tracePt t="44098" x="2659063" y="3927475"/>
          <p14:tracePt t="44115" x="2655888" y="3932238"/>
          <p14:tracePt t="44132" x="2647950" y="3932238"/>
          <p14:tracePt t="44268" x="2644775" y="3932238"/>
          <p14:tracePt t="44279" x="2640013" y="3921125"/>
          <p14:tracePt t="44290" x="2636838" y="3916363"/>
          <p14:tracePt t="44303" x="2636838" y="3913188"/>
          <p14:tracePt t="44315" x="2632075" y="3902075"/>
          <p14:tracePt t="44332" x="2628900" y="3897313"/>
          <p14:tracePt t="44348" x="2617788" y="3878263"/>
          <p14:tracePt t="44365" x="2613025" y="3867150"/>
          <p14:tracePt t="44382" x="2601913" y="3848100"/>
          <p14:tracePt t="44398" x="2593975" y="3836988"/>
          <p14:tracePt t="44415" x="2587625" y="3810000"/>
          <p14:tracePt t="44432" x="2579688" y="3787775"/>
          <p14:tracePt t="44448" x="2555875" y="3744913"/>
          <p14:tracePt t="44465" x="2549525" y="3722688"/>
          <p14:tracePt t="44482" x="2525713" y="3668713"/>
          <p14:tracePt t="44498" x="2511425" y="3646488"/>
          <p14:tracePt t="44515" x="2484438" y="3565525"/>
          <p14:tracePt t="44532" x="2468563" y="3524250"/>
          <p14:tracePt t="44549" x="2441575" y="3444875"/>
          <p14:tracePt t="44565" x="2427288" y="3402013"/>
          <p14:tracePt t="44582" x="2403475" y="3322638"/>
          <p14:tracePt t="44598" x="2392363" y="3287713"/>
          <p14:tracePt t="44615" x="2378075" y="3254375"/>
          <p14:tracePt t="44632" x="2365375" y="3197225"/>
          <p14:tracePt t="44648" x="2359025" y="3154363"/>
          <p14:tracePt t="44665" x="2351088" y="3070225"/>
          <p14:tracePt t="44682" x="2351088" y="3028950"/>
          <p14:tracePt t="44698" x="2351088" y="2955925"/>
          <p14:tracePt t="44715" x="2351088" y="2925763"/>
          <p14:tracePt t="44732" x="2359025" y="2879725"/>
          <p14:tracePt t="44748" x="2365375" y="2854325"/>
          <p14:tracePt t="44765" x="2389188" y="2811463"/>
          <p14:tracePt t="44782" x="2400300" y="2797175"/>
          <p14:tracePt t="44798" x="2422525" y="2765425"/>
          <p14:tracePt t="44815" x="2435225" y="2759075"/>
          <p14:tracePt t="44832" x="2454275" y="2740025"/>
          <p14:tracePt t="44848" x="2457450" y="2735263"/>
          <p14:tracePt t="44865" x="2468563" y="2735263"/>
          <p14:tracePt t="44909" x="2473325" y="2751138"/>
          <p14:tracePt t="44920" x="2476500" y="2770188"/>
          <p14:tracePt t="44932" x="2476500" y="2792413"/>
          <p14:tracePt t="44948" x="2484438" y="2816225"/>
          <p14:tracePt t="44965" x="2492375" y="2868613"/>
          <p14:tracePt t="44982" x="2492375" y="2892425"/>
          <p14:tracePt t="44998" x="2484438" y="2925763"/>
          <p14:tracePt t="45015" x="2476500" y="2944813"/>
          <p14:tracePt t="45032" x="2454275" y="2979738"/>
          <p14:tracePt t="45048" x="2449513" y="2994025"/>
          <p14:tracePt t="45065" x="2441575" y="3006725"/>
          <p14:tracePt t="45082" x="2438400" y="3025775"/>
          <p14:tracePt t="45098" x="2438400" y="3036888"/>
          <p14:tracePt t="45115" x="2449513" y="3055938"/>
          <p14:tracePt t="45132" x="2460625" y="3067050"/>
          <p14:tracePt t="45148" x="2484438" y="3089275"/>
          <p14:tracePt t="45165" x="2495550" y="3105150"/>
          <p14:tracePt t="45182" x="2517775" y="3154363"/>
          <p14:tracePt t="45198" x="2533650" y="3189288"/>
          <p14:tracePt t="45215" x="2552700" y="3246438"/>
          <p14:tracePt t="45232" x="2560638" y="3279775"/>
          <p14:tracePt t="45248" x="2571750" y="3349625"/>
          <p14:tracePt t="45265" x="2579688" y="3379788"/>
          <p14:tracePt t="45282" x="2590800" y="3429000"/>
          <p14:tracePt t="45299" x="2593975" y="3451225"/>
          <p14:tracePt t="45315" x="2609850" y="3497263"/>
          <p14:tracePt t="45332" x="2613025" y="3521075"/>
          <p14:tracePt t="45348" x="2625725" y="3562350"/>
          <p14:tracePt t="45365" x="2632075" y="3584575"/>
          <p14:tracePt t="45382" x="2632075" y="3622675"/>
          <p14:tracePt t="45398" x="2632075" y="3641725"/>
          <p14:tracePt t="45415" x="2632075" y="3673475"/>
          <p14:tracePt t="45432" x="2636838" y="3687763"/>
          <p14:tracePt t="45448" x="2644775" y="3722688"/>
          <p14:tracePt t="45465" x="2647950" y="3733800"/>
          <p14:tracePt t="45482" x="2647950" y="3749675"/>
          <p14:tracePt t="45498" x="2659063" y="3771900"/>
          <p14:tracePt t="45515" x="2663825" y="3779838"/>
          <p14:tracePt t="45532" x="2674938" y="3802063"/>
          <p14:tracePt t="45548" x="2678113" y="3813175"/>
          <p14:tracePt t="45565" x="2682875" y="3821113"/>
          <p14:tracePt t="45582" x="2682875" y="3825875"/>
          <p14:tracePt t="45598" x="2682875" y="3832225"/>
          <p14:tracePt t="45615" x="2682875" y="3836988"/>
          <p14:tracePt t="45632" x="2682875" y="3848100"/>
          <p14:tracePt t="45648" x="2686050" y="3851275"/>
          <p14:tracePt t="45708" x="2686050" y="3856038"/>
          <p14:tracePt t="45731" x="2686050" y="3859213"/>
          <p14:tracePt t="45742" x="2686050" y="3863975"/>
          <p14:tracePt t="45753" x="2686050" y="3867150"/>
          <p14:tracePt t="45765" x="2682875" y="3867150"/>
          <p14:tracePt t="45782" x="2678113" y="3867150"/>
          <p14:tracePt t="45798" x="2670175" y="3878263"/>
          <p14:tracePt t="45815" x="2659063" y="3883025"/>
          <p14:tracePt t="45832" x="2628900" y="3883025"/>
          <p14:tracePt t="45848" x="2609850" y="3878263"/>
          <p14:tracePt t="45865" x="2606675" y="3878263"/>
          <p14:tracePt t="46329" x="2606675" y="3875088"/>
          <p14:tracePt t="46338" x="2601913" y="3870325"/>
          <p14:tracePt t="46394" x="2601913" y="3856038"/>
          <p14:tracePt t="46405" x="2601913" y="3848100"/>
          <p14:tracePt t="46417" x="2606675" y="3840163"/>
          <p14:tracePt t="46428" x="2617788" y="3840163"/>
          <p14:tracePt t="46439" x="2620963" y="3840163"/>
          <p14:tracePt t="46451" x="2625725" y="3840163"/>
          <p14:tracePt t="46465" x="2628900" y="3840163"/>
          <p14:tracePt t="46482" x="2632075" y="3840163"/>
          <p14:tracePt t="46498" x="2640013" y="3840163"/>
          <p14:tracePt t="46515" x="2644775" y="3840163"/>
          <p14:tracePt t="46532" x="2651125" y="3840163"/>
          <p14:tracePt t="46548" x="2655888" y="3836988"/>
          <p14:tracePt t="46565" x="2682875" y="3829050"/>
          <p14:tracePt t="46582" x="2697163" y="3817938"/>
          <p14:tracePt t="46598" x="2740025" y="3790950"/>
          <p14:tracePt t="46615" x="2773363" y="3779838"/>
          <p14:tracePt t="46632" x="2854325" y="3749675"/>
          <p14:tracePt t="46648" x="2906713" y="3733800"/>
          <p14:tracePt t="46665" x="3025775" y="3687763"/>
          <p14:tracePt t="46682" x="3097213" y="3673475"/>
          <p14:tracePt t="46698" x="3235325" y="3622675"/>
          <p14:tracePt t="46715" x="3311525" y="3600450"/>
          <p14:tracePt t="46732" x="3436938" y="3551238"/>
          <p14:tracePt t="46748" x="3489325" y="3535363"/>
          <p14:tracePt t="46765" x="3608388" y="3486150"/>
          <p14:tracePt t="46782" x="3660775" y="3470275"/>
          <p14:tracePt t="46799" x="3771900" y="3425825"/>
          <p14:tracePt t="46815" x="3817938" y="3394075"/>
          <p14:tracePt t="46833" x="3908425" y="3333750"/>
          <p14:tracePt t="46848" x="3954463" y="3295650"/>
          <p14:tracePt t="46865" x="3992563" y="3265488"/>
          <p14:tracePt t="46882" x="4084638" y="3189288"/>
          <p14:tracePt t="46898" x="4133850" y="3140075"/>
          <p14:tracePt t="46915" x="4229100" y="3055938"/>
          <p14:tracePt t="46932" x="4264025" y="3025775"/>
          <p14:tracePt t="46948" x="4346575" y="2955925"/>
          <p14:tracePt t="46965" x="4373563" y="2930525"/>
          <p14:tracePt t="46982" x="4449763" y="2854325"/>
          <p14:tracePt t="46998" x="4476750" y="2827338"/>
          <p14:tracePt t="47015" x="4525963" y="2773363"/>
          <p14:tracePt t="47032" x="4545013" y="2746375"/>
          <p14:tracePt t="47048" x="4583113" y="2693988"/>
          <p14:tracePt t="47065" x="4602163" y="2667000"/>
          <p14:tracePt t="47082" x="4651375" y="2613025"/>
          <p14:tracePt t="47098" x="4678363" y="2574925"/>
          <p14:tracePt t="47115" x="4746625" y="2503488"/>
          <p14:tracePt t="47132" x="4773613" y="2476500"/>
          <p14:tracePt t="47148" x="4822825" y="2411413"/>
          <p14:tracePt t="47165" x="4849813" y="2384425"/>
          <p14:tracePt t="47182" x="4892675" y="2332038"/>
          <p14:tracePt t="47198" x="4911725" y="2305050"/>
          <p14:tracePt t="47215" x="4941888" y="2270125"/>
          <p14:tracePt t="47232" x="4956175" y="2251075"/>
          <p14:tracePt t="47248" x="4991100" y="2217738"/>
          <p14:tracePt t="47265" x="5010150" y="2198688"/>
          <p14:tracePt t="47283" x="5045075" y="2163763"/>
          <p14:tracePt t="47298" x="5056188" y="2149475"/>
          <p14:tracePt t="47315" x="5067300" y="2130425"/>
          <p14:tracePt t="47319" x="5078413" y="2114550"/>
          <p14:tracePt t="47332" x="5089525" y="2095500"/>
          <p14:tracePt t="47348" x="5102225" y="2079625"/>
          <p14:tracePt t="47365" x="5124450" y="2046288"/>
          <p14:tracePt t="47382" x="5135563" y="2035175"/>
          <p14:tracePt t="47398" x="5159375" y="2003425"/>
          <p14:tracePt t="47415" x="5170488" y="1997075"/>
          <p14:tracePt t="47432" x="5192713" y="1965325"/>
          <p14:tracePt t="47448" x="5203825" y="1954213"/>
          <p14:tracePt t="47465" x="5219700" y="1935163"/>
          <p14:tracePt t="47482" x="5230813" y="1924050"/>
          <p14:tracePt t="47498" x="5249863" y="1901825"/>
          <p14:tracePt t="47515" x="5260975" y="1889125"/>
          <p14:tracePt t="47532" x="5284788" y="1870075"/>
          <p14:tracePt t="47548" x="5295900" y="1858963"/>
          <p14:tracePt t="47565" x="5303838" y="1851025"/>
          <p14:tracePt t="47582" x="5311775" y="1844675"/>
          <p14:tracePt t="47598" x="5334000" y="1836738"/>
          <p14:tracePt t="47615" x="5345113" y="1828800"/>
          <p14:tracePt t="47632" x="5364163" y="1809750"/>
          <p14:tracePt t="47648" x="5375275" y="1798638"/>
          <p14:tracePt t="47665" x="5399088" y="1787525"/>
          <p14:tracePt t="47682" x="5407025" y="1774825"/>
          <p14:tracePt t="47698" x="5429250" y="1763713"/>
          <p14:tracePt t="47715" x="5432425" y="1760538"/>
          <p14:tracePt t="47732" x="5437188" y="1755775"/>
          <p14:tracePt t="47748" x="5451475" y="1749425"/>
          <p14:tracePt t="47765" x="5464175" y="1741488"/>
          <p14:tracePt t="47782" x="5475288" y="1733550"/>
          <p14:tracePt t="47798" x="5483225" y="1730375"/>
          <p14:tracePt t="47815" x="5486400" y="1730375"/>
          <p14:tracePt t="49197" x="5486400" y="1733550"/>
          <p14:tracePt t="49207" x="5486400" y="1736725"/>
          <p14:tracePt t="49218" x="5486400" y="1741488"/>
          <p14:tracePt t="49232" x="5489575" y="1744663"/>
          <p14:tracePt t="49248" x="5494338" y="1744663"/>
          <p14:tracePt t="49265" x="5502275" y="1752600"/>
          <p14:tracePt t="49281" x="5513388" y="1755775"/>
          <p14:tracePt t="49298" x="5540375" y="1768475"/>
          <p14:tracePt t="49315" x="5554663" y="1771650"/>
          <p14:tracePt t="49318" x="5573713" y="1779588"/>
          <p14:tracePt t="49332" x="5589588" y="1782763"/>
          <p14:tracePt t="49348" x="5608638" y="1790700"/>
          <p14:tracePt t="49365" x="5638800" y="1798638"/>
          <p14:tracePt t="49382" x="5649913" y="1806575"/>
          <p14:tracePt t="49398" x="5684838" y="1817688"/>
          <p14:tracePt t="49415" x="5695950" y="1828800"/>
          <p14:tracePt t="49431" x="5715000" y="1847850"/>
          <p14:tracePt t="49448" x="5718175" y="1851025"/>
          <p14:tracePt t="49465" x="5730875" y="1863725"/>
          <p14:tracePt t="49481" x="5730875" y="1866900"/>
          <p14:tracePt t="49558" x="5730875" y="1870075"/>
          <p14:tracePt t="49567" x="5730875" y="1878013"/>
          <p14:tracePt t="49578" x="5726113" y="1889125"/>
          <p14:tracePt t="49589" x="5722938" y="1901825"/>
          <p14:tracePt t="49601" x="5718175" y="1912938"/>
          <p14:tracePt t="49615" x="5715000" y="1916113"/>
          <p14:tracePt t="49631" x="5707063" y="1924050"/>
          <p14:tracePt t="49648" x="5699125" y="1946275"/>
          <p14:tracePt t="49665" x="5692775" y="1954213"/>
          <p14:tracePt t="49682" x="5680075" y="1978025"/>
          <p14:tracePt t="49698" x="5676900" y="1981200"/>
          <p14:tracePt t="49715" x="5668963" y="2000250"/>
          <p14:tracePt t="49732" x="5665788" y="2003425"/>
          <p14:tracePt t="49748" x="5654675" y="2016125"/>
          <p14:tracePt t="49765" x="5649913" y="2019300"/>
          <p14:tracePt t="49782" x="5638800" y="2022475"/>
          <p14:tracePt t="49798" x="5627688" y="2027238"/>
          <p14:tracePt t="49815" x="5592763" y="2035175"/>
          <p14:tracePt t="49831" x="5578475" y="2035175"/>
          <p14:tracePt t="49848" x="5551488" y="2030413"/>
          <p14:tracePt t="50525" x="5551488" y="2035175"/>
          <p14:tracePt t="50534" x="5554663" y="2038350"/>
          <p14:tracePt t="50545" x="5565775" y="2041525"/>
          <p14:tracePt t="50557" x="5570538" y="2041525"/>
          <p14:tracePt t="50669" x="5570538" y="2046288"/>
          <p14:tracePt t="50692" x="5570538" y="2041525"/>
          <p14:tracePt t="50703" x="5559425" y="2038350"/>
          <p14:tracePt t="50726" x="5562600" y="2038350"/>
          <p14:tracePt t="50737" x="5573713" y="2038350"/>
          <p14:tracePt t="50748" x="5584825" y="2041525"/>
          <p14:tracePt t="50759" x="5589588" y="2041525"/>
          <p14:tracePt t="50771" x="5592763" y="2041525"/>
          <p14:tracePt t="50782" x="5597525" y="2046288"/>
          <p14:tracePt t="50804" x="5600700" y="2054225"/>
          <p14:tracePt t="50816" x="5603875" y="2057400"/>
          <p14:tracePt t="50831" x="5608638" y="2057400"/>
          <p14:tracePt t="50962" x="5616575" y="2057400"/>
          <p14:tracePt t="51086" x="5619750" y="2060575"/>
          <p14:tracePt t="51097" x="5622925" y="2065338"/>
          <p14:tracePt t="51108" x="5622925" y="2068513"/>
          <p14:tracePt t="51119" x="5627688" y="2073275"/>
          <p14:tracePt t="51131" x="5630863" y="2076450"/>
          <p14:tracePt t="51148" x="5635625" y="2079625"/>
          <p14:tracePt t="51165" x="5646738" y="2092325"/>
          <p14:tracePt t="51182" x="5649913" y="2095500"/>
          <p14:tracePt t="51198" x="5657850" y="2103438"/>
          <p14:tracePt t="51215" x="5661025" y="2106613"/>
          <p14:tracePt t="51231" x="5676900" y="2117725"/>
          <p14:tracePt t="51248" x="5680075" y="2122488"/>
          <p14:tracePt t="51265" x="5695950" y="2125663"/>
          <p14:tracePt t="51281" x="5703888" y="2130425"/>
          <p14:tracePt t="51298" x="5722938" y="2130425"/>
          <p14:tracePt t="51315" x="5734050" y="2136775"/>
          <p14:tracePt t="51332" x="5745163" y="2136775"/>
          <p14:tracePt t="51348" x="5764213" y="2136775"/>
          <p14:tracePt t="51365" x="5772150" y="2136775"/>
          <p14:tracePt t="51381" x="5791200" y="2136775"/>
          <p14:tracePt t="51398" x="5802313" y="2136775"/>
          <p14:tracePt t="51415" x="5818188" y="2136775"/>
          <p14:tracePt t="51431" x="5821363" y="2136775"/>
          <p14:tracePt t="51448" x="5832475" y="2136775"/>
          <p14:tracePt t="51465" x="5845175" y="2136775"/>
          <p14:tracePt t="51482" x="5864225" y="2136775"/>
          <p14:tracePt t="51498" x="5875338" y="2136775"/>
          <p14:tracePt t="51515" x="5894388" y="2136775"/>
          <p14:tracePt t="51531" x="5902325" y="2136775"/>
          <p14:tracePt t="51548" x="5921375" y="2136775"/>
          <p14:tracePt t="51565" x="5932488" y="2136775"/>
          <p14:tracePt t="51581" x="5951538" y="2133600"/>
          <p14:tracePt t="51598" x="5962650" y="2133600"/>
          <p14:tracePt t="51615" x="5981700" y="2133600"/>
          <p14:tracePt t="51631" x="5989638" y="2133600"/>
          <p14:tracePt t="51648" x="6011863" y="2133600"/>
          <p14:tracePt t="51665" x="6019800" y="2133600"/>
          <p14:tracePt t="51681" x="6038850" y="2133600"/>
          <p14:tracePt t="51698" x="6049963" y="2133600"/>
          <p14:tracePt t="51715" x="6069013" y="2133600"/>
          <p14:tracePt t="51731" x="6073775" y="2130425"/>
          <p14:tracePt t="51748" x="6080125" y="2130425"/>
          <p14:tracePt t="51765" x="6084888" y="2125663"/>
          <p14:tracePt t="51783" x="6096000" y="2122488"/>
          <p14:tracePt t="51798" x="6099175" y="2122488"/>
          <p14:tracePt t="51815" x="6103938" y="2117725"/>
          <p14:tracePt t="51818" x="6107113" y="2117725"/>
          <p14:tracePt t="51831" x="6111875" y="2114550"/>
          <p14:tracePt t="51848" x="6115050" y="2114550"/>
          <p14:tracePt t="51865" x="6126163" y="2114550"/>
          <p14:tracePt t="51881" x="6130925" y="2114550"/>
          <p14:tracePt t="51898" x="6137275" y="2114550"/>
          <p14:tracePt t="51915" x="6142038" y="2111375"/>
          <p14:tracePt t="51931" x="6156325" y="2111375"/>
          <p14:tracePt t="51948" x="6161088" y="2103438"/>
          <p14:tracePt t="51965" x="6180138" y="2098675"/>
          <p14:tracePt t="51981" x="6191250" y="2095500"/>
          <p14:tracePt t="51998" x="6210300" y="2084388"/>
          <p14:tracePt t="52015" x="6221413" y="2079625"/>
          <p14:tracePt t="52031" x="6240463" y="2068513"/>
          <p14:tracePt t="52048" x="6251575" y="2065338"/>
          <p14:tracePt t="52065" x="6275388" y="2054225"/>
          <p14:tracePt t="52082" x="6278563" y="2049463"/>
          <p14:tracePt t="52098" x="6286500" y="2046288"/>
          <p14:tracePt t="52222" x="6289675" y="2038350"/>
          <p14:tracePt t="52233" x="6289675" y="2035175"/>
          <p14:tracePt t="52244" x="6294438" y="2030413"/>
          <p14:tracePt t="52256" x="6297613" y="2027238"/>
          <p14:tracePt t="52267" x="6305550" y="2022475"/>
          <p14:tracePt t="52281" x="6308725" y="2019300"/>
          <p14:tracePt t="52298" x="6313488" y="2016125"/>
          <p14:tracePt t="52315" x="6321425" y="2003425"/>
          <p14:tracePt t="52331" x="6321425" y="2000250"/>
          <p14:tracePt t="52348" x="6324600" y="1992313"/>
          <p14:tracePt t="52365" x="6324600" y="1989138"/>
          <p14:tracePt t="52382" x="6327775" y="1978025"/>
          <p14:tracePt t="52398" x="6327775" y="1973263"/>
          <p14:tracePt t="52751" x="6327775" y="1970088"/>
          <p14:tracePt t="52762" x="6327775" y="1965325"/>
          <p14:tracePt t="52773" x="6327775" y="1962150"/>
          <p14:tracePt t="52784" x="6327775" y="1958975"/>
          <p14:tracePt t="52798" x="6324600" y="1954213"/>
          <p14:tracePt t="52815" x="6324600" y="1951038"/>
          <p14:tracePt t="52831" x="6321425" y="1939925"/>
          <p14:tracePt t="52848" x="6316663" y="1939925"/>
          <p14:tracePt t="52865" x="6308725" y="1931988"/>
          <p14:tracePt t="52881" x="6297613" y="1927225"/>
          <p14:tracePt t="52898" x="6278563" y="1916113"/>
          <p14:tracePt t="52915" x="6259513" y="1905000"/>
          <p14:tracePt t="52931" x="6218238" y="1885950"/>
          <p14:tracePt t="52948" x="6194425" y="1874838"/>
          <p14:tracePt t="52965" x="6161088" y="1863725"/>
          <p14:tracePt t="52981" x="6130925" y="1855788"/>
          <p14:tracePt t="52998" x="6073775" y="1836738"/>
          <p14:tracePt t="53015" x="6027738" y="1820863"/>
          <p14:tracePt t="53031" x="5940425" y="1793875"/>
          <p14:tracePt t="53048" x="5894388" y="1779588"/>
          <p14:tracePt t="53065" x="5845175" y="1760538"/>
          <p14:tracePt t="53081" x="5829300" y="1752600"/>
          <p14:tracePt t="53099" x="5794375" y="1741488"/>
          <p14:tracePt t="53115" x="5775325" y="1736725"/>
          <p14:tracePt t="53133" x="5749925" y="1733550"/>
          <p14:tracePt t="53148" x="5741988" y="1725613"/>
          <p14:tracePt t="53165" x="5730875" y="1722438"/>
          <p14:tracePt t="53181" x="5715000" y="1711325"/>
          <p14:tracePt t="53198" x="5711825" y="1711325"/>
          <p14:tracePt t="53234" x="5707063" y="1711325"/>
          <p14:tracePt t="53257" x="5703888" y="1711325"/>
          <p14:tracePt t="53268" x="5699125" y="1706563"/>
          <p14:tracePt t="53282" x="5692775" y="1703388"/>
          <p14:tracePt t="53298" x="5684838" y="1698625"/>
          <p14:tracePt t="53315" x="5668963" y="1695450"/>
          <p14:tracePt t="53331" x="5665788" y="1695450"/>
          <p14:tracePt t="53392" x="5665788" y="1698625"/>
          <p14:tracePt t="53403" x="5665788" y="1711325"/>
          <p14:tracePt t="53414" x="5665788" y="1717675"/>
          <p14:tracePt t="53425" x="5673725" y="1730375"/>
          <p14:tracePt t="53437" x="5673725" y="1741488"/>
          <p14:tracePt t="53448" x="5676900" y="1744663"/>
          <p14:tracePt t="53465" x="5680075" y="1752600"/>
          <p14:tracePt t="53481" x="5692775" y="1768475"/>
          <p14:tracePt t="53498" x="5692775" y="1771650"/>
          <p14:tracePt t="53515" x="5695950" y="1779588"/>
          <p14:tracePt t="53532" x="5695950" y="1782763"/>
          <p14:tracePt t="53548" x="5695950" y="1790700"/>
          <p14:tracePt t="53684" x="5699125" y="1790700"/>
          <p14:tracePt t="53696" x="5715000" y="1793875"/>
          <p14:tracePt t="53707" x="5722938" y="1793875"/>
          <p14:tracePt t="53718" x="5741988" y="1798638"/>
          <p14:tracePt t="53731" x="5749925" y="1798638"/>
          <p14:tracePt t="53748" x="5768975" y="1806575"/>
          <p14:tracePt t="53765" x="5799138" y="1809750"/>
          <p14:tracePt t="53781" x="5818188" y="1817688"/>
          <p14:tracePt t="53798" x="5845175" y="1820863"/>
          <p14:tracePt t="53815" x="5851525" y="1828800"/>
          <p14:tracePt t="53831" x="5875338" y="1836738"/>
          <p14:tracePt t="53848" x="5886450" y="1844675"/>
          <p14:tracePt t="53865" x="5894388" y="1847850"/>
          <p14:tracePt t="53882" x="5897563" y="1847850"/>
          <p14:tracePt t="53898" x="5916613" y="1855788"/>
          <p14:tracePt t="53915" x="5935663" y="1863725"/>
          <p14:tracePt t="53931" x="5962650" y="1874838"/>
          <p14:tracePt t="53948" x="5973763" y="1878013"/>
          <p14:tracePt t="53965" x="5992813" y="1882775"/>
          <p14:tracePt t="53981" x="6003925" y="1889125"/>
          <p14:tracePt t="53998" x="6022975" y="1893888"/>
          <p14:tracePt t="54015" x="6035675" y="1901825"/>
          <p14:tracePt t="54032" x="6042025" y="1905000"/>
          <p14:tracePt t="54048" x="6076950" y="1916113"/>
          <p14:tracePt t="54065" x="6088063" y="1920875"/>
          <p14:tracePt t="54081" x="6107113" y="1927225"/>
          <p14:tracePt t="54098" x="6118225" y="1927225"/>
          <p14:tracePt t="54115" x="6130925" y="1927225"/>
          <p14:tracePt t="54132" x="6142038" y="1927225"/>
          <p14:tracePt t="54148" x="6161088" y="1935163"/>
          <p14:tracePt t="54165" x="6172200" y="1943100"/>
          <p14:tracePt t="54182" x="6191250" y="1943100"/>
          <p14:tracePt t="54198" x="6202363" y="1943100"/>
          <p14:tracePt t="54215" x="6221413" y="1943100"/>
          <p14:tracePt t="54231" x="6229350" y="1943100"/>
          <p14:tracePt t="54248" x="6251575" y="1946275"/>
          <p14:tracePt t="54265" x="6259513" y="1946275"/>
          <p14:tracePt t="54281" x="6275388" y="1946275"/>
          <p14:tracePt t="54298" x="6278563" y="1946275"/>
          <p14:tracePt t="54315" x="6283325" y="1946275"/>
          <p14:tracePt t="54404" x="6286500" y="1946275"/>
          <p14:tracePt t="54416" x="6297613" y="1946275"/>
          <p14:tracePt t="54427" x="6305550" y="1946275"/>
          <p14:tracePt t="54438" x="6316663" y="1946275"/>
          <p14:tracePt t="54450" x="6324600" y="1946275"/>
          <p14:tracePt t="54465" x="6335713" y="1946275"/>
          <p14:tracePt t="54483" x="6362700" y="1946275"/>
          <p14:tracePt t="54498" x="6370638" y="1946275"/>
          <p14:tracePt t="54515" x="6381750" y="1946275"/>
          <p14:tracePt t="54531" x="6408738" y="1946275"/>
          <p14:tracePt t="54548" x="6416675" y="1946275"/>
          <p14:tracePt t="54565" x="6435725" y="1946275"/>
          <p14:tracePt t="54581" x="6446838" y="1946275"/>
          <p14:tracePt t="54598" x="6461125" y="1946275"/>
          <p14:tracePt t="54615" x="6465888" y="1946275"/>
          <p14:tracePt t="54631" x="6473825" y="1946275"/>
          <p14:tracePt t="54648" x="6477000" y="1946275"/>
          <p14:tracePt t="54665" x="6488113" y="1946275"/>
          <p14:tracePt t="54681" x="6492875" y="1946275"/>
          <p14:tracePt t="54698" x="6503988" y="1946275"/>
          <p14:tracePt t="54715" x="6515100" y="1946275"/>
          <p14:tracePt t="54731" x="6523038" y="1946275"/>
          <p14:tracePt t="54748" x="6526213" y="1946275"/>
          <p14:tracePt t="54765" x="6542088" y="1946275"/>
          <p14:tracePt t="54781" x="6550025" y="1946275"/>
          <p14:tracePt t="54798" x="6569075" y="1946275"/>
          <p14:tracePt t="54815" x="6580188" y="1946275"/>
          <p14:tracePt t="54831" x="6599238" y="1946275"/>
          <p14:tracePt t="54848" x="6602413" y="1946275"/>
          <p14:tracePt t="54865" x="6610350" y="1946275"/>
          <p14:tracePt t="54881" x="6618288" y="1946275"/>
          <p14:tracePt t="54898" x="6626225" y="1946275"/>
          <p14:tracePt t="54915" x="6629400" y="1943100"/>
          <p14:tracePt t="54933" x="6637338" y="1943100"/>
          <p14:tracePt t="54948" x="6640513" y="1943100"/>
          <p14:tracePt t="54965" x="6645275" y="1939925"/>
          <p14:tracePt t="54981" x="6656388" y="1939925"/>
          <p14:tracePt t="54998" x="6659563" y="1939925"/>
          <p14:tracePt t="55015" x="6667500" y="1939925"/>
          <p14:tracePt t="55031" x="6670675" y="1939925"/>
          <p14:tracePt t="55048" x="6683375" y="1927225"/>
          <p14:tracePt t="55065" x="6686550" y="1924050"/>
          <p14:tracePt t="55081" x="6694488" y="1920875"/>
          <p14:tracePt t="55098" x="6697663" y="1916113"/>
          <p14:tracePt t="55115" x="6705600" y="1916113"/>
          <p14:tracePt t="55148" x="6713538" y="1916113"/>
          <p14:tracePt t="55169" x="6716713" y="1916113"/>
          <p14:tracePt t="55181" x="6721475" y="1916113"/>
          <p14:tracePt t="55463" x="6727825" y="1916113"/>
          <p14:tracePt t="55481" x="6740525" y="1916113"/>
          <p14:tracePt t="55498" x="6751638" y="1916113"/>
          <p14:tracePt t="55515" x="6762750" y="1916113"/>
          <p14:tracePt t="55531" x="6784975" y="1916113"/>
          <p14:tracePt t="55548" x="6797675" y="1916113"/>
          <p14:tracePt t="55565" x="6823075" y="1916113"/>
          <p14:tracePt t="55581" x="6831013" y="1916113"/>
          <p14:tracePt t="55598" x="6858000" y="1916113"/>
          <p14:tracePt t="55615" x="6869113" y="1916113"/>
          <p14:tracePt t="55631" x="6884988" y="1916113"/>
          <p14:tracePt t="55648" x="6888163" y="1912938"/>
          <p14:tracePt t="55665" x="6896100" y="1912938"/>
          <p14:tracePt t="55698" x="6904038" y="1912938"/>
          <p14:tracePt t="55811" x="6907213" y="1912938"/>
          <p14:tracePt t="55822" x="6911975" y="1912938"/>
          <p14:tracePt t="55833" x="6918325" y="1908175"/>
          <p14:tracePt t="55844" x="6923088" y="1908175"/>
          <p14:tracePt t="55855" x="6926263" y="1908175"/>
          <p14:tracePt t="55867" x="6931025" y="1908175"/>
          <p14:tracePt t="55881" x="6934200" y="1908175"/>
          <p14:tracePt t="55898" x="6937375" y="1908175"/>
          <p14:tracePt t="55915" x="6950075" y="1908175"/>
          <p14:tracePt t="55931" x="6953250" y="1908175"/>
          <p14:tracePt t="55948" x="6961188" y="1908175"/>
          <p14:tracePt t="55965" x="6964363" y="1908175"/>
          <p14:tracePt t="56216" x="6969125" y="1908175"/>
          <p14:tracePt t="56453" x="6969125" y="1893888"/>
          <p14:tracePt t="56464" x="6964363" y="1885950"/>
          <p14:tracePt t="56481" x="6964363" y="1882775"/>
          <p14:tracePt t="56498" x="6961188" y="1878013"/>
          <p14:tracePt t="56515" x="6961188" y="1870075"/>
          <p14:tracePt t="56993" x="6964363" y="1863725"/>
          <p14:tracePt t="57004" x="6983413" y="1851025"/>
          <p14:tracePt t="57015" x="6994525" y="1847850"/>
          <p14:tracePt t="57031" x="7007225" y="1844675"/>
          <p14:tracePt t="57048" x="7026275" y="1844675"/>
          <p14:tracePt t="57065" x="7032625" y="1844675"/>
          <p14:tracePt t="57081" x="7056438" y="1844675"/>
          <p14:tracePt t="57098" x="7064375" y="1844675"/>
          <p14:tracePt t="57115" x="7083425" y="1844675"/>
          <p14:tracePt t="57131" x="7094538" y="1844675"/>
          <p14:tracePt t="57148" x="7113588" y="1844675"/>
          <p14:tracePt t="57165" x="7121525" y="1844675"/>
          <p14:tracePt t="57183" x="7132638" y="1844675"/>
          <p14:tracePt t="57198" x="7135813" y="1844675"/>
          <p14:tracePt t="57215" x="7140575" y="1844675"/>
          <p14:tracePt t="57231" x="7146925" y="1844675"/>
          <p14:tracePt t="57248" x="7151688" y="1844675"/>
          <p14:tracePt t="57265" x="7162800" y="1844675"/>
          <p14:tracePt t="57281" x="7170738" y="1844675"/>
          <p14:tracePt t="57298" x="7189788" y="1844675"/>
          <p14:tracePt t="57315" x="7200900" y="1844675"/>
          <p14:tracePt t="57331" x="7212013" y="1844675"/>
          <p14:tracePt t="57348" x="7223125" y="1844675"/>
          <p14:tracePt t="57365" x="7242175" y="1844675"/>
          <p14:tracePt t="57381" x="7258050" y="1844675"/>
          <p14:tracePt t="57398" x="7292975" y="1844675"/>
          <p14:tracePt t="57415" x="7304088" y="1851025"/>
          <p14:tracePt t="57431" x="7334250" y="1855788"/>
          <p14:tracePt t="57448" x="7353300" y="1855788"/>
          <p14:tracePt t="57465" x="7380288" y="1866900"/>
          <p14:tracePt t="57481" x="7388225" y="1866900"/>
          <p14:tracePt t="57498" x="7410450" y="1870075"/>
          <p14:tracePt t="57514" x="7418388" y="1870075"/>
          <p14:tracePt t="57531" x="7432675" y="1870075"/>
          <p14:tracePt t="57548" x="7440613" y="1870075"/>
          <p14:tracePt t="57564" x="7456488" y="1870075"/>
          <p14:tracePt t="57581" x="7459663" y="1870075"/>
          <p14:tracePt t="57598" x="7467600" y="1870075"/>
          <p14:tracePt t="57614" x="7470775" y="1870075"/>
          <p14:tracePt t="57631" x="7478713" y="1870075"/>
          <p14:tracePt t="57648" x="7489825" y="1870075"/>
          <p14:tracePt t="57664" x="7502525" y="1870075"/>
          <p14:tracePt t="57681" x="7521575" y="1878013"/>
          <p14:tracePt t="57698" x="7524750" y="1878013"/>
          <p14:tracePt t="57714" x="7532688" y="1882775"/>
          <p14:tracePt t="57731" x="7535863" y="1882775"/>
          <p14:tracePt t="57748" x="7543800" y="1889125"/>
          <p14:tracePt t="57764" x="7546975" y="1889125"/>
          <p14:tracePt t="57781" x="7554913" y="1897063"/>
          <p14:tracePt t="57880" x="7559675" y="1897063"/>
          <p14:tracePt t="57892" x="7559675" y="1901825"/>
          <p14:tracePt t="57903" x="7559675" y="1908175"/>
          <p14:tracePt t="57915" x="7554913" y="1912938"/>
          <p14:tracePt t="57931" x="7551738" y="1912938"/>
          <p14:tracePt t="57948" x="7535863" y="1916113"/>
          <p14:tracePt t="57965" x="7524750" y="1920875"/>
          <p14:tracePt t="57981" x="7505700" y="1931988"/>
          <p14:tracePt t="57998" x="7494588" y="1935163"/>
          <p14:tracePt t="58015" x="7459663" y="1946275"/>
          <p14:tracePt t="58031" x="7437438" y="1954213"/>
          <p14:tracePt t="58048" x="7391400" y="1954213"/>
          <p14:tracePt t="58065" x="7369175" y="1954213"/>
          <p14:tracePt t="58083" x="7353300" y="1954213"/>
          <p14:tracePt t="58115" x="7350125" y="1954213"/>
          <p14:tracePt t="58131" x="7350125" y="1951038"/>
          <p14:tracePt t="58148" x="7356475" y="1954213"/>
          <p14:tracePt t="58165" x="7350125" y="1954213"/>
          <p14:tracePt t="58218" x="7345363" y="1954213"/>
          <p14:tracePt t="58240" x="7345363" y="1958975"/>
          <p14:tracePt t="58308" x="7350125" y="1958975"/>
          <p14:tracePt t="58319" x="7364413" y="1954213"/>
          <p14:tracePt t="58331" x="7375525" y="1951038"/>
          <p14:tracePt t="58342" x="7375525" y="1946275"/>
          <p14:tracePt t="58353" x="7380288" y="1943100"/>
          <p14:tracePt t="58375" x="7375525" y="1943100"/>
          <p14:tracePt t="58510" x="7432675" y="1951038"/>
          <p14:tracePt t="58521" x="7448550" y="1962150"/>
          <p14:tracePt t="58690" x="7448550" y="1965325"/>
          <p14:tracePt t="58715" x="7459663" y="1965325"/>
          <p14:tracePt t="58725" x="7478713" y="1973263"/>
          <p14:tracePt t="58748" x="7505700" y="1992313"/>
          <p14:tracePt t="58765" x="7516813" y="1997075"/>
          <p14:tracePt t="58781" x="7532688" y="2008188"/>
          <p14:tracePt t="58798" x="7535863" y="2011363"/>
          <p14:tracePt t="58815" x="7540625" y="2011363"/>
          <p14:tracePt t="58904" x="7543800" y="2011363"/>
          <p14:tracePt t="59175" x="7554913" y="2011363"/>
          <p14:tracePt t="59197" x="7559675" y="2011363"/>
          <p14:tracePt t="59230" x="7562850" y="2011363"/>
          <p14:tracePt t="59253" x="7566025" y="2011363"/>
          <p14:tracePt t="59265" x="7570788" y="2011363"/>
          <p14:tracePt t="59275" x="7573963" y="2011363"/>
          <p14:tracePt t="59286" x="7578725" y="2011363"/>
          <p14:tracePt t="59298" x="7581900" y="2011363"/>
          <p14:tracePt t="59315" x="7589838" y="2008188"/>
          <p14:tracePt t="59331" x="7597775" y="2008188"/>
          <p14:tracePt t="59348" x="7600950" y="2008188"/>
          <p14:tracePt t="59365" x="7608888" y="2008188"/>
          <p14:tracePt t="59381" x="7612063" y="2008188"/>
          <p14:tracePt t="59398" x="7620000" y="2008188"/>
          <p14:tracePt t="59415" x="7623175" y="2008188"/>
          <p14:tracePt t="59433" x="7631113" y="2008188"/>
          <p14:tracePt t="59448" x="7635875" y="2000250"/>
          <p14:tracePt t="59465" x="7639050" y="2000250"/>
          <p14:tracePt t="59704" x="7631113" y="2000250"/>
          <p14:tracePt t="59713" x="7612063" y="2000250"/>
          <p14:tracePt t="59724" x="7597775" y="2000250"/>
          <p14:tracePt t="59735" x="7573963" y="2000250"/>
          <p14:tracePt t="59748" x="7543800" y="2000250"/>
          <p14:tracePt t="59764" x="7502525" y="2000250"/>
          <p14:tracePt t="59781" x="7429500" y="2003425"/>
          <p14:tracePt t="59798" x="7407275" y="2011363"/>
          <p14:tracePt t="59815" x="7337425" y="2022475"/>
          <p14:tracePt t="59831" x="7307263" y="2030413"/>
          <p14:tracePt t="59848" x="7239000" y="2041525"/>
          <p14:tracePt t="59864" x="7208838" y="2041525"/>
          <p14:tracePt t="59882" x="7162800" y="2041525"/>
          <p14:tracePt t="59898" x="7140575" y="2041525"/>
          <p14:tracePt t="59914" x="7108825" y="2041525"/>
          <p14:tracePt t="59931" x="7051675" y="2049463"/>
          <p14:tracePt t="59948" x="7029450" y="2049463"/>
          <p14:tracePt t="59965" x="6969125" y="2057400"/>
          <p14:tracePt t="59981" x="6926263" y="2057400"/>
          <p14:tracePt t="59998" x="6854825" y="2060575"/>
          <p14:tracePt t="60014" x="6827838" y="2068513"/>
          <p14:tracePt t="60031" x="6781800" y="2073275"/>
          <p14:tracePt t="60048" x="6759575" y="2073275"/>
          <p14:tracePt t="60064" x="6705600" y="2079625"/>
          <p14:tracePt t="60081" x="6670675" y="2087563"/>
          <p14:tracePt t="60098" x="6599238" y="2087563"/>
          <p14:tracePt t="60115" x="6569075" y="2087563"/>
          <p14:tracePt t="60131" x="6515100" y="2087563"/>
          <p14:tracePt t="60148" x="6492875" y="2092325"/>
          <p14:tracePt t="60165" x="6446838" y="2092325"/>
          <p14:tracePt t="60181" x="6411913" y="2092325"/>
          <p14:tracePt t="60198" x="6340475" y="2084388"/>
          <p14:tracePt t="60215" x="6305550" y="2076450"/>
          <p14:tracePt t="60231" x="6267450" y="2076450"/>
          <p14:tracePt t="60248" x="6251575" y="2076450"/>
          <p14:tracePt t="60265" x="6232525" y="2076450"/>
          <p14:tracePt t="60281" x="6221413" y="2076450"/>
          <p14:tracePt t="60298" x="6191250" y="2076450"/>
          <p14:tracePt t="60315" x="6172200" y="2076450"/>
          <p14:tracePt t="60332" x="6156325" y="2073275"/>
          <p14:tracePt t="60348" x="6134100" y="2073275"/>
          <p14:tracePt t="60365" x="6130925" y="2073275"/>
          <p14:tracePt t="60569" x="6130925" y="2068513"/>
          <p14:tracePt t="60581" x="6145213" y="2060575"/>
          <p14:tracePt t="60592" x="6164263" y="2057400"/>
          <p14:tracePt t="60603" x="6180138" y="2057400"/>
          <p14:tracePt t="60615" x="6194425" y="2049463"/>
          <p14:tracePt t="60631" x="6213475" y="2049463"/>
          <p14:tracePt t="60648" x="6245225" y="2049463"/>
          <p14:tracePt t="60665" x="6259513" y="2049463"/>
          <p14:tracePt t="60681" x="6294438" y="2049463"/>
          <p14:tracePt t="60698" x="6308725" y="2049463"/>
          <p14:tracePt t="60715" x="6359525" y="2057400"/>
          <p14:tracePt t="60731" x="6373813" y="2057400"/>
          <p14:tracePt t="60748" x="6403975" y="2057400"/>
          <p14:tracePt t="60765" x="6423025" y="2057400"/>
          <p14:tracePt t="60783" x="6454775" y="2065338"/>
          <p14:tracePt t="60798" x="6473825" y="2068513"/>
          <p14:tracePt t="60815" x="6496050" y="2068513"/>
          <p14:tracePt t="60831" x="6534150" y="2076450"/>
          <p14:tracePt t="60848" x="6556375" y="2076450"/>
          <p14:tracePt t="60865" x="6594475" y="2076450"/>
          <p14:tracePt t="60881" x="6613525" y="2079625"/>
          <p14:tracePt t="60898" x="6645275" y="2079625"/>
          <p14:tracePt t="60915" x="6664325" y="2087563"/>
          <p14:tracePt t="60931" x="6694488" y="2087563"/>
          <p14:tracePt t="60948" x="6713538" y="2092325"/>
          <p14:tracePt t="60965" x="6743700" y="2103438"/>
          <p14:tracePt t="60981" x="6762750" y="2111375"/>
          <p14:tracePt t="60998" x="6792913" y="2114550"/>
          <p14:tracePt t="61015" x="6811963" y="2114550"/>
          <p14:tracePt t="61031" x="6842125" y="2122488"/>
          <p14:tracePt t="61048" x="6854825" y="2122488"/>
          <p14:tracePt t="61065" x="6888163" y="2122488"/>
          <p14:tracePt t="61081" x="6904038" y="2122488"/>
          <p14:tracePt t="61098" x="6923088" y="2125663"/>
          <p14:tracePt t="61115" x="6934200" y="2125663"/>
          <p14:tracePt t="61131" x="6956425" y="2125663"/>
          <p14:tracePt t="61148" x="6969125" y="2130425"/>
          <p14:tracePt t="61165" x="6988175" y="2130425"/>
          <p14:tracePt t="61181" x="6999288" y="2130425"/>
          <p14:tracePt t="61198" x="7026275" y="2130425"/>
          <p14:tracePt t="61215" x="7032625" y="2136775"/>
          <p14:tracePt t="61233" x="7056438" y="2136775"/>
          <p14:tracePt t="61248" x="7064375" y="2136775"/>
          <p14:tracePt t="61265" x="7075488" y="2136775"/>
          <p14:tracePt t="61281" x="7086600" y="2136775"/>
          <p14:tracePt t="61298" x="7089775" y="2141538"/>
          <p14:tracePt t="61315" x="7108825" y="2141538"/>
          <p14:tracePt t="61331" x="7121525" y="2144713"/>
          <p14:tracePt t="61348" x="7140575" y="2144713"/>
          <p14:tracePt t="61365" x="7151688" y="2144713"/>
          <p14:tracePt t="61381" x="7178675" y="2144713"/>
          <p14:tracePt t="61398" x="7185025" y="2144713"/>
          <p14:tracePt t="61415" x="7204075" y="2144713"/>
          <p14:tracePt t="61431" x="7216775" y="2152650"/>
          <p14:tracePt t="61448" x="7235825" y="2152650"/>
          <p14:tracePt t="61465" x="7239000" y="2152650"/>
          <p14:tracePt t="61481" x="7250113" y="2152650"/>
          <p14:tracePt t="61498" x="7254875" y="2152650"/>
          <p14:tracePt t="61515" x="7258050" y="2152650"/>
          <p14:tracePt t="61531" x="7261225" y="2152650"/>
          <p14:tracePt t="62257" x="7269163" y="2149475"/>
          <p14:tracePt t="62269" x="7280275" y="2141538"/>
          <p14:tracePt t="62281" x="7285038" y="2141538"/>
          <p14:tracePt t="62298" x="7288213" y="2136775"/>
          <p14:tracePt t="62315" x="7296150" y="2133600"/>
          <p14:tracePt t="62331" x="7299325" y="2133600"/>
          <p14:tracePt t="70773" x="7296150" y="2133600"/>
          <p14:tracePt t="70784" x="7285038" y="2125663"/>
          <p14:tracePt t="70796" x="7273925" y="2122488"/>
          <p14:tracePt t="70807" x="7258050" y="2117725"/>
          <p14:tracePt t="70818" x="7242175" y="2111375"/>
          <p14:tracePt t="70831" x="7223125" y="2106613"/>
          <p14:tracePt t="70848" x="7208838" y="2098675"/>
          <p14:tracePt t="70864" x="7181850" y="2095500"/>
          <p14:tracePt t="70881" x="7170738" y="2087563"/>
          <p14:tracePt t="70898" x="7154863" y="2084388"/>
          <p14:tracePt t="70914" x="7151688" y="2084388"/>
          <p14:tracePt t="71099" x="7159625" y="2079625"/>
          <p14:tracePt t="71110" x="7173913" y="2079625"/>
          <p14:tracePt t="71122" x="7181850" y="2079625"/>
          <p14:tracePt t="71133" x="7192963" y="2079625"/>
          <p14:tracePt t="71148" x="7197725" y="2076450"/>
          <p14:tracePt t="71164" x="7200900" y="2076450"/>
          <p14:tracePt t="71181" x="7208838" y="2076450"/>
          <p14:tracePt t="72123" x="7200900" y="2076450"/>
          <p14:tracePt t="72134" x="7189788" y="2079625"/>
          <p14:tracePt t="72146" x="7178675" y="2087563"/>
          <p14:tracePt t="72157" x="7165975" y="2092325"/>
          <p14:tracePt t="72168" x="7151688" y="2098675"/>
          <p14:tracePt t="72181" x="7135813" y="2103438"/>
          <p14:tracePt t="72198" x="7124700" y="2106613"/>
          <p14:tracePt t="72214" x="7108825" y="2117725"/>
          <p14:tracePt t="72231" x="7105650" y="2122488"/>
          <p14:tracePt t="72248" x="7097713" y="2130425"/>
          <p14:tracePt t="72264" x="7089775" y="2133600"/>
          <p14:tracePt t="72281" x="7083425" y="2144713"/>
          <p14:tracePt t="72298" x="7075488" y="2149475"/>
          <p14:tracePt t="72314" x="7064375" y="2155825"/>
          <p14:tracePt t="72331" x="7059613" y="2160588"/>
          <p14:tracePt t="72348" x="7051675" y="2163763"/>
          <p14:tracePt t="72364" x="7048500" y="2171700"/>
          <p14:tracePt t="72381" x="7040563" y="2179638"/>
          <p14:tracePt t="72398" x="7029450" y="2182813"/>
          <p14:tracePt t="72414" x="7007225" y="2198688"/>
          <p14:tracePt t="72431" x="6999288" y="2209800"/>
          <p14:tracePt t="72449" x="6975475" y="2220913"/>
          <p14:tracePt t="72464" x="6964363" y="2225675"/>
          <p14:tracePt t="72482" x="6945313" y="2236788"/>
          <p14:tracePt t="72498" x="6934200" y="2239963"/>
          <p14:tracePt t="72514" x="6923088" y="2247900"/>
          <p14:tracePt t="72531" x="6896100" y="2259013"/>
          <p14:tracePt t="72548" x="6888163" y="2263775"/>
          <p14:tracePt t="72565" x="6865938" y="2274888"/>
          <p14:tracePt t="72581" x="6854825" y="2278063"/>
          <p14:tracePt t="72598" x="6823075" y="2289175"/>
          <p14:tracePt t="72614" x="6800850" y="2289175"/>
          <p14:tracePt t="72631" x="6751638" y="2289175"/>
          <p14:tracePt t="73113" x="6759575" y="2289175"/>
          <p14:tracePt t="73124" x="6762750" y="2289175"/>
          <p14:tracePt t="73282" x="6765925" y="2282825"/>
          <p14:tracePt t="73293" x="6773863" y="2278063"/>
          <p14:tracePt t="73304" x="6778625" y="2274888"/>
          <p14:tracePt t="73316" x="6784975" y="2274888"/>
          <p14:tracePt t="73331" x="6789738" y="2274888"/>
          <p14:tracePt t="73350" x="6792913" y="2274888"/>
          <p14:tracePt t="73371" x="6797675" y="2274888"/>
          <p14:tracePt t="73384" x="6800850" y="2274888"/>
          <p14:tracePt t="73398" x="6804025" y="2274888"/>
          <p14:tracePt t="73414" x="6808788" y="2274888"/>
          <p14:tracePt t="73431" x="6819900" y="2278063"/>
          <p14:tracePt t="73473" x="6823075" y="2278063"/>
          <p14:tracePt t="73484" x="6827838" y="2278063"/>
          <p14:tracePt t="73498" x="6831013" y="2278063"/>
          <p14:tracePt t="73732" x="6827838" y="2282825"/>
          <p14:tracePt t="73743" x="6816725" y="2289175"/>
          <p14:tracePt t="73754" x="6808788" y="2293938"/>
          <p14:tracePt t="73765" x="6797675" y="2297113"/>
          <p14:tracePt t="73781" x="6781800" y="2305050"/>
          <p14:tracePt t="73798" x="6724650" y="2316163"/>
          <p14:tracePt t="73814" x="6689725" y="2324100"/>
          <p14:tracePt t="73832" x="6656388" y="2332038"/>
          <p14:tracePt t="73848" x="6599238" y="2343150"/>
          <p14:tracePt t="73864" x="6575425" y="2346325"/>
          <p14:tracePt t="73881" x="6530975" y="2346325"/>
          <p14:tracePt t="73898" x="6507163" y="2354263"/>
          <p14:tracePt t="73914" x="6469063" y="2359025"/>
          <p14:tracePt t="73931" x="6446838" y="2365375"/>
          <p14:tracePt t="73948" x="6400800" y="2373313"/>
          <p14:tracePt t="73964" x="6373813" y="2378075"/>
          <p14:tracePt t="73981" x="6335713" y="2389188"/>
          <p14:tracePt t="73998" x="6316663" y="2397125"/>
          <p14:tracePt t="74014" x="6286500" y="2400300"/>
          <p14:tracePt t="74031" x="6267450" y="2400300"/>
          <p14:tracePt t="74048" x="6237288" y="2400300"/>
          <p14:tracePt t="74064" x="6226175" y="2400300"/>
          <p14:tracePt t="74081" x="6194425" y="2400300"/>
          <p14:tracePt t="74098" x="6180138" y="2400300"/>
          <p14:tracePt t="74114" x="6153150" y="2400300"/>
          <p14:tracePt t="74131" x="6142038" y="2400300"/>
          <p14:tracePt t="74148" x="6122988" y="2400300"/>
          <p14:tracePt t="74164" x="6111875" y="2400300"/>
          <p14:tracePt t="74181" x="6092825" y="2392363"/>
          <p14:tracePt t="74198" x="6080125" y="2389188"/>
          <p14:tracePt t="74214" x="6061075" y="2378075"/>
          <p14:tracePt t="74231" x="6042025" y="2373313"/>
          <p14:tracePt t="74248" x="6011863" y="2362200"/>
          <p14:tracePt t="74264" x="6000750" y="2354263"/>
          <p14:tracePt t="74283" x="5978525" y="2346325"/>
          <p14:tracePt t="74298" x="5970588" y="2339975"/>
          <p14:tracePt t="74316" x="5959475" y="2339975"/>
          <p14:tracePt t="74321" x="5946775" y="2335213"/>
          <p14:tracePt t="74331" x="5940425" y="2335213"/>
          <p14:tracePt t="74348" x="5921375" y="2332038"/>
          <p14:tracePt t="74364" x="5902325" y="2332038"/>
          <p14:tracePt t="74381" x="5886450" y="2332038"/>
          <p14:tracePt t="74398" x="5867400" y="2324100"/>
          <p14:tracePt t="74414" x="5856288" y="2324100"/>
          <p14:tracePt t="74431" x="5837238" y="2324100"/>
          <p14:tracePt t="74448" x="5829300" y="2324100"/>
          <p14:tracePt t="74464" x="5807075" y="2324100"/>
          <p14:tracePt t="74481" x="5799138" y="2320925"/>
          <p14:tracePt t="74498" x="5780088" y="2320925"/>
          <p14:tracePt t="74514" x="5772150" y="2320925"/>
          <p14:tracePt t="74531" x="5764213" y="2320925"/>
          <p14:tracePt t="74548" x="5761038" y="2320925"/>
          <p14:tracePt t="74564" x="5753100" y="2320925"/>
          <p14:tracePt t="74581" x="5749925" y="2320925"/>
          <p14:tracePt t="74598" x="5737225" y="2320925"/>
          <p14:tracePt t="74614" x="5734050" y="2320925"/>
          <p14:tracePt t="74631" x="5726113" y="2320925"/>
          <p14:tracePt t="74648" x="5722938" y="2320925"/>
          <p14:tracePt t="74664" x="5718175" y="2320925"/>
          <p14:tracePt t="75443" x="5726113" y="2320925"/>
          <p14:tracePt t="75453" x="5745163" y="2324100"/>
          <p14:tracePt t="75464" x="5753100" y="2324100"/>
          <p14:tracePt t="75475" x="5768975" y="2324100"/>
          <p14:tracePt t="75487" x="5788025" y="2324100"/>
          <p14:tracePt t="75498" x="5810250" y="2324100"/>
          <p14:tracePt t="75514" x="5832475" y="2324100"/>
          <p14:tracePt t="75531" x="5864225" y="2332038"/>
          <p14:tracePt t="75548" x="5883275" y="2332038"/>
          <p14:tracePt t="75564" x="5921375" y="2332038"/>
          <p14:tracePt t="75581" x="5935663" y="2332038"/>
          <p14:tracePt t="75598" x="5970588" y="2332038"/>
          <p14:tracePt t="75614" x="5978525" y="2332038"/>
          <p14:tracePt t="75632" x="5997575" y="2332038"/>
          <p14:tracePt t="75648" x="6008688" y="2332038"/>
          <p14:tracePt t="75664" x="6016625" y="2332038"/>
          <p14:tracePt t="75681" x="6038850" y="2335213"/>
          <p14:tracePt t="75698" x="6046788" y="2335213"/>
          <p14:tracePt t="75714" x="6057900" y="2335213"/>
          <p14:tracePt t="75731" x="6065838" y="2335213"/>
          <p14:tracePt t="75748" x="6084888" y="2343150"/>
          <p14:tracePt t="75764" x="6096000" y="2346325"/>
          <p14:tracePt t="75781" x="6115050" y="2351088"/>
          <p14:tracePt t="75798" x="6134100" y="2359025"/>
          <p14:tracePt t="75814" x="6164263" y="2370138"/>
          <p14:tracePt t="75831" x="6183313" y="2373313"/>
          <p14:tracePt t="75848" x="6202363" y="2373313"/>
          <p14:tracePt t="75864" x="6213475" y="2381250"/>
          <p14:tracePt t="75881" x="6232525" y="2381250"/>
          <p14:tracePt t="75899" x="6240463" y="2381250"/>
          <p14:tracePt t="75914" x="6256338" y="2381250"/>
          <p14:tracePt t="75948" x="6259513" y="2384425"/>
          <p14:tracePt t="76173" x="6259513" y="2392363"/>
          <p14:tracePt t="76184" x="6259513" y="2397125"/>
          <p14:tracePt t="76198" x="6259513" y="2400300"/>
          <p14:tracePt t="76214" x="6256338" y="2400300"/>
          <p14:tracePt t="76231" x="6251575" y="2400300"/>
          <p14:tracePt t="76248" x="6248400" y="2400300"/>
          <p14:tracePt t="76264" x="6232525" y="2400300"/>
          <p14:tracePt t="76281" x="6218238" y="2400300"/>
          <p14:tracePt t="76298" x="6213475" y="2400300"/>
          <p14:tracePt t="76331" x="6210300" y="2397125"/>
          <p14:tracePt t="76635" x="6199188" y="2397125"/>
          <p14:tracePt t="76645" x="6175375" y="2403475"/>
          <p14:tracePt t="76679" x="6172200" y="2403475"/>
          <p14:tracePt t="76690" x="6161088" y="2397125"/>
          <p14:tracePt t="76713" x="6169025" y="2403475"/>
          <p14:tracePt t="76724" x="6172200" y="2400300"/>
          <p14:tracePt t="76735" x="6175375" y="2397125"/>
          <p14:tracePt t="76748" x="6183313" y="2397125"/>
          <p14:tracePt t="76764" x="6194425" y="2400300"/>
          <p14:tracePt t="76781" x="6229350" y="2411413"/>
          <p14:tracePt t="76798" x="6245225" y="2416175"/>
          <p14:tracePt t="76814" x="6278563" y="2416175"/>
          <p14:tracePt t="76831" x="6286500" y="2416175"/>
          <p14:tracePt t="76848" x="6321425" y="2408238"/>
          <p14:tracePt t="76864" x="6340475" y="2403475"/>
          <p14:tracePt t="76881" x="6384925" y="2392363"/>
          <p14:tracePt t="76898" x="6427788" y="2384425"/>
          <p14:tracePt t="76914" x="6503988" y="2370138"/>
          <p14:tracePt t="76931" x="6537325" y="2362200"/>
          <p14:tracePt t="76948" x="6580188" y="2359025"/>
          <p14:tracePt t="76964" x="6656388" y="2343150"/>
          <p14:tracePt t="76983" x="6740525" y="2327275"/>
          <p14:tracePt t="76998" x="6781800" y="2320925"/>
          <p14:tracePt t="77014" x="6827838" y="2312988"/>
          <p14:tracePt t="77031" x="6904038" y="2301875"/>
          <p14:tracePt t="77048" x="6934200" y="2293938"/>
          <p14:tracePt t="77064" x="6983413" y="2282825"/>
          <p14:tracePt t="77081" x="7007225" y="2274888"/>
          <p14:tracePt t="77098" x="7064375" y="2263775"/>
          <p14:tracePt t="77114" x="7086600" y="2259013"/>
          <p14:tracePt t="77131" x="7132638" y="2247900"/>
          <p14:tracePt t="77148" x="7154863" y="2239963"/>
          <p14:tracePt t="77164" x="7204075" y="2228850"/>
          <p14:tracePt t="77181" x="7219950" y="2228850"/>
          <p14:tracePt t="77198" x="7254875" y="2220913"/>
          <p14:tracePt t="77214" x="7269163" y="2220913"/>
          <p14:tracePt t="77231" x="7296150" y="2217738"/>
          <p14:tracePt t="77248" x="7304088" y="2217738"/>
          <p14:tracePt t="77264" x="7326313" y="2212975"/>
          <p14:tracePt t="77281" x="7331075" y="2212975"/>
          <p14:tracePt t="77298" x="7350125" y="2212975"/>
          <p14:tracePt t="77314" x="7353300" y="2212975"/>
          <p14:tracePt t="77331" x="7361238" y="2209800"/>
          <p14:tracePt t="77348" x="7364413" y="2209800"/>
          <p14:tracePt t="77364" x="7372350" y="2209800"/>
          <p14:tracePt t="77478" x="7375525" y="2209800"/>
          <p14:tracePt t="77489" x="7380288" y="2209800"/>
          <p14:tracePt t="77500" x="7388225" y="2209800"/>
          <p14:tracePt t="77512" x="7399338" y="2212975"/>
          <p14:tracePt t="77523" x="7410450" y="2220913"/>
          <p14:tracePt t="77535" x="7421563" y="2225675"/>
          <p14:tracePt t="77548" x="7429500" y="2228850"/>
          <p14:tracePt t="77564" x="7440613" y="2228850"/>
          <p14:tracePt t="77581" x="7467600" y="2236788"/>
          <p14:tracePt t="77597" x="7483475" y="2236788"/>
          <p14:tracePt t="77614" x="7502525" y="2236788"/>
          <p14:tracePt t="77631" x="7521575" y="2239963"/>
          <p14:tracePt t="77647" x="7551738" y="2251075"/>
          <p14:tracePt t="77664" x="7570788" y="2259013"/>
          <p14:tracePt t="77681" x="7597775" y="2259013"/>
          <p14:tracePt t="77698" x="7604125" y="2259013"/>
          <p14:tracePt t="77714" x="7623175" y="2259013"/>
          <p14:tracePt t="77731" x="7635875" y="2263775"/>
          <p14:tracePt t="77748" x="7661275" y="2274888"/>
          <p14:tracePt t="77764" x="7680325" y="2278063"/>
          <p14:tracePt t="77781" x="7712075" y="2289175"/>
          <p14:tracePt t="77798" x="7723188" y="2293938"/>
          <p14:tracePt t="77814" x="7742238" y="2293938"/>
          <p14:tracePt t="77831" x="7753350" y="2301875"/>
          <p14:tracePt t="77848" x="7764463" y="2305050"/>
          <p14:tracePt t="77864" x="7791450" y="2316163"/>
          <p14:tracePt t="77882" x="7821613" y="2324100"/>
          <p14:tracePt t="77898" x="7832725" y="2324100"/>
          <p14:tracePt t="77914" x="7845425" y="2324100"/>
          <p14:tracePt t="77931" x="7856538" y="2324100"/>
          <p14:tracePt t="77948" x="7867650" y="2324100"/>
          <p14:tracePt t="77964" x="7889875" y="2324100"/>
          <p14:tracePt t="77981" x="7908925" y="2324100"/>
          <p14:tracePt t="77998" x="7940675" y="2324100"/>
          <p14:tracePt t="78014" x="7951788" y="2324100"/>
          <p14:tracePt t="78031" x="7966075" y="2324100"/>
          <p14:tracePt t="78048" x="7970838" y="2320925"/>
          <p14:tracePt t="78064" x="7978775" y="2320925"/>
          <p14:tracePt t="78081" x="7981950" y="2320925"/>
          <p14:tracePt t="78098" x="7997825" y="2320925"/>
          <p14:tracePt t="78114" x="8001000" y="2320925"/>
          <p14:tracePt t="78131" x="8004175" y="2320925"/>
          <p14:tracePt t="78148" x="8008938" y="2320925"/>
          <p14:tracePt t="79064" x="8001000" y="2332038"/>
          <p14:tracePt t="79075" x="7981950" y="2365375"/>
          <p14:tracePt t="79086" x="7962900" y="2392363"/>
          <p14:tracePt t="79098" x="7951788" y="2408238"/>
          <p14:tracePt t="79114" x="7940675" y="2419350"/>
          <p14:tracePt t="79131" x="7932738" y="2435225"/>
          <p14:tracePt t="79148" x="7924800" y="2446338"/>
          <p14:tracePt t="79164" x="7921625" y="2454275"/>
          <p14:tracePt t="79198" x="7921625" y="2460625"/>
          <p14:tracePt t="79214" x="7916863" y="2465388"/>
          <p14:tracePt t="79232" x="7916863" y="2476500"/>
          <p14:tracePt t="79248" x="7905750" y="2503488"/>
          <p14:tracePt t="79264" x="7894638" y="2517775"/>
          <p14:tracePt t="79281" x="7878763" y="2552700"/>
          <p14:tracePt t="79298" x="7867650" y="2571750"/>
          <p14:tracePt t="79314" x="7856538" y="2598738"/>
          <p14:tracePt t="79331" x="7851775" y="2609850"/>
          <p14:tracePt t="79348" x="7848600" y="2617788"/>
          <p14:tracePt t="79364" x="7848600" y="2620963"/>
          <p14:tracePt t="79381" x="7848600" y="2628900"/>
          <p14:tracePt t="79398" x="7851775" y="2632075"/>
          <p14:tracePt t="79414" x="7859713" y="2644775"/>
          <p14:tracePt t="79431" x="7864475" y="2647950"/>
          <p14:tracePt t="79448" x="7875588" y="2651125"/>
          <p14:tracePt t="79464" x="7878763" y="2651125"/>
          <p14:tracePt t="79481" x="7886700" y="2651125"/>
          <p14:tracePt t="79498" x="7889875" y="2651125"/>
          <p14:tracePt t="79514" x="7894638" y="2651125"/>
          <p14:tracePt t="79784" x="7897813" y="2651125"/>
          <p14:tracePt t="79795" x="7908925" y="2655888"/>
          <p14:tracePt t="79806" x="7924800" y="2663825"/>
          <p14:tracePt t="79818" x="7943850" y="2663825"/>
          <p14:tracePt t="79831" x="7966075" y="2667000"/>
          <p14:tracePt t="79848" x="7989888" y="2667000"/>
          <p14:tracePt t="79864" x="8027988" y="2667000"/>
          <p14:tracePt t="79881" x="8050213" y="2667000"/>
          <p14:tracePt t="79898" x="8096250" y="2667000"/>
          <p14:tracePt t="79914" x="8118475" y="2667000"/>
          <p14:tracePt t="79931" x="8156575" y="2667000"/>
          <p14:tracePt t="79947" x="8180388" y="2667000"/>
          <p14:tracePt t="79964" x="8207375" y="2667000"/>
          <p14:tracePt t="79981" x="8213725" y="2667000"/>
          <p14:tracePt t="79997" x="8226425" y="2667000"/>
          <p14:tracePt t="80144" x="8229600" y="2667000"/>
          <p14:tracePt t="80155" x="8237538" y="2670175"/>
          <p14:tracePt t="80167" x="8248650" y="2678113"/>
          <p14:tracePt t="80178" x="8259763" y="2682875"/>
          <p14:tracePt t="80189" x="8267700" y="2682875"/>
          <p14:tracePt t="80200" x="8275638" y="2682875"/>
          <p14:tracePt t="80214" x="8283575" y="2686050"/>
          <p14:tracePt t="80231" x="8294688" y="2686050"/>
          <p14:tracePt t="80248" x="8321675" y="2693988"/>
          <p14:tracePt t="80264" x="8328025" y="2697163"/>
          <p14:tracePt t="80281" x="8340725" y="2697163"/>
          <p14:tracePt t="80298" x="8343900" y="2697163"/>
          <p14:tracePt t="80314" x="8347075" y="2697163"/>
          <p14:tracePt t="80550" x="8347075" y="2701925"/>
          <p14:tracePt t="80560" x="8347075" y="2705100"/>
          <p14:tracePt t="80572" x="8343900" y="2713038"/>
          <p14:tracePt t="80583" x="8340725" y="2716213"/>
          <p14:tracePt t="80598" x="8332788" y="2724150"/>
          <p14:tracePt t="80614" x="8324850" y="2732088"/>
          <p14:tracePt t="80631" x="8294688" y="2751138"/>
          <p14:tracePt t="80648" x="8278813" y="2762250"/>
          <p14:tracePt t="80664" x="8245475" y="2781300"/>
          <p14:tracePt t="80681" x="8226425" y="2784475"/>
          <p14:tracePt t="80698" x="8194675" y="2797175"/>
          <p14:tracePt t="80714" x="8175625" y="2808288"/>
          <p14:tracePt t="80731" x="8126413" y="2835275"/>
          <p14:tracePt t="80748" x="8104188" y="2846388"/>
          <p14:tracePt t="80764" x="8031163" y="2873375"/>
          <p14:tracePt t="80781" x="7989888" y="2887663"/>
          <p14:tracePt t="80798" x="7908925" y="2917825"/>
          <p14:tracePt t="80814" x="7867650" y="2922588"/>
          <p14:tracePt t="80831" x="7791450" y="2936875"/>
          <p14:tracePt t="80848" x="7750175" y="2944813"/>
          <p14:tracePt t="80864" x="7673975" y="2960688"/>
          <p14:tracePt t="80881" x="7631113" y="2963863"/>
          <p14:tracePt t="80898" x="7566025" y="2979738"/>
          <p14:tracePt t="80914" x="7532688" y="2987675"/>
          <p14:tracePt t="80931" x="7486650" y="2998788"/>
          <p14:tracePt t="80948" x="7459663" y="3001963"/>
          <p14:tracePt t="80964" x="7413625" y="3009900"/>
          <p14:tracePt t="80981" x="7383463" y="3017838"/>
          <p14:tracePt t="80998" x="7350125" y="3021013"/>
          <p14:tracePt t="81014" x="7285038" y="3028950"/>
          <p14:tracePt t="81031" x="7250113" y="3036888"/>
          <p14:tracePt t="81048" x="7204075" y="3040063"/>
          <p14:tracePt t="81064" x="7181850" y="3040063"/>
          <p14:tracePt t="81081" x="7135813" y="3040063"/>
          <p14:tracePt t="81097" x="7113588" y="3040063"/>
          <p14:tracePt t="81114" x="7067550" y="3040063"/>
          <p14:tracePt t="81131" x="7037388" y="3040063"/>
          <p14:tracePt t="81148" x="6972300" y="3040063"/>
          <p14:tracePt t="81164" x="6950075" y="3040063"/>
          <p14:tracePt t="81181" x="6918325" y="3040063"/>
          <p14:tracePt t="81198" x="6899275" y="3040063"/>
          <p14:tracePt t="81214" x="6854825" y="3040063"/>
          <p14:tracePt t="81231" x="6831013" y="3040063"/>
          <p14:tracePt t="81248" x="6792913" y="3040063"/>
          <p14:tracePt t="81264" x="6778625" y="3032125"/>
          <p14:tracePt t="81281" x="6735763" y="3021013"/>
          <p14:tracePt t="81298" x="6721475" y="3017838"/>
          <p14:tracePt t="81314" x="6686550" y="3006725"/>
          <p14:tracePt t="81331" x="6670675" y="2998788"/>
          <p14:tracePt t="81347" x="6637338" y="2987675"/>
          <p14:tracePt t="81364" x="6618288" y="2982913"/>
          <p14:tracePt t="81381" x="6591300" y="2971800"/>
          <p14:tracePt t="81397" x="6583363" y="2968625"/>
          <p14:tracePt t="81414" x="6572250" y="2960688"/>
          <p14:tracePt t="81431" x="6569075" y="2960688"/>
          <p14:tracePt t="81448" x="6564313" y="2960688"/>
          <p14:tracePt t="81464" x="6556375" y="2955925"/>
          <p14:tracePt t="81482" x="6545263" y="2949575"/>
          <p14:tracePt t="81497" x="6542088" y="2944813"/>
          <p14:tracePt t="81514" x="6537325" y="2941638"/>
          <p14:tracePt t="81531" x="6534150" y="2941638"/>
          <p14:tracePt t="81562" x="6530975" y="2936875"/>
          <p14:tracePt t="81584" x="6526213" y="2933700"/>
          <p14:tracePt t="81595" x="6523038" y="2925763"/>
          <p14:tracePt t="81606" x="6515100" y="2922588"/>
          <p14:tracePt t="81618" x="6511925" y="2917825"/>
          <p14:tracePt t="81631" x="6507163" y="2917825"/>
          <p14:tracePt t="81798" x="6507163" y="2914650"/>
          <p14:tracePt t="81809" x="6503988" y="2911475"/>
          <p14:tracePt t="81820" x="6499225" y="2906713"/>
          <p14:tracePt t="81831" x="6496050" y="2903538"/>
          <p14:tracePt t="81853" x="6496050" y="2895600"/>
          <p14:tracePt t="81865" x="6492875" y="2892425"/>
          <p14:tracePt t="81881" x="6484938" y="2887663"/>
          <p14:tracePt t="81897" x="6480175" y="2884488"/>
          <p14:tracePt t="82449" x="6477000" y="2884488"/>
          <p14:tracePt t="82461" x="6473825" y="2879725"/>
          <p14:tracePt t="82472" x="6469063" y="2876550"/>
          <p14:tracePt t="82483" x="6465888" y="2873375"/>
          <p14:tracePt t="82497" x="6461125" y="2865438"/>
          <p14:tracePt t="82514" x="6457950" y="2860675"/>
          <p14:tracePt t="82531" x="6446838" y="2854325"/>
          <p14:tracePt t="82547" x="6442075" y="2849563"/>
          <p14:tracePt t="82564" x="6438900" y="2849563"/>
          <p14:tracePt t="82581" x="6435725" y="2849563"/>
          <p14:tracePt t="82597" x="6430963" y="2849563"/>
          <p14:tracePt t="82754" x="6427788" y="2849563"/>
          <p14:tracePt t="82778" x="6419850" y="2846388"/>
          <p14:tracePt t="82789" x="6411913" y="2841625"/>
          <p14:tracePt t="82801" x="6408738" y="2841625"/>
          <p14:tracePt t="82822" x="6403975" y="2841625"/>
          <p14:tracePt t="82833" x="6400800" y="2841625"/>
          <p14:tracePt t="82848" x="6397625" y="2841625"/>
          <p14:tracePt t="82864" x="6389688" y="2841625"/>
          <p14:tracePt t="82881" x="6381750" y="2841625"/>
          <p14:tracePt t="82897" x="6378575" y="2835275"/>
          <p14:tracePt t="82914" x="6370638" y="2835275"/>
          <p14:tracePt t="82931" x="6365875" y="2835275"/>
          <p14:tracePt t="83803" x="6381750" y="2830513"/>
          <p14:tracePt t="83811" x="6397625" y="2830513"/>
          <p14:tracePt t="83814" x="6411913" y="2827338"/>
          <p14:tracePt t="83831" x="6430963" y="2819400"/>
          <p14:tracePt t="83847" x="6465888" y="2808288"/>
          <p14:tracePt t="83864" x="6480175" y="2808288"/>
          <p14:tracePt t="83881" x="6511925" y="2808288"/>
          <p14:tracePt t="83898" x="6534150" y="2811463"/>
          <p14:tracePt t="83914" x="6583363" y="2822575"/>
          <p14:tracePt t="83931" x="6607175" y="2827338"/>
          <p14:tracePt t="83947" x="6640513" y="2835275"/>
          <p14:tracePt t="83964" x="6656388" y="2835275"/>
          <p14:tracePt t="83981" x="6689725" y="2838450"/>
          <p14:tracePt t="83997" x="6705600" y="2838450"/>
          <p14:tracePt t="84014" x="6735763" y="2838450"/>
          <p14:tracePt t="84031" x="6746875" y="2838450"/>
          <p14:tracePt t="84048" x="6765925" y="2838450"/>
          <p14:tracePt t="84064" x="6778625" y="2838450"/>
          <p14:tracePt t="84081" x="6804025" y="2846388"/>
          <p14:tracePt t="84098" x="6811963" y="2846388"/>
          <p14:tracePt t="84114" x="6831013" y="2849563"/>
          <p14:tracePt t="84131" x="6842125" y="2849563"/>
          <p14:tracePt t="84148" x="6869113" y="2860675"/>
          <p14:tracePt t="84164" x="6880225" y="2860675"/>
          <p14:tracePt t="84181" x="6888163" y="2860675"/>
          <p14:tracePt t="84197" x="6907213" y="2860675"/>
          <p14:tracePt t="84214" x="6918325" y="2860675"/>
          <p14:tracePt t="84231" x="6937375" y="2860675"/>
          <p14:tracePt t="84248" x="6950075" y="2860675"/>
          <p14:tracePt t="84264" x="6972300" y="2860675"/>
          <p14:tracePt t="84281" x="6983413" y="2860675"/>
          <p14:tracePt t="84298" x="7010400" y="2860675"/>
          <p14:tracePt t="84314" x="7018338" y="2860675"/>
          <p14:tracePt t="84331" x="7040563" y="2860675"/>
          <p14:tracePt t="84347" x="7056438" y="2860675"/>
          <p14:tracePt t="84364" x="7086600" y="2868613"/>
          <p14:tracePt t="84380" x="7105650" y="2873375"/>
          <p14:tracePt t="84397" x="7132638" y="2873375"/>
          <p14:tracePt t="84414" x="7140575" y="2873375"/>
          <p14:tracePt t="84431" x="7154863" y="2873375"/>
          <p14:tracePt t="84447" x="7159625" y="2873375"/>
          <p14:tracePt t="84464" x="7165975" y="2873375"/>
          <p14:tracePt t="84481" x="7178675" y="2873375"/>
          <p14:tracePt t="84497" x="7185025" y="2873375"/>
          <p14:tracePt t="84514" x="7189788" y="2873375"/>
          <p14:tracePt t="87987" x="7192963" y="2879725"/>
          <p14:tracePt t="87997" x="7192963" y="2892425"/>
          <p14:tracePt t="88008" x="7192963" y="2898775"/>
          <p14:tracePt t="88020" x="7192963" y="2911475"/>
          <p14:tracePt t="88031" x="7192963" y="2922588"/>
          <p14:tracePt t="88048" x="7189788" y="2930525"/>
          <p14:tracePt t="88064" x="7165975" y="2952750"/>
          <p14:tracePt t="88081" x="7154863" y="2955925"/>
          <p14:tracePt t="88097" x="7121525" y="2968625"/>
          <p14:tracePt t="88114" x="7097713" y="2974975"/>
          <p14:tracePt t="88131" x="7040563" y="3001963"/>
          <p14:tracePt t="88147" x="6994525" y="3017838"/>
          <p14:tracePt t="88164" x="6918325" y="3044825"/>
          <p14:tracePt t="88181" x="6861175" y="3059113"/>
          <p14:tracePt t="88198" x="6808788" y="3074988"/>
          <p14:tracePt t="88214" x="6713538" y="3105150"/>
          <p14:tracePt t="88231" x="6667500" y="3121025"/>
          <p14:tracePt t="88247" x="6591300" y="3140075"/>
          <p14:tracePt t="88264" x="6550025" y="3154363"/>
          <p14:tracePt t="88281" x="6461125" y="3170238"/>
          <p14:tracePt t="88297" x="6419850" y="3178175"/>
          <p14:tracePt t="88302" x="6378575" y="3184525"/>
          <p14:tracePt t="88314" x="6335713" y="3192463"/>
          <p14:tracePt t="88331" x="6302375" y="3192463"/>
          <p14:tracePt t="88348" x="6229350" y="3192463"/>
          <p14:tracePt t="88364" x="6207125" y="3192463"/>
          <p14:tracePt t="88381" x="6153150" y="3189288"/>
          <p14:tracePt t="88397" x="6130925" y="3181350"/>
          <p14:tracePt t="88414" x="6054725" y="3170238"/>
          <p14:tracePt t="88431" x="6022975" y="3170238"/>
          <p14:tracePt t="88447" x="5978525" y="3162300"/>
          <p14:tracePt t="88464" x="5954713" y="3162300"/>
          <p14:tracePt t="88481" x="5921375" y="3162300"/>
          <p14:tracePt t="88497" x="5897563" y="3159125"/>
          <p14:tracePt t="88514" x="5851525" y="3159125"/>
          <p14:tracePt t="88531" x="5829300" y="3151188"/>
          <p14:tracePt t="88548" x="5791200" y="3151188"/>
          <p14:tracePt t="88564" x="5772150" y="3151188"/>
          <p14:tracePt t="88581" x="5753100" y="3151188"/>
          <p14:tracePt t="88597" x="5749925" y="3151188"/>
          <p14:tracePt t="88614" x="5741988" y="3151188"/>
          <p14:tracePt t="88631" x="5737225" y="3151188"/>
          <p14:tracePt t="88705" x="5737225" y="3154363"/>
          <p14:tracePt t="88717" x="5737225" y="3162300"/>
          <p14:tracePt t="88728" x="5737225" y="3165475"/>
          <p14:tracePt t="88739" x="5741988" y="3170238"/>
          <p14:tracePt t="88750" x="5741988" y="3173413"/>
          <p14:tracePt t="88764" x="5745163" y="3178175"/>
          <p14:tracePt t="88781" x="5749925" y="3181350"/>
          <p14:tracePt t="88797" x="5768975" y="3192463"/>
          <p14:tracePt t="88814" x="5780088" y="3192463"/>
          <p14:tracePt t="88831" x="5807075" y="3192463"/>
          <p14:tracePt t="88847" x="5813425" y="3192463"/>
          <p14:tracePt t="88864" x="5837238" y="3203575"/>
          <p14:tracePt t="88881" x="5851525" y="3208338"/>
          <p14:tracePt t="88897" x="5886450" y="3219450"/>
          <p14:tracePt t="88914" x="5902325" y="3222625"/>
          <p14:tracePt t="88931" x="5935663" y="3230563"/>
          <p14:tracePt t="88947" x="5951538" y="3230563"/>
          <p14:tracePt t="88964" x="5984875" y="3230563"/>
          <p14:tracePt t="88981" x="6000750" y="3235325"/>
          <p14:tracePt t="88997" x="6042025" y="3241675"/>
          <p14:tracePt t="89014" x="6065838" y="3241675"/>
          <p14:tracePt t="89031" x="6118225" y="3241675"/>
          <p14:tracePt t="89047" x="6142038" y="3241675"/>
          <p14:tracePt t="89064" x="6180138" y="3241675"/>
          <p14:tracePt t="89081" x="6202363" y="3241675"/>
          <p14:tracePt t="89098" x="6240463" y="3241675"/>
          <p14:tracePt t="89114" x="6256338" y="3241675"/>
          <p14:tracePt t="89131" x="6275388" y="3241675"/>
          <p14:tracePt t="89147" x="6305550" y="3241675"/>
          <p14:tracePt t="89164" x="6324600" y="3238500"/>
          <p14:tracePt t="89181" x="6354763" y="3227388"/>
          <p14:tracePt t="89197" x="6373813" y="3222625"/>
          <p14:tracePt t="89214" x="6392863" y="3211513"/>
          <p14:tracePt t="89231" x="6403975" y="3211513"/>
          <p14:tracePt t="89247" x="6423025" y="3208338"/>
          <p14:tracePt t="89264" x="6435725" y="3208338"/>
          <p14:tracePt t="89281" x="6454775" y="3203575"/>
          <p14:tracePt t="89297" x="6461125" y="3203575"/>
          <p14:tracePt t="89315" x="6477000" y="3203575"/>
          <p14:tracePt t="89331" x="6480175" y="3203575"/>
          <p14:tracePt t="89347" x="6492875" y="3197225"/>
          <p14:tracePt t="89364" x="6496050" y="3192463"/>
          <p14:tracePt t="89381" x="6503988" y="3189288"/>
          <p14:tracePt t="89397" x="6507163" y="3184525"/>
          <p14:tracePt t="89414" x="6515100" y="3181350"/>
          <p14:tracePt t="89572" x="6511925" y="3181350"/>
          <p14:tracePt t="89583" x="6507163" y="3181350"/>
          <p14:tracePt t="89594" x="6503988" y="3181350"/>
          <p14:tracePt t="89605" x="6499225" y="3181350"/>
          <p14:tracePt t="89616" x="6496050" y="3181350"/>
          <p14:tracePt t="89631" x="6488113" y="3184525"/>
          <p14:tracePt t="89647" x="6484938" y="3189288"/>
          <p14:tracePt t="89664" x="6477000" y="3200400"/>
          <p14:tracePt t="89681" x="6473825" y="3208338"/>
          <p14:tracePt t="89697" x="6461125" y="3222625"/>
          <p14:tracePt t="89714" x="6457950" y="3230563"/>
          <p14:tracePt t="89731" x="6446838" y="3246438"/>
          <p14:tracePt t="89747" x="6442075" y="3249613"/>
          <p14:tracePt t="89764" x="6435725" y="3260725"/>
          <p14:tracePt t="89781" x="6435725" y="3265488"/>
          <p14:tracePt t="89797" x="6430963" y="3273425"/>
          <p14:tracePt t="89814" x="6430963" y="3276600"/>
          <p14:tracePt t="89831" x="6430963" y="3292475"/>
          <p14:tracePt t="89848" x="6430963" y="3298825"/>
          <p14:tracePt t="89864" x="6427788" y="3311525"/>
          <p14:tracePt t="89881" x="6427788" y="3314700"/>
          <p14:tracePt t="89897" x="6427788" y="3322638"/>
          <p14:tracePt t="89914" x="6427788" y="3325813"/>
          <p14:tracePt t="89999" x="6427788" y="3330575"/>
          <p14:tracePt t="90010" x="6427788" y="3333750"/>
          <p14:tracePt t="90021" x="6427788" y="3341688"/>
          <p14:tracePt t="90033" x="6427788" y="3344863"/>
          <p14:tracePt t="90047" x="6427788" y="3349625"/>
          <p14:tracePt t="90064" x="6427788" y="3352800"/>
          <p14:tracePt t="90081" x="6427788" y="3360738"/>
          <p14:tracePt t="90097" x="6430963" y="3363913"/>
          <p14:tracePt t="90114" x="6430963" y="3371850"/>
          <p14:tracePt t="90145" x="6430963" y="3375025"/>
          <p14:tracePt t="90157" x="6430963" y="3379788"/>
          <p14:tracePt t="90168" x="6435725" y="3382963"/>
          <p14:tracePt t="90181" x="6435725" y="3387725"/>
          <p14:tracePt t="90197" x="6435725" y="3390900"/>
          <p14:tracePt t="90214" x="6438900" y="3398838"/>
          <p14:tracePt t="90404" x="6442075" y="3406775"/>
          <p14:tracePt t="90415" x="6450013" y="3406775"/>
          <p14:tracePt t="90427" x="6457950" y="3409950"/>
          <p14:tracePt t="90438" x="6469063" y="3409950"/>
          <p14:tracePt t="90449" x="6484938" y="3409950"/>
          <p14:tracePt t="90464" x="6499225" y="3409950"/>
          <p14:tracePt t="90481" x="6515100" y="3409950"/>
          <p14:tracePt t="90497" x="6561138" y="3409950"/>
          <p14:tracePt t="90514" x="6591300" y="3409950"/>
          <p14:tracePt t="90531" x="6656388" y="3409950"/>
          <p14:tracePt t="90547" x="6697663" y="3406775"/>
          <p14:tracePt t="90564" x="6765925" y="3394075"/>
          <p14:tracePt t="90581" x="6797675" y="3387725"/>
          <p14:tracePt t="90598" x="6854825" y="3375025"/>
          <p14:tracePt t="90614" x="6888163" y="3368675"/>
          <p14:tracePt t="90631" x="6934200" y="3355975"/>
          <p14:tracePt t="90647" x="6956425" y="3349625"/>
          <p14:tracePt t="90664" x="7007225" y="3336925"/>
          <p14:tracePt t="90681" x="7021513" y="3333750"/>
          <p14:tracePt t="90697" x="7056438" y="3322638"/>
          <p14:tracePt t="90714" x="7070725" y="3314700"/>
          <p14:tracePt t="90731" x="7105650" y="3303588"/>
          <p14:tracePt t="90747" x="7121525" y="3298825"/>
          <p14:tracePt t="90764" x="7154863" y="3287713"/>
          <p14:tracePt t="90781" x="7173913" y="3279775"/>
          <p14:tracePt t="90797" x="7204075" y="3268663"/>
          <p14:tracePt t="90814" x="7223125" y="3265488"/>
          <p14:tracePt t="90831" x="7269163" y="3254375"/>
          <p14:tracePt t="90847" x="7285038" y="3246438"/>
          <p14:tracePt t="90864" x="7334250" y="3235325"/>
          <p14:tracePt t="90881" x="7356475" y="3230563"/>
          <p14:tracePt t="90898" x="7402513" y="3219450"/>
          <p14:tracePt t="90914" x="7426325" y="3219450"/>
          <p14:tracePt t="90931" x="7448550" y="3211513"/>
          <p14:tracePt t="90947" x="7497763" y="3200400"/>
          <p14:tracePt t="90964" x="7521575" y="3197225"/>
          <p14:tracePt t="90981" x="7566025" y="3197225"/>
          <p14:tracePt t="90997" x="7589838" y="3197225"/>
          <p14:tracePt t="91014" x="7627938" y="3189288"/>
          <p14:tracePt t="91031" x="7646988" y="3184525"/>
          <p14:tracePt t="91047" x="7677150" y="3184525"/>
          <p14:tracePt t="91064" x="7696200" y="3178175"/>
          <p14:tracePt t="91081" x="7707313" y="3178175"/>
          <p14:tracePt t="91158" x="7704138" y="3178175"/>
          <p14:tracePt t="91169" x="7699375" y="3178175"/>
          <p14:tracePt t="91181" x="7688263" y="3178175"/>
          <p14:tracePt t="91191" x="7680325" y="3181350"/>
          <p14:tracePt t="91203" x="7669213" y="3184525"/>
          <p14:tracePt t="91214" x="7658100" y="3189288"/>
          <p14:tracePt t="91231" x="7642225" y="3197225"/>
          <p14:tracePt t="91247" x="7585075" y="3216275"/>
          <p14:tracePt t="91264" x="7540625" y="3230563"/>
          <p14:tracePt t="91281" x="7456488" y="3241675"/>
          <p14:tracePt t="91297" x="7413625" y="3249613"/>
          <p14:tracePt t="91314" x="7307263" y="3265488"/>
          <p14:tracePt t="91331" x="7246938" y="3273425"/>
          <p14:tracePt t="91349" x="7140575" y="3287713"/>
          <p14:tracePt t="91364" x="7097713" y="3295650"/>
          <p14:tracePt t="91381" x="7045325" y="3303588"/>
          <p14:tracePt t="91397" x="6937375" y="3325813"/>
          <p14:tracePt t="91414" x="6888163" y="3333750"/>
          <p14:tracePt t="91431" x="6811963" y="3349625"/>
          <p14:tracePt t="91447" x="6765925" y="3352800"/>
          <p14:tracePt t="91464" x="6702425" y="3368675"/>
          <p14:tracePt t="91481" x="6667500" y="3375025"/>
          <p14:tracePt t="91497" x="6602413" y="3387725"/>
          <p14:tracePt t="91514" x="6569075" y="3394075"/>
          <p14:tracePt t="91531" x="6515100" y="3406775"/>
          <p14:tracePt t="91547" x="6488113" y="3413125"/>
          <p14:tracePt t="91564" x="6457950" y="3425825"/>
          <p14:tracePt t="91581" x="6438900" y="3429000"/>
          <p14:tracePt t="91597" x="6411913" y="3436938"/>
          <p14:tracePt t="91614" x="6397625" y="3440113"/>
          <p14:tracePt t="91631" x="6370638" y="3451225"/>
          <p14:tracePt t="91647" x="6359525" y="3455988"/>
          <p14:tracePt t="91664" x="6351588" y="3467100"/>
          <p14:tracePt t="91681" x="6346825" y="3467100"/>
          <p14:tracePt t="91697" x="6335713" y="3467100"/>
          <p14:tracePt t="91731" x="6332538" y="3467100"/>
          <p14:tracePt t="92093" x="6335713" y="3467100"/>
          <p14:tracePt t="92104" x="6351588" y="3463925"/>
          <p14:tracePt t="92114" x="6362700" y="3459163"/>
          <p14:tracePt t="92131" x="6373813" y="3455988"/>
          <p14:tracePt t="92147" x="6392863" y="3448050"/>
          <p14:tracePt t="92164" x="6403975" y="3444875"/>
          <p14:tracePt t="92181" x="6423025" y="3444875"/>
          <p14:tracePt t="92197" x="6430963" y="3444875"/>
          <p14:tracePt t="92214" x="6457950" y="3444875"/>
          <p14:tracePt t="92231" x="6469063" y="3436938"/>
          <p14:tracePt t="92248" x="6473825" y="3436938"/>
          <p14:tracePt t="92264" x="6484938" y="3432175"/>
          <p14:tracePt t="92992" x="6492875" y="3432175"/>
          <p14:tracePt t="102140" x="6488113" y="3448050"/>
          <p14:tracePt t="102150" x="6477000" y="3489325"/>
          <p14:tracePt t="102160" x="6465888" y="3513138"/>
          <p14:tracePt t="102172" x="6454775" y="3540125"/>
          <p14:tracePt t="102183" x="6438900" y="3565525"/>
          <p14:tracePt t="102197" x="6435725" y="3589338"/>
          <p14:tracePt t="102214" x="6427788" y="3603625"/>
          <p14:tracePt t="102230" x="6416675" y="3638550"/>
          <p14:tracePt t="102247" x="6416675" y="3649663"/>
          <p14:tracePt t="102264" x="6408738" y="3676650"/>
          <p14:tracePt t="102280" x="6400800" y="3692525"/>
          <p14:tracePt t="102297" x="6389688" y="3733800"/>
          <p14:tracePt t="102314" x="6384925" y="3749675"/>
          <p14:tracePt t="102318" x="6378575" y="3763963"/>
          <p14:tracePt t="102330" x="6373813" y="3783013"/>
          <p14:tracePt t="102347" x="6373813" y="3798888"/>
          <p14:tracePt t="102364" x="6365875" y="3832225"/>
          <p14:tracePt t="102381" x="6365875" y="3856038"/>
          <p14:tracePt t="102397" x="6354763" y="3902075"/>
          <p14:tracePt t="102414" x="6351588" y="3924300"/>
          <p14:tracePt t="102430" x="6340475" y="3965575"/>
          <p14:tracePt t="102447" x="6332538" y="3978275"/>
          <p14:tracePt t="102464" x="6327775" y="4008438"/>
          <p14:tracePt t="102480" x="6327775" y="4022725"/>
          <p14:tracePt t="102497" x="6316663" y="4057650"/>
          <p14:tracePt t="102514" x="6308725" y="4076700"/>
          <p14:tracePt t="102530" x="6302375" y="4092575"/>
          <p14:tracePt t="102547" x="6302375" y="4095750"/>
          <p14:tracePt t="102564" x="6302375" y="4103688"/>
          <p14:tracePt t="102580" x="6302375" y="4106863"/>
          <p14:tracePt t="102598" x="6302375" y="4122738"/>
          <p14:tracePt t="102614" x="6302375" y="4130675"/>
          <p14:tracePt t="102630" x="6297613" y="4141788"/>
          <p14:tracePt t="102647" x="6289675" y="4160838"/>
          <p14:tracePt t="102664" x="6289675" y="4164013"/>
          <p14:tracePt t="102680" x="6289675" y="4175125"/>
          <p14:tracePt t="102697" x="6289675" y="4179888"/>
          <p14:tracePt t="102714" x="6289675" y="4198938"/>
          <p14:tracePt t="102730" x="6289675" y="4206875"/>
          <p14:tracePt t="102747" x="6289675" y="4217988"/>
          <p14:tracePt t="102802" x="6289675" y="4221163"/>
          <p14:tracePt t="102812" x="6289675" y="4225925"/>
          <p14:tracePt t="102823" x="6289675" y="4229100"/>
          <p14:tracePt t="102834" x="6289675" y="4232275"/>
          <p14:tracePt t="102847" x="6289675" y="4237038"/>
          <p14:tracePt t="102864" x="6289675" y="4240213"/>
          <p14:tracePt t="103240" x="6289675" y="4248150"/>
          <p14:tracePt t="103252" x="6297613" y="4251325"/>
          <p14:tracePt t="103263" x="6302375" y="4256088"/>
          <p14:tracePt t="103285" x="6305550" y="4256088"/>
          <p14:tracePt t="103296" x="6308725" y="4259263"/>
          <p14:tracePt t="103308" x="6316663" y="4264025"/>
          <p14:tracePt t="103319" x="6327775" y="4270375"/>
          <p14:tracePt t="103331" x="6340475" y="4275138"/>
          <p14:tracePt t="103347" x="6351588" y="4278313"/>
          <p14:tracePt t="103364" x="6378575" y="4289425"/>
          <p14:tracePt t="103381" x="6392863" y="4297363"/>
          <p14:tracePt t="103397" x="6411913" y="4302125"/>
          <p14:tracePt t="103414" x="6423025" y="4305300"/>
          <p14:tracePt t="103431" x="6430963" y="4305300"/>
          <p14:tracePt t="103447" x="6438900" y="4305300"/>
          <p14:tracePt t="103464" x="6442075" y="4305300"/>
          <p14:tracePt t="103480" x="6450013" y="4316413"/>
          <p14:tracePt t="103497" x="6454775" y="4316413"/>
          <p14:tracePt t="103514" x="6457950" y="4316413"/>
          <p14:tracePt t="103530" x="6461125" y="4316413"/>
          <p14:tracePt t="103547" x="6473825" y="4316413"/>
          <p14:tracePt t="103564" x="6477000" y="4321175"/>
          <p14:tracePt t="103580" x="6484938" y="4324350"/>
          <p14:tracePt t="103597" x="6488113" y="4327525"/>
          <p14:tracePt t="103614" x="6499225" y="4332288"/>
          <p14:tracePt t="103631" x="6503988" y="4335463"/>
          <p14:tracePt t="103647" x="6511925" y="4340225"/>
          <p14:tracePt t="103664" x="6515100" y="4340225"/>
          <p14:tracePt t="103681" x="6523038" y="4351338"/>
          <p14:tracePt t="103697" x="6526213" y="4354513"/>
          <p14:tracePt t="103714" x="6537325" y="4362450"/>
          <p14:tracePt t="103730" x="6542088" y="4365625"/>
          <p14:tracePt t="103747" x="6550025" y="4378325"/>
          <p14:tracePt t="103764" x="6553200" y="4381500"/>
          <p14:tracePt t="103780" x="6556375" y="4389438"/>
          <p14:tracePt t="103797" x="6564313" y="4392613"/>
          <p14:tracePt t="103814" x="6569075" y="4411663"/>
          <p14:tracePt t="103830" x="6569075" y="4427538"/>
          <p14:tracePt t="103847" x="6572250" y="4449763"/>
          <p14:tracePt t="103864" x="6572250" y="4457700"/>
          <p14:tracePt t="103880" x="6572250" y="4476750"/>
          <p14:tracePt t="103897" x="6572250" y="4484688"/>
          <p14:tracePt t="103914" x="6572250" y="4495800"/>
          <p14:tracePt t="103931" x="6569075" y="4506913"/>
          <p14:tracePt t="103949" x="6556375" y="4525963"/>
          <p14:tracePt t="103964" x="6553200" y="4537075"/>
          <p14:tracePt t="103981" x="6545263" y="4549775"/>
          <p14:tracePt t="103997" x="6537325" y="4556125"/>
          <p14:tracePt t="104014" x="6534150" y="4556125"/>
          <p14:tracePt t="104030" x="6530975" y="4560888"/>
          <p14:tracePt t="104047" x="6526213" y="4564063"/>
          <p14:tracePt t="104064" x="6511925" y="4575175"/>
          <p14:tracePt t="104080" x="6499225" y="4579938"/>
          <p14:tracePt t="104097" x="6480175" y="4591050"/>
          <p14:tracePt t="104114" x="6477000" y="4594225"/>
          <p14:tracePt t="104130" x="6465888" y="4602163"/>
          <p14:tracePt t="104147" x="6461125" y="4610100"/>
          <p14:tracePt t="104164" x="6442075" y="4618038"/>
          <p14:tracePt t="104180" x="6430963" y="4621213"/>
          <p14:tracePt t="104197" x="6411913" y="4632325"/>
          <p14:tracePt t="104214" x="6400800" y="4640263"/>
          <p14:tracePt t="104230" x="6381750" y="4648200"/>
          <p14:tracePt t="104247" x="6370638" y="4648200"/>
          <p14:tracePt t="104264" x="6351588" y="4648200"/>
          <p14:tracePt t="104280" x="6340475" y="4648200"/>
          <p14:tracePt t="104297" x="6321425" y="4656138"/>
          <p14:tracePt t="104314" x="6316663" y="4659313"/>
          <p14:tracePt t="104330" x="6308725" y="4664075"/>
          <p14:tracePt t="104347" x="6302375" y="4664075"/>
          <p14:tracePt t="104364" x="6297613" y="4664075"/>
          <p14:tracePt t="104381" x="6289675" y="4664075"/>
          <p14:tracePt t="104398" x="6283325" y="4664075"/>
          <p14:tracePt t="104414" x="6270625" y="4664075"/>
          <p14:tracePt t="104430" x="6264275" y="4664075"/>
          <p14:tracePt t="104447" x="6256338" y="4664075"/>
          <p14:tracePt t="104464" x="6248400" y="4664075"/>
          <p14:tracePt t="104480" x="6240463" y="4664075"/>
          <p14:tracePt t="104497" x="6237288" y="4664075"/>
          <p14:tracePt t="104514" x="6221413" y="4664075"/>
          <p14:tracePt t="104530" x="6213475" y="4664075"/>
          <p14:tracePt t="104547" x="6199188" y="4664075"/>
          <p14:tracePt t="104564" x="6194425" y="4664075"/>
          <p14:tracePt t="104581" x="6188075" y="4664075"/>
          <p14:tracePt t="104597" x="6183313" y="4664075"/>
          <p14:tracePt t="104614" x="6172200" y="4664075"/>
          <p14:tracePt t="104630" x="6169025" y="4664075"/>
          <p14:tracePt t="104647" x="6161088" y="4664075"/>
          <p14:tracePt t="104664" x="6156325" y="4664075"/>
          <p14:tracePt t="104681" x="6153150" y="4664075"/>
          <p14:tracePt t="106358" x="6161088" y="4664075"/>
          <p14:tracePt t="106367" x="6183313" y="4664075"/>
          <p14:tracePt t="106379" x="6199188" y="4664075"/>
          <p14:tracePt t="106390" x="6218238" y="4664075"/>
          <p14:tracePt t="106401" x="6232525" y="4664075"/>
          <p14:tracePt t="106414" x="6248400" y="4670425"/>
          <p14:tracePt t="106430" x="6267450" y="4675188"/>
          <p14:tracePt t="106447" x="6302375" y="4683125"/>
          <p14:tracePt t="106464" x="6316663" y="4683125"/>
          <p14:tracePt t="106480" x="6343650" y="4683125"/>
          <p14:tracePt t="106497" x="6351588" y="4683125"/>
          <p14:tracePt t="106514" x="6365875" y="4678363"/>
          <p14:tracePt t="106530" x="6370638" y="4678363"/>
          <p14:tracePt t="106547" x="6381750" y="4678363"/>
          <p14:tracePt t="106564" x="6384925" y="4675188"/>
          <p14:tracePt t="106580" x="6392863" y="4675188"/>
          <p14:tracePt t="106597" x="6400800" y="4675188"/>
          <p14:tracePt t="106614" x="6427788" y="4675188"/>
          <p14:tracePt t="106630" x="6442075" y="4675188"/>
          <p14:tracePt t="106649" x="6477000" y="4675188"/>
          <p14:tracePt t="106664" x="6492875" y="4675188"/>
          <p14:tracePt t="106681" x="6511925" y="4675188"/>
          <p14:tracePt t="106697" x="6550025" y="4675188"/>
          <p14:tracePt t="106714" x="6572250" y="4675188"/>
          <p14:tracePt t="106730" x="6602413" y="4675188"/>
          <p14:tracePt t="106747" x="6621463" y="4675188"/>
          <p14:tracePt t="106764" x="6648450" y="4670425"/>
          <p14:tracePt t="106780" x="6656388" y="4670425"/>
          <p14:tracePt t="106797" x="6683375" y="4664075"/>
          <p14:tracePt t="106814" x="6694488" y="4664075"/>
          <p14:tracePt t="106817" x="6702425" y="4664075"/>
          <p14:tracePt t="106830" x="6705600" y="4664075"/>
          <p14:tracePt t="106847" x="6716713" y="4664075"/>
          <p14:tracePt t="106864" x="6724650" y="4664075"/>
          <p14:tracePt t="106880" x="6727825" y="4664075"/>
          <p14:tracePt t="106897" x="6735763" y="4664075"/>
          <p14:tracePt t="106914" x="6743700" y="4664075"/>
          <p14:tracePt t="106930" x="6751638" y="4664075"/>
          <p14:tracePt t="106947" x="6754813" y="4664075"/>
          <p14:tracePt t="106964" x="6762750" y="4664075"/>
          <p14:tracePt t="106981" x="6765925" y="4664075"/>
          <p14:tracePt t="106997" x="6778625" y="4664075"/>
          <p14:tracePt t="107014" x="6781800" y="4664075"/>
          <p14:tracePt t="107030" x="6789738" y="4664075"/>
          <p14:tracePt t="107047" x="6792913" y="4664075"/>
          <p14:tracePt t="107065" x="6804025" y="4664075"/>
          <p14:tracePt t="107080" x="6808788" y="4664075"/>
          <p14:tracePt t="107098" x="6816725" y="4664075"/>
          <p14:tracePt t="107114" x="6819900" y="4664075"/>
          <p14:tracePt t="107130" x="6823075" y="4664075"/>
          <p14:tracePt t="107147" x="6831013" y="4664075"/>
          <p14:tracePt t="107180" x="6827838" y="4651375"/>
          <p14:tracePt t="107197" x="6816725" y="4640263"/>
          <p14:tracePt t="107214" x="6797675" y="4618038"/>
          <p14:tracePt t="107247" x="6797675" y="4613275"/>
          <p14:tracePt t="108135" x="6808788" y="4602163"/>
          <p14:tracePt t="108145" x="6816725" y="4606925"/>
          <p14:tracePt t="108179" x="6816725" y="4610100"/>
          <p14:tracePt t="108190" x="6811963" y="4610100"/>
          <p14:tracePt t="108201" x="6808788" y="4610100"/>
          <p14:tracePt t="108224" x="6808788" y="4613275"/>
          <p14:tracePt t="108405" x="6816725" y="4618038"/>
          <p14:tracePt t="108416" x="6846888" y="4629150"/>
          <p14:tracePt t="108426" x="6861175" y="4637088"/>
          <p14:tracePt t="108438" x="6873875" y="4640263"/>
          <p14:tracePt t="108449" x="6880225" y="4645025"/>
          <p14:tracePt t="108464" x="6892925" y="4651375"/>
          <p14:tracePt t="108483" x="6892925" y="4656138"/>
          <p14:tracePt t="108497" x="6892925" y="4659313"/>
          <p14:tracePt t="108513" x="6896100" y="4664075"/>
          <p14:tracePt t="108530" x="6896100" y="4683125"/>
          <p14:tracePt t="108547" x="6896100" y="4697413"/>
          <p14:tracePt t="108564" x="6896100" y="4740275"/>
          <p14:tracePt t="108580" x="6896100" y="4762500"/>
          <p14:tracePt t="108597" x="6896100" y="4816475"/>
          <p14:tracePt t="108614" x="6896100" y="4846638"/>
          <p14:tracePt t="108630" x="6896100" y="4884738"/>
          <p14:tracePt t="108647" x="6896100" y="4906963"/>
          <p14:tracePt t="108664" x="6896100" y="4941888"/>
          <p14:tracePt t="108681" x="6896100" y="4956175"/>
          <p14:tracePt t="108697" x="6896100" y="4991100"/>
          <p14:tracePt t="108714" x="6888163" y="4999038"/>
          <p14:tracePt t="108730" x="6884988" y="5021263"/>
          <p14:tracePt t="108747" x="6880225" y="5029200"/>
          <p14:tracePt t="108764" x="6873875" y="5051425"/>
          <p14:tracePt t="108780" x="6869113" y="5059363"/>
          <p14:tracePt t="108797" x="6858000" y="5086350"/>
          <p14:tracePt t="108814" x="6858000" y="5097463"/>
          <p14:tracePt t="108831" x="6854825" y="5116513"/>
          <p14:tracePt t="108847" x="6854825" y="5127625"/>
          <p14:tracePt t="108864" x="6846888" y="5140325"/>
          <p14:tracePt t="108881" x="6846888" y="5159375"/>
          <p14:tracePt t="108899" x="6846888" y="5178425"/>
          <p14:tracePt t="108914" x="6846888" y="5181600"/>
          <p14:tracePt t="108930" x="6850063" y="5184775"/>
          <p14:tracePt t="108947" x="6854825" y="5192713"/>
          <p14:tracePt t="108964" x="6854825" y="5197475"/>
          <p14:tracePt t="108980" x="6861175" y="5208588"/>
          <p14:tracePt t="108997" x="6865938" y="5211763"/>
          <p14:tracePt t="109014" x="6873875" y="5219700"/>
          <p14:tracePt t="109030" x="6880225" y="5222875"/>
          <p14:tracePt t="109047" x="6880225" y="5235575"/>
          <p14:tracePt t="109064" x="6884988" y="5238750"/>
          <p14:tracePt t="109080" x="6896100" y="5246688"/>
          <p14:tracePt t="109097" x="6907213" y="5257800"/>
          <p14:tracePt t="109114" x="6931025" y="5273675"/>
          <p14:tracePt t="109130" x="6942138" y="5280025"/>
          <p14:tracePt t="109147" x="6961188" y="5287963"/>
          <p14:tracePt t="109164" x="6972300" y="5295900"/>
          <p14:tracePt t="109180" x="6991350" y="5299075"/>
          <p14:tracePt t="109197" x="7002463" y="5299075"/>
          <p14:tracePt t="109214" x="7021513" y="5303838"/>
          <p14:tracePt t="109230" x="7032625" y="5311775"/>
          <p14:tracePt t="109247" x="7059613" y="5314950"/>
          <p14:tracePt t="109264" x="7075488" y="5322888"/>
          <p14:tracePt t="109280" x="7094538" y="5322888"/>
          <p14:tracePt t="109297" x="7105650" y="5322888"/>
          <p14:tracePt t="109314" x="7113588" y="5322888"/>
          <p14:tracePt t="109317" x="7124700" y="5322888"/>
          <p14:tracePt t="109330" x="7132638" y="5322888"/>
          <p14:tracePt t="109348" x="7151688" y="5322888"/>
          <p14:tracePt t="109364" x="7159625" y="5322888"/>
          <p14:tracePt t="109380" x="7162800" y="5322888"/>
          <p14:tracePt t="109397" x="7170738" y="5326063"/>
          <p14:tracePt t="109414" x="7173913" y="5326063"/>
          <p14:tracePt t="109430" x="7181850" y="5326063"/>
          <p14:tracePt t="109447" x="7189788" y="5326063"/>
          <p14:tracePt t="109464" x="7197725" y="5326063"/>
          <p14:tracePt t="109480" x="7200900" y="5326063"/>
          <p14:tracePt t="109497" x="7204075" y="5326063"/>
          <p14:tracePt t="109530" x="7212013" y="5326063"/>
          <p14:tracePt t="109547" x="7216775" y="5326063"/>
          <p14:tracePt t="109564" x="7227888" y="5326063"/>
          <p14:tracePt t="109580" x="7231063" y="5326063"/>
          <p14:tracePt t="109597" x="7239000" y="5326063"/>
          <p14:tracePt t="109867" x="7254875" y="5326063"/>
          <p14:tracePt t="109880" x="7273925" y="5326063"/>
          <p14:tracePt t="109897" x="7280275" y="5326063"/>
          <p14:tracePt t="109914" x="7307263" y="5326063"/>
          <p14:tracePt t="109931" x="7323138" y="5326063"/>
          <p14:tracePt t="109947" x="7356475" y="5322888"/>
          <p14:tracePt t="109964" x="7369175" y="5322888"/>
          <p14:tracePt t="109981" x="7388225" y="5322888"/>
          <p14:tracePt t="109997" x="7394575" y="5322888"/>
          <p14:tracePt t="110014" x="7418388" y="5322888"/>
          <p14:tracePt t="110030" x="7426325" y="5322888"/>
          <p14:tracePt t="110047" x="7445375" y="5326063"/>
          <p14:tracePt t="110064" x="7456488" y="5330825"/>
          <p14:tracePt t="110080" x="7489825" y="5330825"/>
          <p14:tracePt t="110097" x="7505700" y="5330825"/>
          <p14:tracePt t="110114" x="7532688" y="5330825"/>
          <p14:tracePt t="110130" x="7546975" y="5330825"/>
          <p14:tracePt t="110147" x="7566025" y="5330825"/>
          <p14:tracePt t="110164" x="7578725" y="5330825"/>
          <p14:tracePt t="110180" x="7597775" y="5330825"/>
          <p14:tracePt t="110197" x="7604125" y="5330825"/>
          <p14:tracePt t="110214" x="7616825" y="5330825"/>
          <p14:tracePt t="110230" x="7642225" y="5330825"/>
          <p14:tracePt t="110248" x="7673975" y="5337175"/>
          <p14:tracePt t="110264" x="7693025" y="5341938"/>
          <p14:tracePt t="110280" x="7707313" y="5341938"/>
          <p14:tracePt t="110297" x="7745413" y="5341938"/>
          <p14:tracePt t="110314" x="7769225" y="5341938"/>
          <p14:tracePt t="110317" x="7791450" y="5341938"/>
          <p14:tracePt t="110330" x="7813675" y="5341938"/>
          <p14:tracePt t="110347" x="7837488" y="5341938"/>
          <p14:tracePt t="110364" x="7883525" y="5349875"/>
          <p14:tracePt t="110381" x="7905750" y="5349875"/>
          <p14:tracePt t="110397" x="7947025" y="5349875"/>
          <p14:tracePt t="110414" x="7962900" y="5349875"/>
          <p14:tracePt t="110430" x="7993063" y="5349875"/>
          <p14:tracePt t="110447" x="8012113" y="5349875"/>
          <p14:tracePt t="110464" x="8039100" y="5349875"/>
          <p14:tracePt t="110480" x="8042275" y="5349875"/>
          <p14:tracePt t="110497" x="8050213" y="5353050"/>
          <p14:tracePt t="110514" x="8054975" y="5353050"/>
          <p14:tracePt t="110712" x="8050213" y="5353050"/>
          <p14:tracePt t="110721" x="8039100" y="5345113"/>
          <p14:tracePt t="110733" x="8027988" y="5334000"/>
          <p14:tracePt t="110747" x="8012113" y="5322888"/>
          <p14:tracePt t="110764" x="8001000" y="5318125"/>
          <p14:tracePt t="110780" x="7997825" y="5318125"/>
          <p14:tracePt t="111655" x="8008938" y="5318125"/>
          <p14:tracePt t="111666" x="8012113" y="5318125"/>
          <p14:tracePt t="111678" x="8012113" y="5322888"/>
          <p14:tracePt t="111702" x="8012113" y="5318125"/>
          <p14:tracePt t="111711" x="8012113" y="5314950"/>
          <p14:tracePt t="111722" x="8016875" y="5314950"/>
          <p14:tracePt t="111734" x="8020050" y="5314950"/>
          <p14:tracePt t="111756" x="8023225" y="5314950"/>
          <p14:tracePt t="111936" x="8027988" y="5314950"/>
          <p14:tracePt t="111948" x="8035925" y="5314950"/>
          <p14:tracePt t="111959" x="8039100" y="5314950"/>
          <p14:tracePt t="111971" x="8042275" y="5314950"/>
          <p14:tracePt t="111982" x="8047038" y="5318125"/>
          <p14:tracePt t="112004" x="8047038" y="5322888"/>
          <p14:tracePt t="112016" x="8050213" y="5322888"/>
          <p14:tracePt t="112030" x="8054975" y="5322888"/>
          <p14:tracePt t="112375" x="8050213" y="5322888"/>
          <p14:tracePt t="117527" x="8047038" y="5322888"/>
          <p14:tracePt t="117539" x="8031163" y="5334000"/>
          <p14:tracePt t="117551" x="8020050" y="5345113"/>
          <p14:tracePt t="117563" x="8004175" y="5356225"/>
          <p14:tracePt t="117580" x="7985125" y="5368925"/>
          <p14:tracePt t="117597" x="7966075" y="5380038"/>
          <p14:tracePt t="117613" x="7959725" y="5383213"/>
          <p14:tracePt t="117630" x="7951788" y="5387975"/>
          <p14:tracePt t="117647" x="7947025" y="5387975"/>
          <p14:tracePt t="117663" x="7940675" y="5394325"/>
          <p14:tracePt t="117680" x="7935913" y="5399088"/>
          <p14:tracePt t="117697" x="7924800" y="5410200"/>
          <p14:tracePt t="117713" x="7921625" y="5413375"/>
          <p14:tracePt t="117730" x="7913688" y="5421313"/>
          <p14:tracePt t="117747" x="7908925" y="5426075"/>
          <p14:tracePt t="117763" x="7902575" y="5432425"/>
          <p14:tracePt t="117780" x="7894638" y="5440363"/>
          <p14:tracePt t="117797" x="7875588" y="5448300"/>
          <p14:tracePt t="117814" x="7870825" y="5459413"/>
          <p14:tracePt t="117830" x="7859713" y="5475288"/>
          <p14:tracePt t="117847" x="7856538" y="5483225"/>
          <p14:tracePt t="117864" x="7845425" y="5494338"/>
          <p14:tracePt t="117880" x="7826375" y="5516563"/>
          <p14:tracePt t="117897" x="7818438" y="5527675"/>
          <p14:tracePt t="117913" x="7794625" y="5546725"/>
          <p14:tracePt t="117930" x="7791450" y="5559425"/>
          <p14:tracePt t="117947" x="7769225" y="5581650"/>
          <p14:tracePt t="117964" x="7761288" y="5592763"/>
          <p14:tracePt t="117980" x="7737475" y="5611813"/>
          <p14:tracePt t="117997" x="7718425" y="5622925"/>
          <p14:tracePt t="118013" x="7699375" y="5638800"/>
          <p14:tracePt t="118030" x="7680325" y="5646738"/>
          <p14:tracePt t="118047" x="7650163" y="5646738"/>
          <p14:tracePt t="118064" x="7639050" y="5646738"/>
          <p14:tracePt t="118080" x="7623175" y="5641975"/>
          <p14:tracePt t="118097" x="7612063" y="5635625"/>
          <p14:tracePt t="118541" x="7612063" y="5616575"/>
          <p14:tracePt t="118554" x="7608888" y="5608638"/>
          <p14:tracePt t="118562" x="7608888" y="5600700"/>
          <p14:tracePt t="118585" x="7608888" y="5608638"/>
          <p14:tracePt t="118753" x="7612063" y="5603875"/>
          <p14:tracePt t="118765" x="7616825" y="5603875"/>
          <p14:tracePt t="118787" x="7620000" y="5600700"/>
          <p14:tracePt t="118800" x="7623175" y="5600700"/>
          <p14:tracePt t="118810" x="7627938" y="5600700"/>
          <p14:tracePt t="118821" x="7635875" y="5600700"/>
          <p14:tracePt t="118832" x="7642225" y="5600700"/>
          <p14:tracePt t="118847" x="7646988" y="5600700"/>
          <p14:tracePt t="118863" x="7650163" y="5600700"/>
          <p14:tracePt t="118956" x="7646988" y="5600700"/>
          <p14:tracePt t="118967" x="7642225" y="5600700"/>
          <p14:tracePt t="118979" x="7639050" y="5600700"/>
          <p14:tracePt t="118990" x="7635875" y="5600700"/>
          <p14:tracePt t="119002" x="7623175" y="5600700"/>
          <p14:tracePt t="119013" x="7608888" y="5600700"/>
          <p14:tracePt t="119030" x="7593013" y="5600700"/>
          <p14:tracePt t="119047" x="7546975" y="5600700"/>
          <p14:tracePt t="119063" x="7524750" y="5600700"/>
          <p14:tracePt t="119080" x="7478713" y="5600700"/>
          <p14:tracePt t="119097" x="7451725" y="5608638"/>
          <p14:tracePt t="119113" x="7399338" y="5611813"/>
          <p14:tracePt t="119130" x="7375525" y="5611813"/>
          <p14:tracePt t="119147" x="7323138" y="5611813"/>
          <p14:tracePt t="119163" x="7299325" y="5611813"/>
          <p14:tracePt t="119180" x="7246938" y="5611813"/>
          <p14:tracePt t="119197" x="7216775" y="5619750"/>
          <p14:tracePt t="119214" x="7192963" y="5619750"/>
          <p14:tracePt t="119230" x="7143750" y="5630863"/>
          <p14:tracePt t="119248" x="7105650" y="5649913"/>
          <p14:tracePt t="119263" x="7086600" y="5661025"/>
          <p14:tracePt t="119280" x="7075488" y="5665788"/>
          <p14:tracePt t="119297" x="7056438" y="5688013"/>
          <p14:tracePt t="119313" x="7045325" y="5692775"/>
          <p14:tracePt t="119318" x="7032625" y="5703888"/>
          <p14:tracePt t="119330" x="7029450" y="5715000"/>
          <p14:tracePt t="119347" x="7018338" y="5722938"/>
          <p14:tracePt t="119363" x="7007225" y="5745163"/>
          <p14:tracePt t="119380" x="7002463" y="5756275"/>
          <p14:tracePt t="119397" x="6994525" y="5775325"/>
          <p14:tracePt t="119413" x="6991350" y="5788025"/>
          <p14:tracePt t="119430" x="6991350" y="5813425"/>
          <p14:tracePt t="119447" x="6991350" y="5821363"/>
          <p14:tracePt t="119463" x="7002463" y="5848350"/>
          <p14:tracePt t="119480" x="7010400" y="5859463"/>
          <p14:tracePt t="119497" x="7029450" y="5883275"/>
          <p14:tracePt t="119513" x="7040563" y="5894388"/>
          <p14:tracePt t="119530" x="7064375" y="5913438"/>
          <p14:tracePt t="119547" x="7075488" y="5924550"/>
          <p14:tracePt t="119564" x="7094538" y="5946775"/>
          <p14:tracePt t="119580" x="7113588" y="5951538"/>
          <p14:tracePt t="119597" x="7146925" y="5970588"/>
          <p14:tracePt t="119613" x="7162800" y="5973763"/>
          <p14:tracePt t="119630" x="7197725" y="5984875"/>
          <p14:tracePt t="119647" x="7208838" y="5992813"/>
          <p14:tracePt t="119664" x="7223125" y="5997575"/>
          <p14:tracePt t="119680" x="7258050" y="6008688"/>
          <p14:tracePt t="119697" x="7273925" y="6011863"/>
          <p14:tracePt t="119713" x="7307263" y="6022975"/>
          <p14:tracePt t="119730" x="7323138" y="6030913"/>
          <p14:tracePt t="119747" x="7356475" y="6042025"/>
          <p14:tracePt t="119763" x="7375525" y="6046788"/>
          <p14:tracePt t="119780" x="7394575" y="6046788"/>
          <p14:tracePt t="119797" x="7402513" y="6046788"/>
          <p14:tracePt t="119813" x="7418388" y="6046788"/>
          <p14:tracePt t="119830" x="7421563" y="6046788"/>
          <p14:tracePt t="119847" x="7429500" y="6046788"/>
          <p14:tracePt t="120340" x="7429500" y="6049963"/>
          <p14:tracePt t="120351" x="7437438" y="6049963"/>
          <p14:tracePt t="120363" x="7440613" y="6049963"/>
          <p14:tracePt t="120374" x="7445375" y="6049963"/>
          <p14:tracePt t="120430" x="7448550" y="6049963"/>
          <p14:tracePt t="120441" x="7451725" y="6049963"/>
          <p14:tracePt t="120464" x="7456488" y="6049963"/>
          <p14:tracePt t="120475" x="7459663" y="6049963"/>
          <p14:tracePt t="120487" x="7467600" y="6049963"/>
          <p14:tracePt t="120497" x="7470775" y="6049963"/>
          <p14:tracePt t="120513" x="7475538" y="6049963"/>
          <p14:tracePt t="120530" x="7478713" y="6049963"/>
          <p14:tracePt t="120564" x="7483475" y="6049963"/>
          <p14:tracePt t="120575" x="7486650" y="6049963"/>
          <p14:tracePt t="120587" x="7489825" y="6049963"/>
          <p14:tracePt t="120598" x="7494588" y="6049963"/>
          <p14:tracePt t="120613" x="7502525" y="6049963"/>
          <p14:tracePt t="120630" x="7508875" y="6049963"/>
          <p14:tracePt t="120647" x="7527925" y="6046788"/>
          <p14:tracePt t="120663" x="7540625" y="6046788"/>
          <p14:tracePt t="120680" x="7559675" y="6046788"/>
          <p14:tracePt t="120696" x="7570788" y="6046788"/>
          <p14:tracePt t="120713" x="7589838" y="6038850"/>
          <p14:tracePt t="120730" x="7600950" y="6035675"/>
          <p14:tracePt t="120746" x="7620000" y="6035675"/>
          <p14:tracePt t="120763" x="7627938" y="6035675"/>
          <p14:tracePt t="120780" x="7650163" y="6030913"/>
          <p14:tracePt t="120797" x="7658100" y="6022975"/>
          <p14:tracePt t="120814" x="7680325" y="6019800"/>
          <p14:tracePt t="120830" x="7688263" y="6016625"/>
          <p14:tracePt t="120847" x="7712075" y="6003925"/>
          <p14:tracePt t="120863" x="7723188" y="6000750"/>
          <p14:tracePt t="120880" x="7742238" y="5989638"/>
          <p14:tracePt t="120897" x="7753350" y="5981700"/>
          <p14:tracePt t="120913" x="7772400" y="5978525"/>
          <p14:tracePt t="120930" x="7783513" y="5973763"/>
          <p14:tracePt t="120947" x="7802563" y="5962650"/>
          <p14:tracePt t="120963" x="7813675" y="5959475"/>
          <p14:tracePt t="120980" x="7821613" y="5946775"/>
          <p14:tracePt t="120997" x="7826375" y="5946775"/>
          <p14:tracePt t="121014" x="7837488" y="5943600"/>
          <p14:tracePt t="121030" x="7840663" y="5943600"/>
          <p14:tracePt t="121047" x="7845425" y="5940425"/>
          <p14:tracePt t="121398" x="7832725" y="5935663"/>
          <p14:tracePt t="121409" x="7826375" y="5927725"/>
          <p14:tracePt t="121420" x="7813675" y="5924550"/>
          <p14:tracePt t="121432" x="7802563" y="5921375"/>
          <p14:tracePt t="121447" x="7791450" y="5913438"/>
          <p14:tracePt t="121464" x="7783513" y="5908675"/>
          <p14:tracePt t="121480" x="7756525" y="5908675"/>
          <p14:tracePt t="121497" x="7737475" y="5908675"/>
          <p14:tracePt t="121513" x="7707313" y="5908675"/>
          <p14:tracePt t="121530" x="7688263" y="5916613"/>
          <p14:tracePt t="121547" x="7650163" y="5927725"/>
          <p14:tracePt t="121563" x="7627938" y="5932488"/>
          <p14:tracePt t="121580" x="7593013" y="5940425"/>
          <p14:tracePt t="121597" x="7578725" y="5940425"/>
          <p14:tracePt t="121613" x="7551738" y="5940425"/>
          <p14:tracePt t="121630" x="7535863" y="5943600"/>
          <p14:tracePt t="121647" x="7513638" y="5943600"/>
          <p14:tracePt t="121663" x="7505700" y="5951538"/>
          <p14:tracePt t="121680" x="7470775" y="5954713"/>
          <p14:tracePt t="121697" x="7456488" y="5954713"/>
          <p14:tracePt t="121713" x="7429500" y="5962650"/>
          <p14:tracePt t="121730" x="7410450" y="5965825"/>
          <p14:tracePt t="121747" x="7391400" y="5973763"/>
          <p14:tracePt t="121763" x="7380288" y="5978525"/>
          <p14:tracePt t="121780" x="7350125" y="5989638"/>
          <p14:tracePt t="121797" x="7337425" y="5992813"/>
          <p14:tracePt t="121813" x="7304088" y="6003925"/>
          <p14:tracePt t="121830" x="7288213" y="6011863"/>
          <p14:tracePt t="121847" x="7261225" y="6019800"/>
          <p14:tracePt t="121863" x="7250113" y="6027738"/>
          <p14:tracePt t="121880" x="7227888" y="6038850"/>
          <p14:tracePt t="121897" x="7219950" y="6042025"/>
          <p14:tracePt t="121914" x="7185025" y="6042025"/>
          <p14:tracePt t="121930" x="7162800" y="6046788"/>
          <p14:tracePt t="121947" x="7146925" y="6046788"/>
          <p14:tracePt t="121963" x="7121525" y="6057900"/>
          <p14:tracePt t="121980" x="7108825" y="6057900"/>
          <p14:tracePt t="121997" x="7089775" y="6065838"/>
          <p14:tracePt t="122013" x="7078663" y="6065838"/>
          <p14:tracePt t="122030" x="7048500" y="6065838"/>
          <p14:tracePt t="122047" x="7029450" y="6065838"/>
          <p14:tracePt t="122063" x="6999288" y="6069013"/>
          <p14:tracePt t="122080" x="6980238" y="6069013"/>
          <p14:tracePt t="122097" x="6961188" y="6069013"/>
          <p14:tracePt t="122113" x="6953250" y="6069013"/>
          <p14:tracePt t="122130" x="6934200" y="6069013"/>
          <p14:tracePt t="122147" x="6923088" y="6069013"/>
          <p14:tracePt t="122163" x="6896100" y="6080125"/>
          <p14:tracePt t="122180" x="6880225" y="6084888"/>
          <p14:tracePt t="122197" x="6846888" y="6096000"/>
          <p14:tracePt t="122213" x="6835775" y="6103938"/>
          <p14:tracePt t="122230" x="6816725" y="6107113"/>
          <p14:tracePt t="122247" x="6797675" y="6107113"/>
          <p14:tracePt t="122263" x="6778625" y="6107113"/>
          <p14:tracePt t="122280" x="6770688" y="6111875"/>
          <p14:tracePt t="122297" x="6746875" y="6111875"/>
          <p14:tracePt t="122314" x="6740525" y="6111875"/>
          <p14:tracePt t="122330" x="6724650" y="6118225"/>
          <p14:tracePt t="122347" x="6716713" y="6118225"/>
          <p14:tracePt t="122365" x="6708775" y="6118225"/>
          <p14:tracePt t="122380" x="6702425" y="6118225"/>
          <p14:tracePt t="122397" x="6697663" y="6118225"/>
          <p14:tracePt t="122413" x="6694488" y="6118225"/>
          <p14:tracePt t="122702" x="6689725" y="6118225"/>
          <p14:tracePt t="124560" x="6694488" y="6118225"/>
          <p14:tracePt t="124571" x="6708775" y="6126163"/>
          <p14:tracePt t="124580" x="6713538" y="6126163"/>
          <p14:tracePt t="124597" x="6716713" y="6126163"/>
          <p14:tracePt t="124614" x="6724650" y="6126163"/>
          <p14:tracePt t="124630" x="6732588" y="6130925"/>
          <p14:tracePt t="124647" x="6735763" y="6130925"/>
          <p14:tracePt t="124663" x="6743700" y="6130925"/>
          <p14:tracePt t="124680" x="6746875" y="6130925"/>
          <p14:tracePt t="124697" x="6754813" y="6130925"/>
          <p14:tracePt t="124713" x="6762750" y="6130925"/>
          <p14:tracePt t="124730" x="6781800" y="6130925"/>
          <p14:tracePt t="124747" x="6797675" y="6137275"/>
          <p14:tracePt t="124763" x="6831013" y="6145213"/>
          <p14:tracePt t="124780" x="6846888" y="6145213"/>
          <p14:tracePt t="124797" x="6880225" y="6145213"/>
          <p14:tracePt t="124813" x="6896100" y="6153150"/>
          <p14:tracePt t="124817" x="6911975" y="6156325"/>
          <p14:tracePt t="124830" x="6923088" y="6156325"/>
          <p14:tracePt t="124847" x="6937375" y="6164263"/>
          <p14:tracePt t="124863" x="6972300" y="6169025"/>
          <p14:tracePt t="124880" x="6988175" y="6175375"/>
          <p14:tracePt t="124897" x="7021513" y="6175375"/>
          <p14:tracePt t="124913" x="7029450" y="6175375"/>
          <p14:tracePt t="124930" x="7064375" y="6180138"/>
          <p14:tracePt t="124947" x="7078663" y="6180138"/>
          <p14:tracePt t="124963" x="7113588" y="6180138"/>
          <p14:tracePt t="124980" x="7121525" y="6180138"/>
          <p14:tracePt t="124997" x="7154863" y="6180138"/>
          <p14:tracePt t="125013" x="7170738" y="6180138"/>
          <p14:tracePt t="125030" x="7204075" y="6180138"/>
          <p14:tracePt t="125047" x="7219950" y="6180138"/>
          <p14:tracePt t="125064" x="7246938" y="6180138"/>
          <p14:tracePt t="125080" x="7261225" y="6180138"/>
          <p14:tracePt t="125098" x="7280275" y="6180138"/>
          <p14:tracePt t="125113" x="7312025" y="6180138"/>
          <p14:tracePt t="125130" x="7326313" y="6180138"/>
          <p14:tracePt t="125147" x="7361238" y="6172200"/>
          <p14:tracePt t="125163" x="7375525" y="6172200"/>
          <p14:tracePt t="125180" x="7410450" y="6172200"/>
          <p14:tracePt t="125197" x="7426325" y="6172200"/>
          <p14:tracePt t="125213" x="7451725" y="6169025"/>
          <p14:tracePt t="125230" x="7467600" y="6169025"/>
          <p14:tracePt t="125247" x="7502525" y="6161088"/>
          <p14:tracePt t="125263" x="7513638" y="6161088"/>
          <p14:tracePt t="125280" x="7532688" y="6161088"/>
          <p14:tracePt t="125297" x="7540625" y="6161088"/>
          <p14:tracePt t="125313" x="7559675" y="6161088"/>
          <p14:tracePt t="125330" x="7566025" y="6161088"/>
          <p14:tracePt t="125347" x="7578725" y="6161088"/>
          <p14:tracePt t="125363" x="7581900" y="6161088"/>
          <p14:tracePt t="125380" x="7593013" y="6161088"/>
          <p14:tracePt t="125397" x="7600950" y="6161088"/>
          <p14:tracePt t="125413" x="7616825" y="6156325"/>
          <p14:tracePt t="125430" x="7620000" y="6156325"/>
          <p14:tracePt t="125447" x="7627938" y="6156325"/>
          <p14:tracePt t="125463" x="7631113" y="6156325"/>
          <p14:tracePt t="125480" x="7635875" y="6156325"/>
          <p14:tracePt t="125921" x="7635875" y="6145213"/>
          <p14:tracePt t="125932" x="7623175" y="6115050"/>
          <p14:tracePt t="125947" x="7623175" y="6111875"/>
          <p14:tracePt t="125964" x="7623175" y="6103938"/>
          <p14:tracePt t="125980" x="7620000" y="6096000"/>
          <p14:tracePt t="125997" x="7616825" y="6084888"/>
          <p14:tracePt t="126013" x="7616825" y="6076950"/>
          <p14:tracePt t="126030" x="7616825" y="6069013"/>
          <p14:tracePt t="126047" x="7616825" y="6061075"/>
          <p14:tracePt t="126122" x="7616825" y="6057900"/>
          <p14:tracePt t="126133" x="7616825" y="6054725"/>
          <p14:tracePt t="126145" x="7616825" y="6049963"/>
          <p14:tracePt t="126246" x="7616825" y="6046788"/>
          <p14:tracePt t="126257" x="7616825" y="6038850"/>
          <p14:tracePt t="126269" x="7616825" y="6035675"/>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文件系统结构</a:t>
            </a:r>
          </a:p>
        </p:txBody>
      </p:sp>
      <p:sp>
        <p:nvSpPr>
          <p:cNvPr id="8" name="内容占位符 7"/>
          <p:cNvSpPr>
            <a:spLocks noGrp="1"/>
          </p:cNvSpPr>
          <p:nvPr>
            <p:ph sz="half" idx="2"/>
          </p:nvPr>
        </p:nvSpPr>
        <p:spPr>
          <a:xfrm>
            <a:off x="498377" y="1234584"/>
            <a:ext cx="8234450" cy="3219450"/>
          </a:xfrm>
        </p:spPr>
        <p:txBody>
          <a:bodyPr/>
          <a:lstStyle/>
          <a:p>
            <a:r>
              <a:rPr lang="zh-CN" altLang="en-US" dirty="0"/>
              <a:t>Exercise 5.7 </a:t>
            </a:r>
          </a:p>
          <a:p>
            <a:r>
              <a:rPr lang="zh-CN" altLang="en-US" sz="2000" dirty="0">
                <a:solidFill>
                  <a:srgbClr val="7030A0"/>
                </a:solidFill>
              </a:rPr>
              <a:t>补全dir_lookup 函数，查找某个目录下是否存在指定的文件。</a:t>
            </a:r>
            <a:endParaRPr lang="en-US" altLang="zh-CN" sz="2000" dirty="0">
              <a:solidFill>
                <a:srgbClr val="7030A0"/>
              </a:solidFill>
            </a:endParaRPr>
          </a:p>
          <a:p>
            <a:r>
              <a:rPr lang="zh-CN" altLang="en-US" sz="2000" dirty="0"/>
              <a:t>提示：使用file_get_block可以将某个指定文件指向的磁盘块读入内存</a:t>
            </a:r>
          </a:p>
        </p:txBody>
      </p:sp>
    </p:spTree>
  </p:cSld>
  <p:clrMapOvr>
    <a:masterClrMapping/>
  </p:clrMapOvr>
  <p:transition advTm="33714">
    <p:wipe dir="r"/>
  </p:transition>
  <p:extLst>
    <p:ext uri="{3A86A75C-4F4B-4683-9AE1-C65F6400EC91}">
      <p14:laserTraceLst xmlns:p14="http://schemas.microsoft.com/office/powerpoint/2010/main">
        <p14:tracePtLst>
          <p14:tracePt t="7382" x="7589838" y="6016625"/>
          <p14:tracePt t="7399" x="7486650" y="5954713"/>
          <p14:tracePt t="7416" x="7326313" y="5867400"/>
          <p14:tracePt t="7432" x="7254875" y="5829300"/>
          <p14:tracePt t="7449" x="7029450" y="5680075"/>
          <p14:tracePt t="7466" x="6942138" y="5619750"/>
          <p14:tracePt t="7482" x="6702425" y="5448300"/>
          <p14:tracePt t="7499" x="6626225" y="5399088"/>
          <p14:tracePt t="7516" x="6435725" y="5303838"/>
          <p14:tracePt t="7534" x="6370638" y="5280025"/>
          <p14:tracePt t="7549" x="6191250" y="5203825"/>
          <p14:tracePt t="7566" x="6080125" y="5146675"/>
          <p14:tracePt t="7582" x="5864225" y="5006975"/>
          <p14:tracePt t="7599" x="5715000" y="4892675"/>
          <p14:tracePt t="7616" x="5638800" y="4830763"/>
          <p14:tracePt t="7632" x="5497513" y="4732338"/>
          <p14:tracePt t="7650" x="5440363" y="4675188"/>
          <p14:tracePt t="7666" x="5394325" y="4637088"/>
          <p14:tracePt t="7682" x="5337175" y="4598988"/>
          <p14:tracePt t="7699" x="5089525" y="4422775"/>
          <p14:tracePt t="7716" x="4987925" y="4359275"/>
          <p14:tracePt t="7732" x="4784725" y="4206875"/>
          <p14:tracePt t="7749" x="4751388" y="4168775"/>
          <p14:tracePt t="7766" x="4683125" y="4084638"/>
          <p14:tracePt t="7782" x="4651375" y="4057650"/>
          <p14:tracePt t="7799" x="4568825" y="3981450"/>
          <p14:tracePt t="7816" x="4484688" y="3921125"/>
          <p14:tracePt t="7832" x="4294188" y="3806825"/>
          <p14:tracePt t="7849" x="4191000" y="3736975"/>
          <p14:tracePt t="7866" x="4092575" y="3676650"/>
          <p14:tracePt t="7882" x="4073525" y="3657600"/>
          <p14:tracePt t="7900" x="4027488" y="3622675"/>
          <p14:tracePt t="7916" x="3973513" y="3597275"/>
          <p14:tracePt t="7932" x="3832225" y="3524250"/>
          <p14:tracePt t="7949" x="3749675" y="3482975"/>
          <p14:tracePt t="7966" x="3611563" y="3409950"/>
          <p14:tracePt t="7982" x="3565525" y="3379788"/>
          <p14:tracePt t="7999" x="3505200" y="3344863"/>
          <p14:tracePt t="8016" x="3467100" y="3322638"/>
          <p14:tracePt t="8032" x="3368675" y="3276600"/>
          <p14:tracePt t="8049" x="3295650" y="3254375"/>
          <p14:tracePt t="8066" x="3159125" y="3197225"/>
          <p14:tracePt t="8082" x="3082925" y="3170238"/>
          <p14:tracePt t="8100" x="2982913" y="3124200"/>
          <p14:tracePt t="8116" x="2949575" y="3101975"/>
          <p14:tracePt t="8132" x="2914650" y="3089275"/>
          <p14:tracePt t="8149" x="2841625" y="3055938"/>
          <p14:tracePt t="8166" x="2789238" y="3032125"/>
          <p14:tracePt t="8182" x="2659063" y="2982913"/>
          <p14:tracePt t="8199" x="2606675" y="2960688"/>
          <p14:tracePt t="8216" x="2506663" y="2914650"/>
          <p14:tracePt t="8232" x="2479675" y="2898775"/>
          <p14:tracePt t="8249" x="2438400" y="2876550"/>
          <p14:tracePt t="8266" x="2416175" y="2865438"/>
          <p14:tracePt t="8282" x="2327275" y="2835275"/>
          <p14:tracePt t="8299" x="2263775" y="2819400"/>
          <p14:tracePt t="8316" x="2174875" y="2773363"/>
          <p14:tracePt t="8332" x="2149475" y="2762250"/>
          <p14:tracePt t="8349" x="2141538" y="2759075"/>
          <p14:tracePt t="8382" x="2122488" y="2759075"/>
          <p14:tracePt t="8399" x="2098675" y="2759075"/>
          <p14:tracePt t="8416" x="2084388" y="2754313"/>
          <p14:tracePt t="8899" x="2084388" y="2759075"/>
          <p14:tracePt t="8955" x="2076450" y="2762250"/>
          <p14:tracePt t="8966" x="2079625" y="2770188"/>
          <p14:tracePt t="8978" x="2084388" y="2778125"/>
          <p14:tracePt t="8989" x="2084388" y="2770188"/>
          <p14:tracePt t="9000" x="2084388" y="2765425"/>
          <p14:tracePt t="9016" x="2087563" y="2765425"/>
          <p14:tracePt t="9032" x="2092325" y="2765425"/>
          <p14:tracePt t="9049" x="2106613" y="2762250"/>
          <p14:tracePt t="9066" x="2111375" y="2762250"/>
          <p14:tracePt t="9082" x="2117725" y="2765425"/>
          <p14:tracePt t="9099" x="2122488" y="2765425"/>
          <p14:tracePt t="9115" x="2122488" y="2762250"/>
          <p14:tracePt t="9132" x="2122488" y="2759075"/>
          <p14:tracePt t="9149" x="2117725" y="2751138"/>
          <p14:tracePt t="9165" x="2117725" y="2743200"/>
          <p14:tracePt t="9182" x="2111375" y="2735263"/>
          <p14:tracePt t="9199" x="2103438" y="2732088"/>
          <p14:tracePt t="9215" x="2095500" y="2724150"/>
          <p14:tracePt t="9232" x="2095500" y="2720975"/>
          <p14:tracePt t="9249" x="2092325" y="2705100"/>
          <p14:tracePt t="9266" x="2092325" y="2693988"/>
          <p14:tracePt t="9282" x="2087563" y="2674938"/>
          <p14:tracePt t="9299" x="2079625" y="2663825"/>
          <p14:tracePt t="9316" x="2057400" y="2636838"/>
          <p14:tracePt t="9332" x="2046288" y="2620963"/>
          <p14:tracePt t="9349" x="2038350" y="2598738"/>
          <p14:tracePt t="9366" x="2030413" y="2587625"/>
          <p14:tracePt t="9382" x="2019300" y="2560638"/>
          <p14:tracePt t="9399" x="2016125" y="2544763"/>
          <p14:tracePt t="9417" x="2003425" y="2517775"/>
          <p14:tracePt t="9432" x="2000250" y="2506663"/>
          <p14:tracePt t="9449" x="1992313" y="2495550"/>
          <p14:tracePt t="9466" x="1984375" y="2476500"/>
          <p14:tracePt t="9482" x="1978025" y="2465388"/>
          <p14:tracePt t="9499" x="1970088" y="2446338"/>
          <p14:tracePt t="9516" x="1962150" y="2427288"/>
          <p14:tracePt t="9532" x="1951038" y="2400300"/>
          <p14:tracePt t="9549" x="1946275" y="2389188"/>
          <p14:tracePt t="9566" x="1946275" y="2370138"/>
          <p14:tracePt t="9582" x="1946275" y="2365375"/>
          <p14:tracePt t="9599" x="1946275" y="2359025"/>
          <p14:tracePt t="9616" x="1946275" y="2346325"/>
          <p14:tracePt t="9632" x="1958975" y="2327275"/>
          <p14:tracePt t="9649" x="1962150" y="2316163"/>
          <p14:tracePt t="9666" x="1973263" y="2297113"/>
          <p14:tracePt t="9682" x="1978025" y="2293938"/>
          <p14:tracePt t="9699" x="1984375" y="2282825"/>
          <p14:tracePt t="9716" x="1992313" y="2278063"/>
          <p14:tracePt t="9732" x="2003425" y="2270125"/>
          <p14:tracePt t="9749" x="2016125" y="2263775"/>
          <p14:tracePt t="9766" x="2049463" y="2251075"/>
          <p14:tracePt t="9782" x="2057400" y="2247900"/>
          <p14:tracePt t="9799" x="2087563" y="2236788"/>
          <p14:tracePt t="9816" x="2095500" y="2232025"/>
          <p14:tracePt t="9832" x="2122488" y="2220913"/>
          <p14:tracePt t="9849" x="2144713" y="2220913"/>
          <p14:tracePt t="9866" x="2168525" y="2220913"/>
          <p14:tracePt t="9882" x="2232025" y="2220913"/>
          <p14:tracePt t="9899" x="2263775" y="2220913"/>
          <p14:tracePt t="9902" x="2286000" y="2220913"/>
          <p14:tracePt t="9916" x="2316163" y="2220913"/>
          <p14:tracePt t="9932" x="2339975" y="2220913"/>
          <p14:tracePt t="9949" x="2411413" y="2220913"/>
          <p14:tracePt t="9966" x="2454275" y="2212975"/>
          <p14:tracePt t="9983" x="2525713" y="2212975"/>
          <p14:tracePt t="9999" x="2568575" y="2212975"/>
          <p14:tracePt t="10016" x="2647950" y="2212975"/>
          <p14:tracePt t="10032" x="2689225" y="2212975"/>
          <p14:tracePt t="10049" x="2746375" y="2212975"/>
          <p14:tracePt t="10066" x="2770188" y="2209800"/>
          <p14:tracePt t="10082" x="2816225" y="2209800"/>
          <p14:tracePt t="10099" x="2830513" y="2209800"/>
          <p14:tracePt t="10116" x="2860675" y="2209800"/>
          <p14:tracePt t="10132" x="2879725" y="2209800"/>
          <p14:tracePt t="10149" x="2911475" y="2209800"/>
          <p14:tracePt t="10166" x="2922588" y="2209800"/>
          <p14:tracePt t="10182" x="2941638" y="2217738"/>
          <p14:tracePt t="10199" x="2944813" y="2220913"/>
          <p14:tracePt t="10216" x="2955925" y="2220913"/>
          <p14:tracePt t="10232" x="2960688" y="2220913"/>
          <p14:tracePt t="10249" x="2963863" y="2220913"/>
          <p14:tracePt t="10655" x="2963863" y="2228850"/>
          <p14:tracePt t="10666" x="2968625" y="2236788"/>
          <p14:tracePt t="10682" x="2968625" y="2244725"/>
          <p14:tracePt t="10699" x="2952750" y="2251075"/>
          <p14:tracePt t="10716" x="2930525" y="2259013"/>
          <p14:tracePt t="10733" x="2925763" y="2278063"/>
          <p14:tracePt t="11847" x="2930525" y="2278063"/>
          <p14:tracePt t="11858" x="2930525" y="2282825"/>
          <p14:tracePt t="11959" x="2930525" y="2286000"/>
          <p14:tracePt t="11971" x="2925763" y="2289175"/>
          <p14:tracePt t="11993" x="2925763" y="2286000"/>
          <p14:tracePt t="12005" x="2930525" y="2286000"/>
          <p14:tracePt t="12016" x="2933700" y="2286000"/>
          <p14:tracePt t="12027" x="2944813" y="2286000"/>
          <p14:tracePt t="12039" x="2949575" y="2286000"/>
          <p14:tracePt t="12061" x="2952750" y="2289175"/>
          <p14:tracePt t="12072" x="2963863" y="2293938"/>
          <p14:tracePt t="12083" x="2971800" y="2293938"/>
          <p14:tracePt t="12099" x="2982913" y="2301875"/>
          <p14:tracePt t="12116" x="2994025" y="2305050"/>
          <p14:tracePt t="12132" x="3006725" y="2305050"/>
          <p14:tracePt t="12149" x="3009900" y="2305050"/>
          <p14:tracePt t="12185" x="3017838" y="2305050"/>
          <p14:tracePt t="12199" x="3021013" y="2305050"/>
          <p14:tracePt t="12286" x="3025775" y="2305050"/>
          <p14:tracePt t="12297" x="3028950" y="2305050"/>
          <p14:tracePt t="12308" x="3036888" y="2305050"/>
          <p14:tracePt t="12319" x="3048000" y="2305050"/>
          <p14:tracePt t="12332" x="3059113" y="2305050"/>
          <p14:tracePt t="12349" x="3067050" y="2305050"/>
          <p14:tracePt t="12366" x="3086100" y="2305050"/>
          <p14:tracePt t="12382" x="3097213" y="2305050"/>
          <p14:tracePt t="12399" x="3116263" y="2305050"/>
          <p14:tracePt t="12416" x="3127375" y="2297113"/>
          <p14:tracePt t="12432" x="3154363" y="2293938"/>
          <p14:tracePt t="12449" x="3170238" y="2286000"/>
          <p14:tracePt t="12466" x="3203575" y="2274888"/>
          <p14:tracePt t="12482" x="3219450" y="2270125"/>
          <p14:tracePt t="12499" x="3246438" y="2270125"/>
          <p14:tracePt t="12516" x="3257550" y="2270125"/>
          <p14:tracePt t="12532" x="3276600" y="2270125"/>
          <p14:tracePt t="12549" x="3284538" y="2270125"/>
          <p14:tracePt t="12566" x="3295650" y="2270125"/>
          <p14:tracePt t="12582" x="3322638" y="2270125"/>
          <p14:tracePt t="12599" x="3336925" y="2270125"/>
          <p14:tracePt t="12616" x="3371850" y="2270125"/>
          <p14:tracePt t="12632" x="3387725" y="2266950"/>
          <p14:tracePt t="12649" x="3413125" y="2266950"/>
          <p14:tracePt t="12666" x="3429000" y="2259013"/>
          <p14:tracePt t="12682" x="3463925" y="2255838"/>
          <p14:tracePt t="12699" x="3478213" y="2255838"/>
          <p14:tracePt t="12716" x="3505200" y="2255838"/>
          <p14:tracePt t="12732" x="3521075" y="2255838"/>
          <p14:tracePt t="12749" x="3554413" y="2247900"/>
          <p14:tracePt t="12766" x="3570288" y="2244725"/>
          <p14:tracePt t="12782" x="3597275" y="2232025"/>
          <p14:tracePt t="12799" x="3616325" y="2232025"/>
          <p14:tracePt t="12816" x="3646488" y="2232025"/>
          <p14:tracePt t="12832" x="3665538" y="2232025"/>
          <p14:tracePt t="12849" x="3703638" y="2232025"/>
          <p14:tracePt t="12866" x="3717925" y="2232025"/>
          <p14:tracePt t="12882" x="3763963" y="2232025"/>
          <p14:tracePt t="12899" x="3787775" y="2232025"/>
          <p14:tracePt t="12916" x="3825875" y="2232025"/>
          <p14:tracePt t="12932" x="3844925" y="2232025"/>
          <p14:tracePt t="12949" x="3875088" y="2225675"/>
          <p14:tracePt t="12966" x="3894138" y="2220913"/>
          <p14:tracePt t="12982" x="3927475" y="2212975"/>
          <p14:tracePt t="12999" x="3943350" y="2212975"/>
          <p14:tracePt t="13016" x="3981450" y="2209800"/>
          <p14:tracePt t="13032" x="4003675" y="2209800"/>
          <p14:tracePt t="13050" x="4049713" y="2201863"/>
          <p14:tracePt t="13066" x="4084638" y="2198688"/>
          <p14:tracePt t="13082" x="4106863" y="2190750"/>
          <p14:tracePt t="13099" x="4152900" y="2187575"/>
          <p14:tracePt t="13116" x="4171950" y="2187575"/>
          <p14:tracePt t="13132" x="4202113" y="2179638"/>
          <p14:tracePt t="13149" x="4221163" y="2179638"/>
          <p14:tracePt t="13166" x="4251325" y="2174875"/>
          <p14:tracePt t="13182" x="4267200" y="2174875"/>
          <p14:tracePt t="13199" x="4302125" y="2174875"/>
          <p14:tracePt t="13216" x="4316413" y="2174875"/>
          <p14:tracePt t="13232" x="4359275" y="2174875"/>
          <p14:tracePt t="13249" x="4381500" y="2174875"/>
          <p14:tracePt t="13266" x="4422775" y="2174875"/>
          <p14:tracePt t="13282" x="4446588" y="2174875"/>
          <p14:tracePt t="13299" x="4492625" y="2174875"/>
          <p14:tracePt t="13316" x="4514850" y="2174875"/>
          <p14:tracePt t="13332" x="4564063" y="2168525"/>
          <p14:tracePt t="13349" x="4587875" y="2163763"/>
          <p14:tracePt t="13365" x="4632325" y="2152650"/>
          <p14:tracePt t="13382" x="4656138" y="2152650"/>
          <p14:tracePt t="13399" x="4702175" y="2152650"/>
          <p14:tracePt t="13416" x="4724400" y="2152650"/>
          <p14:tracePt t="13432" x="4762500" y="2152650"/>
          <p14:tracePt t="13449" x="4781550" y="2144713"/>
          <p14:tracePt t="13466" x="4803775" y="2144713"/>
          <p14:tracePt t="13482" x="4835525" y="2144713"/>
          <p14:tracePt t="13500" x="4849813" y="2144713"/>
          <p14:tracePt t="13516" x="4884738" y="2144713"/>
          <p14:tracePt t="13532" x="4899025" y="2144713"/>
          <p14:tracePt t="13549" x="4933950" y="2144713"/>
          <p14:tracePt t="13566" x="4949825" y="2144713"/>
          <p14:tracePt t="13582" x="4983163" y="2144713"/>
          <p14:tracePt t="13599" x="4999038" y="2144713"/>
          <p14:tracePt t="13616" x="5029200" y="2144713"/>
          <p14:tracePt t="13632" x="5048250" y="2144713"/>
          <p14:tracePt t="13649" x="5075238" y="2144713"/>
          <p14:tracePt t="13666" x="5083175" y="2144713"/>
          <p14:tracePt t="13682" x="5089525" y="2144713"/>
          <p14:tracePt t="13699" x="5094288" y="2144713"/>
          <p14:tracePt t="13716" x="5105400" y="2144713"/>
          <p14:tracePt t="13732" x="5108575" y="2144713"/>
          <p14:tracePt t="13749" x="5113338" y="2144713"/>
          <p14:tracePt t="13974" x="5121275" y="2144713"/>
          <p14:tracePt t="13985" x="5132388" y="2155825"/>
          <p14:tracePt t="13995" x="5135563" y="2160588"/>
          <p14:tracePt t="14007" x="5140325" y="2163763"/>
          <p14:tracePt t="14018" x="5146675" y="2168525"/>
          <p14:tracePt t="14032" x="5159375" y="2171700"/>
          <p14:tracePt t="14049" x="5170488" y="2179638"/>
          <p14:tracePt t="14065" x="5189538" y="2182813"/>
          <p14:tracePt t="14082" x="5200650" y="2182813"/>
          <p14:tracePt t="14099" x="5219700" y="2193925"/>
          <p14:tracePt t="14116" x="5230813" y="2193925"/>
          <p14:tracePt t="14132" x="5249863" y="2193925"/>
          <p14:tracePt t="14149" x="5257800" y="2193925"/>
          <p14:tracePt t="14166" x="5284788" y="2198688"/>
          <p14:tracePt t="14182" x="5303838" y="2206625"/>
          <p14:tracePt t="14199" x="5337175" y="2217738"/>
          <p14:tracePt t="14216" x="5353050" y="2220913"/>
          <p14:tracePt t="14232" x="5387975" y="2232025"/>
          <p14:tracePt t="14249" x="5402263" y="2236788"/>
          <p14:tracePt t="14266" x="5429250" y="2236788"/>
          <p14:tracePt t="14282" x="5445125" y="2236788"/>
          <p14:tracePt t="14299" x="5478463" y="2236788"/>
          <p14:tracePt t="14316" x="5494338" y="2236788"/>
          <p14:tracePt t="14332" x="5527675" y="2236788"/>
          <p14:tracePt t="14349" x="5543550" y="2244725"/>
          <p14:tracePt t="14366" x="5565775" y="2247900"/>
          <p14:tracePt t="14382" x="5600700" y="2259013"/>
          <p14:tracePt t="14399" x="5616575" y="2266950"/>
          <p14:tracePt t="14402" x="5635625" y="2270125"/>
          <p14:tracePt t="14415" x="5649913" y="2270125"/>
          <p14:tracePt t="14432" x="5665788" y="2270125"/>
          <p14:tracePt t="14449" x="5718175" y="2270125"/>
          <p14:tracePt t="14466" x="5749925" y="2270125"/>
          <p14:tracePt t="14482" x="5807075" y="2270125"/>
          <p14:tracePt t="14500" x="5829300" y="2278063"/>
          <p14:tracePt t="14515" x="5875338" y="2282825"/>
          <p14:tracePt t="14532" x="5889625" y="2282825"/>
          <p14:tracePt t="14549" x="5916613" y="2282825"/>
          <p14:tracePt t="14565" x="5927725" y="2282825"/>
          <p14:tracePt t="14582" x="5946775" y="2282825"/>
          <p14:tracePt t="14599" x="5962650" y="2282825"/>
          <p14:tracePt t="14615" x="5989638" y="2282825"/>
          <p14:tracePt t="14632" x="5992813" y="2289175"/>
          <p14:tracePt t="14649" x="5997575" y="2289175"/>
          <p14:tracePt t="20745" x="5992813" y="2297113"/>
          <p14:tracePt t="20757" x="5981700" y="2308225"/>
          <p14:tracePt t="20768" x="5970588" y="2320925"/>
          <p14:tracePt t="20782" x="5951538" y="2332038"/>
          <p14:tracePt t="20799" x="5927725" y="2343150"/>
          <p14:tracePt t="20815" x="5840413" y="2365375"/>
          <p14:tracePt t="20832" x="5780088" y="2373313"/>
          <p14:tracePt t="20849" x="5684838" y="2384425"/>
          <p14:tracePt t="20866" x="5649913" y="2400300"/>
          <p14:tracePt t="20882" x="5600700" y="2427288"/>
          <p14:tracePt t="20899" x="5565775" y="2438400"/>
          <p14:tracePt t="20916" x="5489575" y="2454275"/>
          <p14:tracePt t="20932" x="5456238" y="2460625"/>
          <p14:tracePt t="20949" x="5368925" y="2487613"/>
          <p14:tracePt t="20965" x="5322888" y="2503488"/>
          <p14:tracePt t="20982" x="5246688" y="2533650"/>
          <p14:tracePt t="20999" x="5227638" y="2544763"/>
          <p14:tracePt t="21015" x="5189538" y="2555875"/>
          <p14:tracePt t="21032" x="5165725" y="2560638"/>
          <p14:tracePt t="21049" x="5089525" y="2574925"/>
          <p14:tracePt t="21066" x="5048250" y="2582863"/>
          <p14:tracePt t="21082" x="4949825" y="2601913"/>
          <p14:tracePt t="21099" x="4895850" y="2617788"/>
          <p14:tracePt t="21116" x="4811713" y="2632075"/>
          <p14:tracePt t="21132" x="4770438" y="2632075"/>
          <p14:tracePt t="21149" x="4727575" y="2640013"/>
          <p14:tracePt t="21165" x="4645025" y="2640013"/>
          <p14:tracePt t="21182" x="4583113" y="2647950"/>
          <p14:tracePt t="21199" x="4438650" y="2663825"/>
          <p14:tracePt t="21215" x="4365625" y="2670175"/>
          <p14:tracePt t="21232" x="4264025" y="2686050"/>
          <p14:tracePt t="21249" x="4210050" y="2686050"/>
          <p14:tracePt t="21266" x="4095750" y="2674938"/>
          <p14:tracePt t="21282" x="4022725" y="2667000"/>
          <p14:tracePt t="21299" x="3897313" y="2651125"/>
          <p14:tracePt t="21315" x="3829050" y="2651125"/>
          <p14:tracePt t="21332" x="3695700" y="2655888"/>
          <p14:tracePt t="21349" x="3641725" y="2663825"/>
          <p14:tracePt t="21365" x="3559175" y="2678113"/>
          <p14:tracePt t="21382" x="3524250" y="2686050"/>
          <p14:tracePt t="21399" x="3440113" y="2693988"/>
          <p14:tracePt t="21415" x="3398838" y="2693988"/>
          <p14:tracePt t="21432" x="3314700" y="2697163"/>
          <p14:tracePt t="21449" x="3279775" y="2705100"/>
          <p14:tracePt t="21465" x="3203575" y="2720975"/>
          <p14:tracePt t="21482" x="3162300" y="2727325"/>
          <p14:tracePt t="21499" x="3089275" y="2732088"/>
          <p14:tracePt t="21515" x="3048000" y="2732088"/>
          <p14:tracePt t="21532" x="2974975" y="2732088"/>
          <p14:tracePt t="21549" x="2941638" y="2732088"/>
          <p14:tracePt t="21566" x="2911475" y="2732088"/>
          <p14:tracePt t="21582" x="2846388" y="2732088"/>
          <p14:tracePt t="21599" x="2803525" y="2724150"/>
          <p14:tracePt t="21615" x="2732088" y="2724150"/>
          <p14:tracePt t="21632" x="2689225" y="2724150"/>
          <p14:tracePt t="21649" x="2628900" y="2724150"/>
          <p14:tracePt t="21665" x="2601913" y="2724150"/>
          <p14:tracePt t="21682" x="2549525" y="2724150"/>
          <p14:tracePt t="21699" x="2517775" y="2724150"/>
          <p14:tracePt t="21715" x="2446338" y="2724150"/>
          <p14:tracePt t="21732" x="2411413" y="2724150"/>
          <p14:tracePt t="21749" x="2373313" y="2724150"/>
          <p14:tracePt t="21765" x="2359025" y="2724150"/>
          <p14:tracePt t="21782" x="2324100" y="2713038"/>
          <p14:tracePt t="21799" x="2308225" y="2705100"/>
          <p14:tracePt t="21815" x="2274888" y="2693988"/>
          <p14:tracePt t="21832" x="2259013" y="2689225"/>
          <p14:tracePt t="21849" x="2228850" y="2678113"/>
          <p14:tracePt t="21865" x="2225675" y="2678113"/>
          <p14:tracePt t="21882" x="2217738" y="2674938"/>
          <p14:tracePt t="21899" x="2212975" y="2674938"/>
          <p14:tracePt t="21915" x="2193925" y="2663825"/>
          <p14:tracePt t="21932" x="2182813" y="2659063"/>
          <p14:tracePt t="21949" x="2168525" y="2655888"/>
          <p14:tracePt t="21965" x="2163763" y="2655888"/>
          <p14:tracePt t="21982" x="2155825" y="2655888"/>
          <p14:tracePt t="21999" x="2149475" y="2655888"/>
          <p14:tracePt t="22016" x="2144713" y="2647950"/>
          <p14:tracePt t="22032" x="2136775" y="2644775"/>
          <p14:tracePt t="22050" x="2130425" y="2644775"/>
          <p14:tracePt t="22065" x="2125663" y="2644775"/>
          <p14:tracePt t="22082" x="2122488" y="2644775"/>
          <p14:tracePt t="22456" x="2125663" y="2644775"/>
          <p14:tracePt t="22467" x="2130425" y="2644775"/>
          <p14:tracePt t="22478" x="2133600" y="2644775"/>
          <p14:tracePt t="22501" x="2136775" y="2644775"/>
          <p14:tracePt t="22512" x="2141538" y="2644775"/>
          <p14:tracePt t="22523" x="2144713" y="2644775"/>
          <p14:tracePt t="22535" x="2152650" y="2644775"/>
          <p14:tracePt t="22549" x="2155825" y="2644775"/>
          <p14:tracePt t="22565" x="2160588" y="2644775"/>
          <p14:tracePt t="22582" x="2168525" y="2644775"/>
          <p14:tracePt t="22599" x="2179638" y="2644775"/>
          <p14:tracePt t="22615" x="2198688" y="2651125"/>
          <p14:tracePt t="22632" x="2206625" y="2651125"/>
          <p14:tracePt t="22649" x="2220913" y="2651125"/>
          <p14:tracePt t="22665" x="2232025" y="2655888"/>
          <p14:tracePt t="22682" x="2251075" y="2655888"/>
          <p14:tracePt t="22699" x="2259013" y="2655888"/>
          <p14:tracePt t="22715" x="2274888" y="2659063"/>
          <p14:tracePt t="22732" x="2286000" y="2659063"/>
          <p14:tracePt t="22749" x="2305050" y="2667000"/>
          <p14:tracePt t="22765" x="2308225" y="2667000"/>
          <p14:tracePt t="22782" x="2316163" y="2667000"/>
          <p14:tracePt t="22799" x="2320925" y="2667000"/>
          <p14:tracePt t="22815" x="2332038" y="2667000"/>
          <p14:tracePt t="22832" x="2335213" y="2667000"/>
          <p14:tracePt t="22849" x="2343150" y="2667000"/>
          <p14:tracePt t="22865" x="2346325" y="2667000"/>
          <p14:tracePt t="22899" x="2351088" y="2667000"/>
          <p14:tracePt t="22917" x="2359025" y="2667000"/>
          <p14:tracePt t="22932" x="2362200" y="2667000"/>
          <p14:tracePt t="22951" x="2365375" y="2667000"/>
          <p14:tracePt t="22965" x="2370138" y="2667000"/>
          <p14:tracePt t="22982" x="2373313" y="2667000"/>
          <p14:tracePt t="22999" x="2378075" y="2667000"/>
          <p14:tracePt t="23015" x="2381250" y="2667000"/>
          <p14:tracePt t="23032" x="2392363" y="2667000"/>
          <p14:tracePt t="23049" x="2397125" y="2667000"/>
          <p14:tracePt t="23065" x="2403475" y="2667000"/>
          <p14:tracePt t="23082" x="2408238" y="2667000"/>
          <p14:tracePt t="23099" x="2416175" y="2667000"/>
          <p14:tracePt t="23115" x="2422525" y="2667000"/>
          <p14:tracePt t="23132" x="2430463" y="2667000"/>
          <p14:tracePt t="23149" x="2435225" y="2667000"/>
          <p14:tracePt t="23166" x="2441575" y="2667000"/>
          <p14:tracePt t="23182" x="2446338" y="2667000"/>
          <p14:tracePt t="23199" x="2457450" y="2667000"/>
          <p14:tracePt t="23215" x="2465388" y="2667000"/>
          <p14:tracePt t="23232" x="2476500" y="2667000"/>
          <p14:tracePt t="23249" x="2479675" y="2670175"/>
          <p14:tracePt t="23265" x="2487613" y="2670175"/>
          <p14:tracePt t="23282" x="2492375" y="2670175"/>
          <p14:tracePt t="23299" x="2498725" y="2670175"/>
          <p14:tracePt t="23401" x="2503488" y="2670175"/>
          <p14:tracePt t="23412" x="2511425" y="2670175"/>
          <p14:tracePt t="23423" x="2514600" y="2670175"/>
          <p14:tracePt t="23434" x="2517775" y="2670175"/>
          <p14:tracePt t="23449" x="2522538" y="2670175"/>
          <p14:tracePt t="23466" x="2525713" y="2670175"/>
          <p14:tracePt t="23482" x="2533650" y="2670175"/>
          <p14:tracePt t="23499" x="2541588" y="2670175"/>
          <p14:tracePt t="23515" x="2552700" y="2674938"/>
          <p14:tracePt t="23532" x="2555875" y="2674938"/>
          <p14:tracePt t="23549" x="2571750" y="2674938"/>
          <p14:tracePt t="23565" x="2574925" y="2674938"/>
          <p14:tracePt t="23582" x="2590800" y="2674938"/>
          <p14:tracePt t="23599" x="2598738" y="2682875"/>
          <p14:tracePt t="23615" x="2609850" y="2682875"/>
          <p14:tracePt t="23632" x="2613025" y="2682875"/>
          <p14:tracePt t="23649" x="2620963" y="2682875"/>
          <p14:tracePt t="23665" x="2625725" y="2682875"/>
          <p14:tracePt t="23682" x="2628900" y="2682875"/>
          <p14:tracePt t="23727" x="2632075" y="2682875"/>
          <p14:tracePt t="23749" x="2636838" y="2682875"/>
          <p14:tracePt t="23761" x="2644775" y="2682875"/>
          <p14:tracePt t="23805" x="2647950" y="2682875"/>
          <p14:tracePt t="23828" x="2651125" y="2682875"/>
          <p14:tracePt t="23840" x="2655888" y="2682875"/>
          <p14:tracePt t="23873" x="2659063" y="2682875"/>
          <p14:tracePt t="23886" x="2663825" y="2682875"/>
          <p14:tracePt t="23895" x="2663825" y="2686050"/>
          <p14:tracePt t="23907" x="2667000" y="2686050"/>
          <p14:tracePt t="23918" x="2674938" y="2686050"/>
          <p14:tracePt t="23932" x="2678113" y="2686050"/>
          <p14:tracePt t="23949" x="2682875" y="2686050"/>
          <p14:tracePt t="23965" x="2689225" y="2686050"/>
          <p14:tracePt t="23982" x="2693988" y="2686050"/>
          <p14:tracePt t="23999" x="2705100" y="2686050"/>
          <p14:tracePt t="24015" x="2708275" y="2686050"/>
          <p14:tracePt t="24032" x="2716213" y="2686050"/>
          <p14:tracePt t="24049" x="2720975" y="2686050"/>
          <p14:tracePt t="24082" x="2724150" y="2686050"/>
          <p14:tracePt t="24154" x="2727325" y="2686050"/>
          <p14:tracePt t="24177" x="2735263" y="2686050"/>
          <p14:tracePt t="24200" x="2740025" y="2686050"/>
          <p14:tracePt t="24222" x="2743200" y="2686050"/>
          <p14:tracePt t="24234" x="2746375" y="2686050"/>
          <p14:tracePt t="24244" x="2751138" y="2686050"/>
          <p14:tracePt t="24255" x="2754313" y="2686050"/>
          <p14:tracePt t="24268" x="2759075" y="2686050"/>
          <p14:tracePt t="24282" x="2762250" y="2686050"/>
          <p14:tracePt t="24299" x="2770188" y="2686050"/>
          <p14:tracePt t="24315" x="2789238" y="2689225"/>
          <p14:tracePt t="24332" x="2797175" y="2689225"/>
          <p14:tracePt t="24349" x="2816225" y="2689225"/>
          <p14:tracePt t="24365" x="2827338" y="2689225"/>
          <p14:tracePt t="24382" x="2846388" y="2689225"/>
          <p14:tracePt t="24399" x="2857500" y="2689225"/>
          <p14:tracePt t="24401" x="2865438" y="2689225"/>
          <p14:tracePt t="24415" x="2876550" y="2689225"/>
          <p14:tracePt t="24432" x="2884488" y="2689225"/>
          <p14:tracePt t="24449" x="2903538" y="2689225"/>
          <p14:tracePt t="24465" x="2914650" y="2689225"/>
          <p14:tracePt t="24482" x="2922588" y="2689225"/>
          <p14:tracePt t="24499" x="2925763" y="2689225"/>
          <p14:tracePt t="24515" x="2936875" y="2689225"/>
          <p14:tracePt t="24532" x="2941638" y="2689225"/>
          <p14:tracePt t="24549" x="2960688" y="2689225"/>
          <p14:tracePt t="24565" x="2968625" y="2689225"/>
          <p14:tracePt t="24582" x="2990850" y="2689225"/>
          <p14:tracePt t="24599" x="3006725" y="2689225"/>
          <p14:tracePt t="24615" x="3040063" y="2689225"/>
          <p14:tracePt t="24632" x="3048000" y="2689225"/>
          <p14:tracePt t="24649" x="3082925" y="2689225"/>
          <p14:tracePt t="24666" x="3097213" y="2689225"/>
          <p14:tracePt t="24682" x="3124200" y="2689225"/>
          <p14:tracePt t="24699" x="3132138" y="2689225"/>
          <p14:tracePt t="24716" x="3143250" y="2689225"/>
          <p14:tracePt t="24732" x="3162300" y="2689225"/>
          <p14:tracePt t="24749" x="3165475" y="2689225"/>
          <p14:tracePt t="24765" x="3173413" y="2689225"/>
          <p14:tracePt t="24782" x="3181350" y="2689225"/>
          <p14:tracePt t="24799" x="3189288" y="2689225"/>
          <p14:tracePt t="24815" x="3197225" y="2689225"/>
          <p14:tracePt t="24832" x="3216275" y="2689225"/>
          <p14:tracePt t="24849" x="3227388" y="2689225"/>
          <p14:tracePt t="24865" x="3246438" y="2697163"/>
          <p14:tracePt t="24882" x="3257550" y="2697163"/>
          <p14:tracePt t="24899" x="3276600" y="2697163"/>
          <p14:tracePt t="24915" x="3287713" y="2697163"/>
          <p14:tracePt t="24932" x="3306763" y="2697163"/>
          <p14:tracePt t="24949" x="3314700" y="2697163"/>
          <p14:tracePt t="24965" x="3336925" y="2705100"/>
          <p14:tracePt t="24982" x="3344863" y="2705100"/>
          <p14:tracePt t="24999" x="3368675" y="2713038"/>
          <p14:tracePt t="25015" x="3382963" y="2713038"/>
          <p14:tracePt t="25032" x="3413125" y="2713038"/>
          <p14:tracePt t="25049" x="3432175" y="2713038"/>
          <p14:tracePt t="25065" x="3455988" y="2713038"/>
          <p14:tracePt t="25082" x="3467100" y="2713038"/>
          <p14:tracePt t="25099" x="3486150" y="2713038"/>
          <p14:tracePt t="25115" x="3489325" y="2713038"/>
          <p14:tracePt t="25132" x="3502025" y="2713038"/>
          <p14:tracePt t="25149" x="3505200" y="2713038"/>
          <p14:tracePt t="25166" x="3508375" y="2713038"/>
          <p14:tracePt t="25182" x="3516313" y="2713038"/>
          <p14:tracePt t="25257" x="3521075" y="2713038"/>
          <p14:tracePt t="25268" x="3524250" y="2713038"/>
          <p14:tracePt t="25279" x="3532188" y="2716213"/>
          <p14:tracePt t="25290" x="3535363" y="2720975"/>
          <p14:tracePt t="25302" x="3540125" y="2720975"/>
          <p14:tracePt t="25315" x="3543300" y="2720975"/>
          <p14:tracePt t="25332" x="3546475" y="2724150"/>
          <p14:tracePt t="25349" x="3554413" y="2727325"/>
          <p14:tracePt t="25365" x="3559175" y="2727325"/>
          <p14:tracePt t="25382" x="3573463" y="2732088"/>
          <p14:tracePt t="25399" x="3584575" y="2732088"/>
          <p14:tracePt t="25415" x="3597275" y="2732088"/>
          <p14:tracePt t="25432" x="3608388" y="2732088"/>
          <p14:tracePt t="25449" x="3616325" y="2732088"/>
          <p14:tracePt t="25465" x="3619500" y="2732088"/>
          <p14:tracePt t="25482" x="3627438" y="2732088"/>
          <p14:tracePt t="25499" x="3630613" y="2732088"/>
          <p14:tracePt t="25515" x="3646488" y="2732088"/>
          <p14:tracePt t="25532" x="3649663" y="2732088"/>
          <p14:tracePt t="25549" x="3657600" y="2732088"/>
          <p14:tracePt t="25565" x="3665538" y="2732088"/>
          <p14:tracePt t="25582" x="3668713" y="2732088"/>
          <p14:tracePt t="25599" x="3673475" y="2732088"/>
          <p14:tracePt t="25616" x="3676650" y="2732088"/>
          <p14:tracePt t="25632" x="3679825" y="2740025"/>
          <p14:tracePt t="25649" x="3684588" y="2740025"/>
          <p14:tracePt t="25682" x="3679825" y="2740025"/>
          <p14:tracePt t="25699" x="3654425" y="2732088"/>
          <p14:tracePt t="25715" x="3641725" y="2732088"/>
          <p14:tracePt t="25732" x="3638550" y="2732088"/>
          <p14:tracePt t="26237" x="3638550" y="2735263"/>
          <p14:tracePt t="26247" x="3641725" y="2740025"/>
          <p14:tracePt t="26292" x="3649663" y="2740025"/>
          <p14:tracePt t="26303" x="3646488" y="2740025"/>
          <p14:tracePt t="26325" x="3649663" y="2746375"/>
          <p14:tracePt t="26337" x="3657600" y="2746375"/>
          <p14:tracePt t="26348" x="3660775" y="2746375"/>
          <p14:tracePt t="26359" x="3665538" y="2746375"/>
          <p14:tracePt t="26370" x="3668713" y="2746375"/>
          <p14:tracePt t="26382" x="3676650" y="2743200"/>
          <p14:tracePt t="26399" x="3673475" y="2743200"/>
          <p14:tracePt t="26415" x="3684588" y="2743200"/>
          <p14:tracePt t="26432" x="3695700" y="2746375"/>
          <p14:tracePt t="26449" x="3725863" y="2751138"/>
          <p14:tracePt t="26466" x="3744913" y="2759075"/>
          <p14:tracePt t="26482" x="3779838" y="2770188"/>
          <p14:tracePt t="26499" x="3802063" y="2773363"/>
          <p14:tracePt t="26516" x="3848100" y="2784475"/>
          <p14:tracePt t="26532" x="3870325" y="2784475"/>
          <p14:tracePt t="26549" x="3902075" y="2792413"/>
          <p14:tracePt t="26565" x="3951288" y="2803525"/>
          <p14:tracePt t="26582" x="3965575" y="2803525"/>
          <p14:tracePt t="26599" x="3997325" y="2803525"/>
          <p14:tracePt t="26615" x="4016375" y="2803525"/>
          <p14:tracePt t="26632" x="4041775" y="2808288"/>
          <p14:tracePt t="26649" x="4065588" y="2816225"/>
          <p14:tracePt t="26665" x="4103688" y="2827338"/>
          <p14:tracePt t="26682" x="4122738" y="2830513"/>
          <p14:tracePt t="26699" x="4168775" y="2838450"/>
          <p14:tracePt t="26715" x="4191000" y="2841625"/>
          <p14:tracePt t="26732" x="4248150" y="2857500"/>
          <p14:tracePt t="26749" x="4270375" y="2860675"/>
          <p14:tracePt t="26765" x="4335463" y="2868613"/>
          <p14:tracePt t="26782" x="4365625" y="2868613"/>
          <p14:tracePt t="26799" x="4449763" y="2865438"/>
          <p14:tracePt t="26815" x="4492625" y="2865438"/>
          <p14:tracePt t="26832" x="4568825" y="2854325"/>
          <p14:tracePt t="26849" x="4598988" y="2854325"/>
          <p14:tracePt t="26865" x="4683125" y="2846388"/>
          <p14:tracePt t="26882" x="4727575" y="2838450"/>
          <p14:tracePt t="26899" x="4792663" y="2830513"/>
          <p14:tracePt t="26915" x="4822825" y="2830513"/>
          <p14:tracePt t="26932" x="4868863" y="2830513"/>
          <p14:tracePt t="26949" x="4884738" y="2830513"/>
          <p14:tracePt t="26966" x="4918075" y="2830513"/>
          <p14:tracePt t="26982" x="4933950" y="2830513"/>
          <p14:tracePt t="26999" x="4949825" y="2830513"/>
          <p14:tracePt t="27016" x="4975225" y="2827338"/>
          <p14:tracePt t="27032" x="4994275" y="2819400"/>
          <p14:tracePt t="27049" x="5026025" y="2816225"/>
          <p14:tracePt t="27065" x="5045075" y="2808288"/>
          <p14:tracePt t="27082" x="5075238" y="2808288"/>
          <p14:tracePt t="27099" x="5089525" y="2808288"/>
          <p14:tracePt t="27115" x="5124450" y="2808288"/>
          <p14:tracePt t="27132" x="5140325" y="2803525"/>
          <p14:tracePt t="27149" x="5159375" y="2803525"/>
          <p14:tracePt t="27165" x="5165725" y="2803525"/>
          <p14:tracePt t="27182" x="5184775" y="2803525"/>
          <p14:tracePt t="27199" x="5192713" y="2803525"/>
          <p14:tracePt t="27215" x="5208588" y="2800350"/>
          <p14:tracePt t="27232" x="5211763" y="2792413"/>
          <p14:tracePt t="27249" x="5219700" y="2792413"/>
          <p14:tracePt t="27282" x="5230813" y="2792413"/>
          <p14:tracePt t="27299" x="5235575" y="2792413"/>
          <p14:tracePt t="27315" x="5241925" y="2792413"/>
          <p14:tracePt t="27332" x="5246688" y="2792413"/>
          <p14:tracePt t="27349" x="5265738" y="2792413"/>
          <p14:tracePt t="27365" x="5276850" y="2789238"/>
          <p14:tracePt t="27382" x="5311775" y="2789238"/>
          <p14:tracePt t="27399" x="5326063" y="2789238"/>
          <p14:tracePt t="27416" x="5356225" y="2784475"/>
          <p14:tracePt t="27432" x="5375275" y="2778125"/>
          <p14:tracePt t="27449" x="5391150" y="2778125"/>
          <p14:tracePt t="27465" x="5426075" y="2778125"/>
          <p14:tracePt t="27482" x="5440363" y="2773363"/>
          <p14:tracePt t="27499" x="5475288" y="2762250"/>
          <p14:tracePt t="27515" x="5483225" y="2762250"/>
          <p14:tracePt t="27532" x="5505450" y="2754313"/>
          <p14:tracePt t="27549" x="5513388" y="2754313"/>
          <p14:tracePt t="27565" x="5532438" y="2754313"/>
          <p14:tracePt t="27582" x="5543550" y="2754313"/>
          <p14:tracePt t="27599" x="5562600" y="2754313"/>
          <p14:tracePt t="27615" x="5573713" y="2754313"/>
          <p14:tracePt t="27632" x="5592763" y="2754313"/>
          <p14:tracePt t="27649" x="5608638" y="2754313"/>
          <p14:tracePt t="27666" x="5641975" y="2759075"/>
          <p14:tracePt t="27682" x="5657850" y="2762250"/>
          <p14:tracePt t="27699" x="5692775" y="2770188"/>
          <p14:tracePt t="27715" x="5707063" y="2773363"/>
          <p14:tracePt t="27732" x="5741988" y="2773363"/>
          <p14:tracePt t="27749" x="5756275" y="2773363"/>
          <p14:tracePt t="27766" x="5791200" y="2773363"/>
          <p14:tracePt t="27782" x="5807075" y="2765425"/>
          <p14:tracePt t="27799" x="5845175" y="2765425"/>
          <p14:tracePt t="27815" x="5864225" y="2765425"/>
          <p14:tracePt t="27832" x="5894388" y="2754313"/>
          <p14:tracePt t="27849" x="5913438" y="2754313"/>
          <p14:tracePt t="27866" x="5943600" y="2754313"/>
          <p14:tracePt t="27882" x="5959475" y="2754313"/>
          <p14:tracePt t="27899" x="5978525" y="2754313"/>
          <p14:tracePt t="27902" x="5992813" y="2754313"/>
          <p14:tracePt t="27915" x="6008688" y="2754313"/>
          <p14:tracePt t="27932" x="6022975" y="2754313"/>
          <p14:tracePt t="27949" x="6057900" y="2754313"/>
          <p14:tracePt t="27966" x="6080125" y="2754313"/>
          <p14:tracePt t="27983" x="6099175" y="2746375"/>
          <p14:tracePt t="27999" x="6111875" y="2746375"/>
          <p14:tracePt t="28015" x="6130925" y="2746375"/>
          <p14:tracePt t="28032" x="6145213" y="2746375"/>
          <p14:tracePt t="28049" x="6172200" y="2746375"/>
          <p14:tracePt t="28065" x="6183313" y="2746375"/>
          <p14:tracePt t="28082" x="6199188" y="2746375"/>
          <p14:tracePt t="28099" x="6202363" y="2746375"/>
          <p14:tracePt t="28115" x="6221413" y="2746375"/>
          <p14:tracePt t="28132" x="6229350" y="2746375"/>
          <p14:tracePt t="28149" x="6256338" y="2759075"/>
          <p14:tracePt t="28165" x="6267450" y="2762250"/>
          <p14:tracePt t="28182" x="6294438" y="2762250"/>
          <p14:tracePt t="28199" x="6305550" y="2762250"/>
          <p14:tracePt t="28215" x="6324600" y="2770188"/>
          <p14:tracePt t="28232" x="6332538" y="2770188"/>
          <p14:tracePt t="28249" x="6354763" y="2770188"/>
          <p14:tracePt t="28265" x="6362700" y="2770188"/>
          <p14:tracePt t="28282" x="6381750" y="2770188"/>
          <p14:tracePt t="28299" x="6392863" y="2770188"/>
          <p14:tracePt t="28316" x="6400800" y="2770188"/>
          <p14:tracePt t="28332" x="6403975" y="2770188"/>
          <p14:tracePt t="28349" x="6408738" y="2773363"/>
          <p14:tracePt t="28365" x="6411913" y="2773363"/>
          <p14:tracePt t="28382" x="6419850" y="2773363"/>
          <p14:tracePt t="30263" x="6419850" y="2778125"/>
          <p14:tracePt t="30274" x="6419850" y="2784475"/>
          <p14:tracePt t="30286" x="6419850" y="2797175"/>
          <p14:tracePt t="30299" x="6419850" y="2803525"/>
          <p14:tracePt t="30315" x="6419850" y="2816225"/>
          <p14:tracePt t="30332" x="6419850" y="2835275"/>
          <p14:tracePt t="30349" x="6423025" y="2838450"/>
          <p14:tracePt t="30365" x="6423025" y="2849563"/>
          <p14:tracePt t="30382" x="6423025" y="2854325"/>
          <p14:tracePt t="30398" x="6423025" y="2860675"/>
          <p14:tracePt t="30415" x="6423025" y="2865438"/>
          <p14:tracePt t="30432" x="6427788" y="2873375"/>
          <p14:tracePt t="30449" x="6427788" y="2876550"/>
          <p14:tracePt t="30465" x="6427788" y="2884488"/>
        </p14:tracePtLst>
      </p14:laserTrace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E5C8-B2ED-4B89-B2B1-4050979BC821}"/>
              </a:ext>
            </a:extLst>
          </p:cNvPr>
          <p:cNvSpPr>
            <a:spLocks noGrp="1"/>
          </p:cNvSpPr>
          <p:nvPr>
            <p:ph type="title"/>
          </p:nvPr>
        </p:nvSpPr>
        <p:spPr>
          <a:xfrm>
            <a:off x="88542" y="85199"/>
            <a:ext cx="8394700" cy="991673"/>
          </a:xfrm>
        </p:spPr>
        <p:txBody>
          <a:bodyPr/>
          <a:lstStyle/>
          <a:p>
            <a:r>
              <a:rPr lang="zh-CN" altLang="en-US" dirty="0"/>
              <a:t>部分函数的调用关系</a:t>
            </a:r>
            <a:endParaRPr lang="en-US" dirty="0"/>
          </a:p>
        </p:txBody>
      </p:sp>
      <p:pic>
        <p:nvPicPr>
          <p:cNvPr id="46" name="图片 45">
            <a:extLst>
              <a:ext uri="{FF2B5EF4-FFF2-40B4-BE49-F238E27FC236}">
                <a16:creationId xmlns:a16="http://schemas.microsoft.com/office/drawing/2014/main" id="{56D7708F-079D-4740-8DB7-57BC3E0AFB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89245"/>
            <a:ext cx="9144000" cy="3479509"/>
          </a:xfrm>
          <a:prstGeom prst="rect">
            <a:avLst/>
          </a:prstGeom>
        </p:spPr>
      </p:pic>
      <p:sp>
        <p:nvSpPr>
          <p:cNvPr id="47" name="文本框 46">
            <a:extLst>
              <a:ext uri="{FF2B5EF4-FFF2-40B4-BE49-F238E27FC236}">
                <a16:creationId xmlns:a16="http://schemas.microsoft.com/office/drawing/2014/main" id="{1B47720A-13B0-4303-A9B2-8E2B8957A9A4}"/>
              </a:ext>
            </a:extLst>
          </p:cNvPr>
          <p:cNvSpPr txBox="1"/>
          <p:nvPr/>
        </p:nvSpPr>
        <p:spPr>
          <a:xfrm>
            <a:off x="7728228" y="5405207"/>
            <a:ext cx="1415772" cy="461665"/>
          </a:xfrm>
          <a:prstGeom prst="rect">
            <a:avLst/>
          </a:prstGeom>
          <a:noFill/>
        </p:spPr>
        <p:txBody>
          <a:bodyPr wrap="none" rtlCol="0">
            <a:spAutoFit/>
          </a:bodyPr>
          <a:lstStyle/>
          <a:p>
            <a:r>
              <a:rPr lang="zh-CN" altLang="en-US" sz="2400" dirty="0"/>
              <a:t>仅供参考</a:t>
            </a:r>
          </a:p>
        </p:txBody>
      </p:sp>
    </p:spTree>
    <p:extLst>
      <p:ext uri="{BB962C8B-B14F-4D97-AF65-F5344CB8AC3E}">
        <p14:creationId xmlns:p14="http://schemas.microsoft.com/office/powerpoint/2010/main" val="3849289656"/>
      </p:ext>
    </p:extLst>
  </p:cSld>
  <p:clrMapOvr>
    <a:masterClrMapping/>
  </p:clrMapOvr>
  <p:transition advTm="19701">
    <p:wipe dir="r"/>
  </p:transition>
  <p:extLst>
    <p:ext uri="{3A86A75C-4F4B-4683-9AE1-C65F6400EC91}">
      <p14:laserTraceLst xmlns:p14="http://schemas.microsoft.com/office/powerpoint/2010/main">
        <p14:tracePtLst>
          <p14:tracePt t="15915" x="6427788" y="2892425"/>
          <p14:tracePt t="15926" x="6411913" y="2925763"/>
          <p14:tracePt t="15938" x="6400800" y="2960688"/>
          <p14:tracePt t="15950" x="6392863" y="2982913"/>
          <p14:tracePt t="15966" x="6384925" y="3025775"/>
          <p14:tracePt t="15982" x="6373813" y="3108325"/>
          <p14:tracePt t="15999" x="6365875" y="3154363"/>
          <p14:tracePt t="16016" x="6351588" y="3230563"/>
          <p14:tracePt t="16032" x="6343650" y="3273425"/>
          <p14:tracePt t="16049" x="6335713" y="3344863"/>
          <p14:tracePt t="16066" x="6340475" y="3398838"/>
          <p14:tracePt t="16083" x="6346825" y="3451225"/>
          <p14:tracePt t="16099" x="6362700" y="3527425"/>
          <p14:tracePt t="16116" x="6370638" y="3570288"/>
          <p14:tracePt t="16132" x="6370638" y="3641725"/>
          <p14:tracePt t="16149" x="6370638" y="3692525"/>
          <p14:tracePt t="16153" x="6378575" y="3744913"/>
          <p14:tracePt t="16166" x="6381750" y="3779838"/>
          <p14:tracePt t="16182" x="6389688" y="3832225"/>
          <p14:tracePt t="16199" x="6403975" y="3916363"/>
          <p14:tracePt t="16216" x="6403975" y="3970338"/>
          <p14:tracePt t="16232" x="6403975" y="4049713"/>
          <p14:tracePt t="16249" x="6403975" y="4092575"/>
          <p14:tracePt t="16266" x="6419850" y="4168775"/>
          <p14:tracePt t="16282" x="6427788" y="4210050"/>
          <p14:tracePt t="16299" x="6438900" y="4278313"/>
          <p14:tracePt t="16316" x="6438900" y="4316413"/>
          <p14:tracePt t="16332" x="6438900" y="4373563"/>
          <p14:tracePt t="16349" x="6438900" y="4397375"/>
          <p14:tracePt t="16366" x="6438900" y="4441825"/>
          <p14:tracePt t="16382" x="6438900" y="4473575"/>
          <p14:tracePt t="16399" x="6438900" y="4533900"/>
          <p14:tracePt t="16416" x="6438900" y="4564063"/>
          <p14:tracePt t="16432" x="6438900" y="4629150"/>
          <p14:tracePt t="16449" x="6438900" y="4651375"/>
          <p14:tracePt t="16466" x="6435725" y="4713288"/>
          <p14:tracePt t="16482" x="6435725" y="4735513"/>
          <p14:tracePt t="16499" x="6435725" y="4800600"/>
          <p14:tracePt t="16516" x="6435725" y="4822825"/>
          <p14:tracePt t="16533" x="6435725" y="4849813"/>
          <p14:tracePt t="16549" x="6435725" y="4892675"/>
          <p14:tracePt t="16566" x="6435725" y="4906963"/>
          <p14:tracePt t="16582" x="6438900" y="4945063"/>
          <p14:tracePt t="16599" x="6438900" y="4968875"/>
          <p14:tracePt t="16616" x="6442075" y="5010150"/>
          <p14:tracePt t="16632" x="6450013" y="5032375"/>
          <p14:tracePt t="16649" x="6454775" y="5067300"/>
          <p14:tracePt t="16666" x="6454775" y="5075238"/>
          <p14:tracePt t="16682" x="6454775" y="5089525"/>
          <p14:tracePt t="16699" x="6454775" y="5094288"/>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文件系统的用户接口</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lang="zh-CN" sz="2400" dirty="0">
                <a:sym typeface="+mn-ea"/>
              </a:rPr>
              <a:t>文件描述符</a:t>
            </a:r>
          </a:p>
          <a:p>
            <a:r>
              <a:rPr lang="zh-CN" sz="2000" dirty="0"/>
              <a:t>    文件系统在建立之后，需要</a:t>
            </a:r>
            <a:r>
              <a:rPr lang="zh-CN" sz="2000" dirty="0">
                <a:solidFill>
                  <a:srgbClr val="FF0000"/>
                </a:solidFill>
              </a:rPr>
              <a:t>向用户提供相关</a:t>
            </a:r>
            <a:r>
              <a:rPr lang="zh-CN" altLang="en-US" sz="2000" dirty="0">
                <a:solidFill>
                  <a:srgbClr val="FF0000"/>
                </a:solidFill>
              </a:rPr>
              <a:t>的使用接口</a:t>
            </a:r>
            <a:r>
              <a:rPr lang="zh-CN" sz="2000" dirty="0"/>
              <a:t>。</a:t>
            </a:r>
            <a:endParaRPr lang="en-US" altLang="zh-CN" sz="2000" dirty="0"/>
          </a:p>
          <a:p>
            <a:r>
              <a:rPr lang="zh-CN" sz="2000" dirty="0"/>
              <a:t>我们实验使用的操作系统内核符合典型的</a:t>
            </a:r>
            <a:r>
              <a:rPr lang="zh-CN" sz="2000" dirty="0">
                <a:solidFill>
                  <a:srgbClr val="FF0000"/>
                </a:solidFill>
              </a:rPr>
              <a:t>微内核设计</a:t>
            </a:r>
            <a:r>
              <a:rPr lang="zh-CN" sz="2000" dirty="0"/>
              <a:t>，文件系统属于用户态进程，以服务的形式供其他进程调用。</a:t>
            </a:r>
            <a:endParaRPr lang="en-US" altLang="zh-CN" sz="2000" dirty="0"/>
          </a:p>
          <a:p>
            <a:r>
              <a:rPr lang="zh-CN" sz="2000" dirty="0"/>
              <a:t>这个过程中，不仅涉及了不同进程之间通信的问题，也涉及了文件系统如何隔离底层的文件系统实现，抽象地表示一个文件的问题。</a:t>
            </a:r>
            <a:endParaRPr lang="en-US" altLang="zh-CN" sz="2000" dirty="0"/>
          </a:p>
          <a:p>
            <a:r>
              <a:rPr lang="zh-CN" sz="2000" dirty="0"/>
              <a:t>首先，</a:t>
            </a:r>
            <a:r>
              <a:rPr lang="zh-CN" sz="2000" dirty="0">
                <a:solidFill>
                  <a:srgbClr val="FF0000"/>
                </a:solidFill>
              </a:rPr>
              <a:t>引入文件描述符</a:t>
            </a:r>
            <a:r>
              <a:rPr lang="zh-CN" sz="2000" dirty="0"/>
              <a:t>（file descriptor）作为用户程序管理、操作文件资源的方式。</a:t>
            </a:r>
          </a:p>
        </p:txBody>
      </p:sp>
      <p:sp>
        <p:nvSpPr>
          <p:cNvPr id="8" name="内容占位符 7"/>
          <p:cNvSpPr>
            <a:spLocks noGrp="1"/>
          </p:cNvSpPr>
          <p:nvPr>
            <p:ph sz="half" idx="2"/>
          </p:nvPr>
        </p:nvSpPr>
        <p:spPr>
          <a:xfrm>
            <a:off x="4646930" y="946150"/>
            <a:ext cx="4219575" cy="3219450"/>
          </a:xfrm>
        </p:spPr>
        <p:txBody>
          <a:bodyPr/>
          <a:lstStyle/>
          <a:p>
            <a:r>
              <a:rPr lang="zh-CN" altLang="en-US" sz="2000" dirty="0"/>
              <a:t>当用户进程试图打开一个文件时，需要一个文件描述符来存储文件的基本信息和用户进程中关于文件的状态；同时，文件描述符也起到描述用户对于文件操作的作用。当用户进程向文件系统发送打开文件的请求时，文件系统进程会将这些基本信息记录在内存中，然后由操作系统将用户进程请求的地址映射到同一个物理页上，因此一</a:t>
            </a:r>
            <a:r>
              <a:rPr lang="zh-CN" altLang="en-US" sz="2000" dirty="0">
                <a:solidFill>
                  <a:srgbClr val="FF0000"/>
                </a:solidFill>
              </a:rPr>
              <a:t>个文件描述符至少需要独占一页的空间</a:t>
            </a:r>
            <a:r>
              <a:rPr lang="zh-CN" altLang="en-US" sz="2000" dirty="0"/>
              <a:t>。当用户进程获取了文件大小等基本信息后，再次向文件系统发送请求将文件内容映射到指定内存空间中。</a:t>
            </a:r>
          </a:p>
        </p:txBody>
      </p:sp>
      <p:sp>
        <p:nvSpPr>
          <p:cNvPr id="4" name="内容占位符 7"/>
          <p:cNvSpPr/>
          <p:nvPr/>
        </p:nvSpPr>
        <p:spPr>
          <a:xfrm>
            <a:off x="4782820" y="5177790"/>
            <a:ext cx="4219575" cy="321945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r>
              <a:rPr lang="zh-CN" altLang="en-US" sz="2000" dirty="0"/>
              <a:t>Exercise 5.8 </a:t>
            </a:r>
          </a:p>
          <a:p>
            <a:r>
              <a:rPr lang="zh-CN" altLang="en-US" sz="2000" dirty="0">
                <a:solidFill>
                  <a:srgbClr val="7030A0"/>
                </a:solidFill>
              </a:rPr>
              <a:t>完成user/file.c 中的open 函数。</a:t>
            </a:r>
            <a:endParaRPr lang="en-US" altLang="zh-CN" sz="2000" dirty="0"/>
          </a:p>
          <a:p>
            <a:r>
              <a:rPr lang="zh-CN" altLang="en-US" sz="2000" dirty="0"/>
              <a:t>提示：若成功打开文件则该函数返回文件描述符的编号。</a:t>
            </a:r>
          </a:p>
        </p:txBody>
      </p:sp>
    </p:spTree>
  </p:cSld>
  <p:clrMapOvr>
    <a:masterClrMapping/>
  </p:clrMapOvr>
  <p:transition advTm="92334">
    <p:wipe dir="r"/>
  </p:transition>
  <p:extLst>
    <p:ext uri="{3A86A75C-4F4B-4683-9AE1-C65F6400EC91}">
      <p14:laserTraceLst xmlns:p14="http://schemas.microsoft.com/office/powerpoint/2010/main">
        <p14:tracePtLst>
          <p14:tracePt t="2726" x="6454775" y="5064125"/>
          <p14:tracePt t="2736" x="6454775" y="5048250"/>
          <p14:tracePt t="2749" x="6446838" y="5037138"/>
          <p14:tracePt t="2766" x="6446838" y="5029200"/>
          <p14:tracePt t="2783" x="6438900" y="5002213"/>
          <p14:tracePt t="2799" x="6430963" y="4983163"/>
          <p14:tracePt t="2816" x="6419850" y="4964113"/>
          <p14:tracePt t="2833" x="6416675" y="4945063"/>
          <p14:tracePt t="2849" x="6389688" y="4887913"/>
          <p14:tracePt t="2866" x="6365875" y="4841875"/>
          <p14:tracePt t="2883" x="6321425" y="4754563"/>
          <p14:tracePt t="2899" x="6302375" y="4708525"/>
          <p14:tracePt t="2916" x="6270625" y="4621213"/>
          <p14:tracePt t="2933" x="6256338" y="4575175"/>
          <p14:tracePt t="2949" x="6229350" y="4506913"/>
          <p14:tracePt t="2966" x="6213475" y="4484688"/>
          <p14:tracePt t="2983" x="6188075" y="4411663"/>
          <p14:tracePt t="2999" x="6172200" y="4370388"/>
          <p14:tracePt t="3016" x="6137275" y="4283075"/>
          <p14:tracePt t="3033" x="6122988" y="4237038"/>
          <p14:tracePt t="3050" x="6107113" y="4202113"/>
          <p14:tracePt t="3066" x="6080125" y="4122738"/>
          <p14:tracePt t="3083" x="6057900" y="4079875"/>
          <p14:tracePt t="3099" x="6003925" y="3978275"/>
          <p14:tracePt t="3116" x="5973763" y="3932238"/>
          <p14:tracePt t="3133" x="5927725" y="3851275"/>
          <p14:tracePt t="3149" x="5905500" y="3806825"/>
          <p14:tracePt t="3166" x="5870575" y="3736975"/>
          <p14:tracePt t="3183" x="5848350" y="3692525"/>
          <p14:tracePt t="3199" x="5794375" y="3600450"/>
          <p14:tracePt t="3216" x="5764213" y="3546475"/>
          <p14:tracePt t="3233" x="5718175" y="3455988"/>
          <p14:tracePt t="3249" x="5695950" y="3421063"/>
          <p14:tracePt t="3266" x="5668963" y="3341688"/>
          <p14:tracePt t="3283" x="5646738" y="3298825"/>
          <p14:tracePt t="3299" x="5573713" y="3184525"/>
          <p14:tracePt t="3316" x="5524500" y="3121025"/>
          <p14:tracePt t="3333" x="5426075" y="2987675"/>
          <p14:tracePt t="3349" x="5394325" y="2933700"/>
          <p14:tracePt t="3366" x="5341938" y="2835275"/>
          <p14:tracePt t="3383" x="5326063" y="2797175"/>
          <p14:tracePt t="3399" x="5303838" y="2746375"/>
          <p14:tracePt t="3416" x="5287963" y="2724150"/>
          <p14:tracePt t="3432" x="5254625" y="2651125"/>
          <p14:tracePt t="3449" x="5222875" y="2598738"/>
          <p14:tracePt t="3466" x="5178425" y="2498725"/>
          <p14:tracePt t="3483" x="5162550" y="2465388"/>
          <p14:tracePt t="3502" x="5151438" y="2408238"/>
          <p14:tracePt t="3516" x="5143500" y="2373313"/>
          <p14:tracePt t="3533" x="5135563" y="2339975"/>
          <p14:tracePt t="3549" x="5102225" y="2263775"/>
          <p14:tracePt t="3566" x="5059363" y="2206625"/>
          <p14:tracePt t="3583" x="4979988" y="2092325"/>
          <p14:tracePt t="3599" x="4949825" y="2038350"/>
          <p14:tracePt t="3616" x="4914900" y="1958975"/>
          <p14:tracePt t="3632" x="4906963" y="1935163"/>
          <p14:tracePt t="3649" x="4879975" y="1885950"/>
          <p14:tracePt t="3666" x="4868863" y="1851025"/>
          <p14:tracePt t="3683" x="4835525" y="1779588"/>
          <p14:tracePt t="3699" x="4803775" y="1733550"/>
          <p14:tracePt t="3716" x="4751388" y="1654175"/>
          <p14:tracePt t="3732" x="4735513" y="1619250"/>
          <p14:tracePt t="3749" x="4721225" y="1570038"/>
          <p14:tracePt t="3766" x="4713288" y="1546225"/>
          <p14:tracePt t="3783" x="4702175" y="1489075"/>
          <p14:tracePt t="3799" x="4694238" y="1455738"/>
          <p14:tracePt t="3816" x="4664075" y="1368425"/>
          <p14:tracePt t="3833" x="4648200" y="1325563"/>
          <p14:tracePt t="3849" x="4637088" y="1257300"/>
          <p14:tracePt t="3866" x="4637088" y="1235075"/>
          <p14:tracePt t="3882" x="4629150" y="1189038"/>
          <p14:tracePt t="3899" x="4625975" y="1165225"/>
          <p14:tracePt t="3916" x="4613275" y="1120775"/>
          <p14:tracePt t="3932" x="4606925" y="1101725"/>
          <p14:tracePt t="3950" x="4602163" y="1085850"/>
          <p14:tracePt t="3966" x="4594225" y="1058863"/>
          <p14:tracePt t="3983" x="4598988" y="1044575"/>
          <p14:tracePt t="3999" x="4610100" y="1020763"/>
          <p14:tracePt t="4016" x="4613275" y="1009650"/>
          <p14:tracePt t="4033" x="4625975" y="990600"/>
          <p14:tracePt t="4049" x="4629150" y="979488"/>
          <p14:tracePt t="4066" x="4640263" y="963613"/>
          <p14:tracePt t="4083" x="4648200" y="960438"/>
          <p14:tracePt t="4099" x="4670425" y="949325"/>
          <p14:tracePt t="4116" x="4686300" y="944563"/>
          <p14:tracePt t="4132" x="4721225" y="933450"/>
          <p14:tracePt t="4149" x="4735513" y="925513"/>
          <p14:tracePt t="4166" x="4770438" y="917575"/>
          <p14:tracePt t="4182" x="4784725" y="911225"/>
          <p14:tracePt t="4199" x="4827588" y="898525"/>
          <p14:tracePt t="4216" x="4849813" y="895350"/>
          <p14:tracePt t="4232" x="4903788" y="895350"/>
          <p14:tracePt t="4249" x="4926013" y="895350"/>
          <p14:tracePt t="4266" x="4991100" y="895350"/>
          <p14:tracePt t="4283" x="5021263" y="895350"/>
          <p14:tracePt t="4299" x="5094288" y="895350"/>
          <p14:tracePt t="4316" x="5135563" y="895350"/>
          <p14:tracePt t="4333" x="5165725" y="895350"/>
          <p14:tracePt t="4349" x="5249863" y="895350"/>
          <p14:tracePt t="4367" x="5334000" y="887413"/>
          <p14:tracePt t="4383" x="5375275" y="879475"/>
          <p14:tracePt t="4399" x="5407025" y="879475"/>
          <p14:tracePt t="4416" x="5502275" y="879475"/>
          <p14:tracePt t="4432" x="5551488" y="879475"/>
          <p14:tracePt t="4449" x="5654675" y="884238"/>
          <p14:tracePt t="4466" x="5695950" y="884238"/>
          <p14:tracePt t="4483" x="5772150" y="892175"/>
          <p14:tracePt t="4499" x="5813425" y="895350"/>
          <p14:tracePt t="4516" x="5897563" y="911225"/>
          <p14:tracePt t="4532" x="5940425" y="917575"/>
          <p14:tracePt t="4549" x="6016625" y="933450"/>
          <p14:tracePt t="4566" x="6057900" y="933450"/>
          <p14:tracePt t="4582" x="6122988" y="936625"/>
          <p14:tracePt t="4599" x="6145213" y="944563"/>
          <p14:tracePt t="4616" x="6213475" y="955675"/>
          <p14:tracePt t="4632" x="6237288" y="955675"/>
          <p14:tracePt t="4649" x="6297613" y="955675"/>
          <p14:tracePt t="4666" x="6321425" y="955675"/>
          <p14:tracePt t="4683" x="6359525" y="955675"/>
          <p14:tracePt t="4699" x="6373813" y="955675"/>
          <p14:tracePt t="4716" x="6408738" y="955675"/>
          <p14:tracePt t="4732" x="6416675" y="955675"/>
          <p14:tracePt t="4749" x="6438900" y="955675"/>
          <p14:tracePt t="4766" x="6454775" y="955675"/>
          <p14:tracePt t="4784" x="6484938" y="955675"/>
          <p14:tracePt t="4799" x="6503988" y="955675"/>
          <p14:tracePt t="4817" x="6542088" y="963613"/>
          <p14:tracePt t="4832" x="6564313" y="968375"/>
          <p14:tracePt t="4849" x="6583363" y="968375"/>
          <p14:tracePt t="4866" x="6629400" y="974725"/>
          <p14:tracePt t="4882" x="6659563" y="982663"/>
          <p14:tracePt t="4899" x="6724650" y="993775"/>
          <p14:tracePt t="4916" x="6746875" y="993775"/>
          <p14:tracePt t="4919" x="6762750" y="993775"/>
          <p14:tracePt t="4932" x="6789738" y="993775"/>
          <p14:tracePt t="4949" x="6811963" y="987425"/>
          <p14:tracePt t="4966" x="6850063" y="974725"/>
          <p14:tracePt t="4983" x="6869113" y="971550"/>
          <p14:tracePt t="4999" x="6899275" y="971550"/>
          <p14:tracePt t="5016" x="6918325" y="971550"/>
          <p14:tracePt t="5033" x="6950075" y="963613"/>
          <p14:tracePt t="5049" x="6964363" y="963613"/>
          <p14:tracePt t="5066" x="6991350" y="960438"/>
          <p14:tracePt t="5082" x="7010400" y="952500"/>
          <p14:tracePt t="5099" x="7040563" y="952500"/>
          <p14:tracePt t="5116" x="7064375" y="952500"/>
          <p14:tracePt t="5132" x="7108825" y="952500"/>
          <p14:tracePt t="5149" x="7127875" y="952500"/>
          <p14:tracePt t="5166" x="7173913" y="952500"/>
          <p14:tracePt t="5182" x="7189788" y="952500"/>
          <p14:tracePt t="5199" x="7219950" y="952500"/>
          <p14:tracePt t="5216" x="7231063" y="952500"/>
          <p14:tracePt t="5233" x="7246938" y="952500"/>
          <p14:tracePt t="5249" x="7250113" y="952500"/>
          <p14:tracePt t="5267" x="7254875" y="952500"/>
          <p14:tracePt t="5571" x="7258050" y="952500"/>
          <p14:tracePt t="6516" x="7254875" y="952500"/>
          <p14:tracePt t="6527" x="7235825" y="963613"/>
          <p14:tracePt t="6538" x="7219950" y="974725"/>
          <p14:tracePt t="6550" x="7200900" y="987425"/>
          <p14:tracePt t="6566" x="7189788" y="993775"/>
          <p14:tracePt t="6582" x="7170738" y="1001713"/>
          <p14:tracePt t="6599" x="7165975" y="1009650"/>
          <p14:tracePt t="6616" x="7154863" y="1017588"/>
          <p14:tracePt t="6632" x="7151688" y="1020763"/>
          <p14:tracePt t="6649" x="7143750" y="1025525"/>
          <p14:tracePt t="6666" x="7108825" y="1036638"/>
          <p14:tracePt t="6682" x="7094538" y="1047750"/>
          <p14:tracePt t="6699" x="7064375" y="1066800"/>
          <p14:tracePt t="6716" x="7056438" y="1069975"/>
          <p14:tracePt t="6733" x="7032625" y="1093788"/>
          <p14:tracePt t="6749" x="7021513" y="1096963"/>
          <p14:tracePt t="6766" x="6994525" y="1108075"/>
          <p14:tracePt t="6783" x="6980238" y="1120775"/>
          <p14:tracePt t="6799" x="6931025" y="1139825"/>
          <p14:tracePt t="6816" x="6904038" y="1150938"/>
          <p14:tracePt t="6832" x="6861175" y="1169988"/>
          <p14:tracePt t="6849" x="6846888" y="1173163"/>
          <p14:tracePt t="6866" x="6819900" y="1184275"/>
          <p14:tracePt t="6882" x="6800850" y="1189038"/>
          <p14:tracePt t="6899" x="6765925" y="1208088"/>
          <p14:tracePt t="6916" x="6743700" y="1219200"/>
          <p14:tracePt t="6932" x="6694488" y="1238250"/>
          <p14:tracePt t="6949" x="6659563" y="1254125"/>
          <p14:tracePt t="6966" x="6610350" y="1276350"/>
          <p14:tracePt t="6983" x="6583363" y="1287463"/>
          <p14:tracePt t="6999" x="6542088" y="1314450"/>
          <p14:tracePt t="7016" x="6526213" y="1317625"/>
          <p14:tracePt t="7032" x="6492875" y="1330325"/>
          <p14:tracePt t="7049" x="6477000" y="1341438"/>
          <p14:tracePt t="7066" x="6435725" y="1363663"/>
          <p14:tracePt t="7083" x="6416675" y="1371600"/>
          <p14:tracePt t="7100" x="6381750" y="1387475"/>
          <p14:tracePt t="7116" x="6359525" y="1398588"/>
          <p14:tracePt t="7132" x="6332538" y="1412875"/>
          <p14:tracePt t="7149" x="6283325" y="1436688"/>
          <p14:tracePt t="7166" x="6267450" y="1444625"/>
          <p14:tracePt t="7182" x="6232525" y="1455738"/>
          <p14:tracePt t="7199" x="6218238" y="1458913"/>
          <p14:tracePt t="7216" x="6183313" y="1470025"/>
          <p14:tracePt t="7232" x="6164263" y="1477963"/>
          <p14:tracePt t="7249" x="6134100" y="1489075"/>
          <p14:tracePt t="7266" x="6107113" y="1501775"/>
          <p14:tracePt t="7283" x="6057900" y="1524000"/>
          <p14:tracePt t="7299" x="6035675" y="1539875"/>
          <p14:tracePt t="7316" x="5981700" y="1562100"/>
          <p14:tracePt t="7332" x="5946775" y="1577975"/>
          <p14:tracePt t="7349" x="5870575" y="1603375"/>
          <p14:tracePt t="7366" x="5826125" y="1619250"/>
          <p14:tracePt t="7382" x="5768975" y="1638300"/>
          <p14:tracePt t="7399" x="5741988" y="1654175"/>
          <p14:tracePt t="7416" x="5673725" y="1679575"/>
          <p14:tracePt t="7432" x="5641975" y="1687513"/>
          <p14:tracePt t="7449" x="5573713" y="1706563"/>
          <p14:tracePt t="7466" x="5540375" y="1714500"/>
          <p14:tracePt t="7482" x="5483225" y="1725613"/>
          <p14:tracePt t="7499" x="5459413" y="1730375"/>
          <p14:tracePt t="7516" x="5426075" y="1741488"/>
          <p14:tracePt t="7532" x="5410200" y="1749425"/>
          <p14:tracePt t="7550" x="5394325" y="1752600"/>
          <p14:tracePt t="7566" x="5345113" y="1763713"/>
          <p14:tracePt t="7583" x="5314950" y="1771650"/>
          <p14:tracePt t="7599" x="5238750" y="1787525"/>
          <p14:tracePt t="7616" x="5203825" y="1790700"/>
          <p14:tracePt t="7632" x="5162550" y="1801813"/>
          <p14:tracePt t="7649" x="5146675" y="1809750"/>
          <p14:tracePt t="7666" x="5108575" y="1820863"/>
          <p14:tracePt t="7683" x="5083175" y="1825625"/>
          <p14:tracePt t="7699" x="5018088" y="1839913"/>
          <p14:tracePt t="7716" x="4975225" y="1847850"/>
          <p14:tracePt t="7732" x="4906963" y="1858963"/>
          <p14:tracePt t="7749" x="4876800" y="1866900"/>
          <p14:tracePt t="7766" x="4827588" y="1878013"/>
          <p14:tracePt t="7782" x="4803775" y="1885950"/>
          <p14:tracePt t="7799" x="4759325" y="1897063"/>
          <p14:tracePt t="7816" x="4735513" y="1901825"/>
          <p14:tracePt t="7832" x="4686300" y="1912938"/>
          <p14:tracePt t="7849" x="4664075" y="1912938"/>
          <p14:tracePt t="7866" x="4618038" y="1924050"/>
          <p14:tracePt t="7882" x="4602163" y="1931988"/>
          <p14:tracePt t="7899" x="4556125" y="1935163"/>
          <p14:tracePt t="7916" x="4533900" y="1935163"/>
          <p14:tracePt t="7932" x="4487863" y="1935163"/>
          <p14:tracePt t="7949" x="4460875" y="1943100"/>
          <p14:tracePt t="7966" x="4422775" y="1946275"/>
          <p14:tracePt t="7982" x="4400550" y="1954213"/>
          <p14:tracePt t="8001" x="4354513" y="1962150"/>
          <p14:tracePt t="8016" x="4332288" y="1962150"/>
          <p14:tracePt t="8032" x="4308475" y="1962150"/>
          <p14:tracePt t="8049" x="4264025" y="1962150"/>
          <p14:tracePt t="8066" x="4240213" y="1962150"/>
          <p14:tracePt t="8082" x="4175125" y="1965325"/>
          <p14:tracePt t="8099" x="4144963" y="1973263"/>
          <p14:tracePt t="8116" x="4068763" y="1989138"/>
          <p14:tracePt t="8132" x="4035425" y="1992313"/>
          <p14:tracePt t="8149" x="3946525" y="2008188"/>
          <p14:tracePt t="8166" x="3905250" y="2016125"/>
          <p14:tracePt t="8182" x="3829050" y="2030413"/>
          <p14:tracePt t="8199" x="3798888" y="2035175"/>
          <p14:tracePt t="8216" x="3722688" y="2041525"/>
          <p14:tracePt t="8232" x="3679825" y="2049463"/>
          <p14:tracePt t="8249" x="3608388" y="2057400"/>
          <p14:tracePt t="8266" x="3565525" y="2057400"/>
          <p14:tracePt t="8283" x="3489325" y="2065338"/>
          <p14:tracePt t="8299" x="3448050" y="2073275"/>
          <p14:tracePt t="8316" x="3363913" y="2073275"/>
          <p14:tracePt t="8332" x="3322638" y="2073275"/>
          <p14:tracePt t="8349" x="3249613" y="2073275"/>
          <p14:tracePt t="8366" x="3211513" y="2073275"/>
          <p14:tracePt t="8382" x="3127375" y="2073275"/>
          <p14:tracePt t="8399" x="3086100" y="2073275"/>
          <p14:tracePt t="8416" x="3013075" y="2073275"/>
          <p14:tracePt t="8432" x="2971800" y="2073275"/>
          <p14:tracePt t="8450" x="2930525" y="2068513"/>
          <p14:tracePt t="8466" x="2860675" y="2054225"/>
          <p14:tracePt t="8483" x="2830513" y="2049463"/>
          <p14:tracePt t="8499" x="2754313" y="2035175"/>
          <p14:tracePt t="8516" x="2713038" y="2027238"/>
          <p14:tracePt t="8532" x="2625725" y="2011363"/>
          <p14:tracePt t="8549" x="2582863" y="2003425"/>
          <p14:tracePt t="8566" x="2506663" y="1992313"/>
          <p14:tracePt t="8582" x="2465388" y="1984375"/>
          <p14:tracePt t="8599" x="2389188" y="1970088"/>
          <p14:tracePt t="8616" x="2346325" y="1965325"/>
          <p14:tracePt t="8632" x="2259013" y="1951038"/>
          <p14:tracePt t="8649" x="2228850" y="1943100"/>
          <p14:tracePt t="8666" x="2141538" y="1912938"/>
          <p14:tracePt t="8682" x="2106613" y="1901825"/>
          <p14:tracePt t="8699" x="2035175" y="1874838"/>
          <p14:tracePt t="8716" x="2000250" y="1858963"/>
          <p14:tracePt t="8732" x="1931988" y="1831975"/>
          <p14:tracePt t="8749" x="1889125" y="1817688"/>
          <p14:tracePt t="8766" x="1809750" y="1787525"/>
          <p14:tracePt t="8783" x="1774825" y="1774825"/>
          <p14:tracePt t="8799" x="1725613" y="1749425"/>
          <p14:tracePt t="8816" x="1711325" y="1736725"/>
          <p14:tracePt t="8832" x="1676400" y="1714500"/>
          <p14:tracePt t="8849" x="1641475" y="1703388"/>
          <p14:tracePt t="8866" x="1592263" y="1676400"/>
          <p14:tracePt t="8882" x="1565275" y="1657350"/>
          <p14:tracePt t="8900" x="1546225" y="1646238"/>
          <p14:tracePt t="8916" x="1516063" y="1622425"/>
          <p14:tracePt t="8933" x="1497013" y="1611313"/>
          <p14:tracePt t="8949" x="1463675" y="1581150"/>
          <p14:tracePt t="8966" x="1444625" y="1565275"/>
          <p14:tracePt t="8982" x="1409700" y="1531938"/>
          <p14:tracePt t="8999" x="1393825" y="1520825"/>
          <p14:tracePt t="9016" x="1371600" y="1497013"/>
          <p14:tracePt t="9032" x="1352550" y="1485900"/>
          <p14:tracePt t="9049" x="1317625" y="1463675"/>
          <p14:tracePt t="9066" x="1303338" y="1450975"/>
          <p14:tracePt t="9082" x="1276350" y="1436688"/>
          <p14:tracePt t="9099" x="1257300" y="1428750"/>
          <p14:tracePt t="9116" x="1227138" y="1417638"/>
          <p14:tracePt t="9132" x="1208088" y="1412875"/>
          <p14:tracePt t="9149" x="1189038" y="1401763"/>
          <p14:tracePt t="9166" x="1177925" y="1398588"/>
          <p14:tracePt t="9183" x="1154113" y="1387475"/>
          <p14:tracePt t="9199" x="1146175" y="1379538"/>
          <p14:tracePt t="9216" x="1123950" y="1371600"/>
          <p14:tracePt t="9232" x="1120775" y="1368425"/>
          <p14:tracePt t="9249" x="1101725" y="1355725"/>
          <p14:tracePt t="9266" x="1096963" y="1355725"/>
          <p14:tracePt t="9282" x="1085850" y="1355725"/>
          <p14:tracePt t="9299" x="1082675" y="1355725"/>
          <p14:tracePt t="9316" x="1074738" y="1355725"/>
          <p14:tracePt t="9332" x="1069975" y="1352550"/>
          <p14:tracePt t="9349" x="1066800" y="1352550"/>
          <p14:tracePt t="9711" x="1074738" y="1349375"/>
          <p14:tracePt t="9722" x="1085850" y="1341438"/>
          <p14:tracePt t="9733" x="1096963" y="1341438"/>
          <p14:tracePt t="9744" x="1101725" y="1341438"/>
          <p14:tracePt t="9756" x="1108075" y="1336675"/>
          <p14:tracePt t="9767" x="1127125" y="1336675"/>
          <p14:tracePt t="9782" x="1143000" y="1336675"/>
          <p14:tracePt t="9800" x="1173163" y="1336675"/>
          <p14:tracePt t="9816" x="1192213" y="1336675"/>
          <p14:tracePt t="9832" x="1200150" y="1336675"/>
          <p14:tracePt t="9849" x="1235075" y="1336675"/>
          <p14:tracePt t="9866" x="1246188" y="1336675"/>
          <p14:tracePt t="9882" x="1265238" y="1336675"/>
          <p14:tracePt t="9899" x="1273175" y="1336675"/>
          <p14:tracePt t="9916" x="1298575" y="1336675"/>
          <p14:tracePt t="9932" x="1314450" y="1336675"/>
          <p14:tracePt t="9949" x="1341438" y="1333500"/>
          <p14:tracePt t="9966" x="1360488" y="1333500"/>
          <p14:tracePt t="9982" x="1390650" y="1333500"/>
          <p14:tracePt t="9999" x="1406525" y="1333500"/>
          <p14:tracePt t="10016" x="1439863" y="1333500"/>
          <p14:tracePt t="10032" x="1455738" y="1333500"/>
          <p14:tracePt t="10049" x="1482725" y="1333500"/>
          <p14:tracePt t="10066" x="1497013" y="1333500"/>
          <p14:tracePt t="10082" x="1531938" y="1333500"/>
          <p14:tracePt t="10099" x="1546225" y="1333500"/>
          <p14:tracePt t="10116" x="1581150" y="1333500"/>
          <p14:tracePt t="10132" x="1597025" y="1333500"/>
          <p14:tracePt t="10149" x="1622425" y="1333500"/>
          <p14:tracePt t="10166" x="1635125" y="1333500"/>
          <p14:tracePt t="10182" x="1654175" y="1333500"/>
          <p14:tracePt t="10199" x="1657350" y="1336675"/>
          <p14:tracePt t="10216" x="1676400" y="1336675"/>
          <p14:tracePt t="10232" x="1684338" y="1336675"/>
          <p14:tracePt t="10251" x="1698625" y="1336675"/>
          <p14:tracePt t="10266" x="1703388" y="1336675"/>
          <p14:tracePt t="10282" x="1706563" y="1336675"/>
          <p14:tracePt t="10299" x="1714500" y="1336675"/>
          <p14:tracePt t="10465" x="1717675" y="1336675"/>
          <p14:tracePt t="10475" x="1722438" y="1336675"/>
          <p14:tracePt t="10486" x="1725613" y="1336675"/>
          <p14:tracePt t="10499" x="1730375" y="1341438"/>
          <p14:tracePt t="10516" x="1733550" y="1341438"/>
          <p14:tracePt t="10532" x="1741488" y="1344613"/>
          <p14:tracePt t="10549" x="1749425" y="1344613"/>
          <p14:tracePt t="10566" x="1755775" y="1344613"/>
          <p14:tracePt t="27993" x="1755775" y="1352550"/>
          <p14:tracePt t="28004" x="1755775" y="1371600"/>
          <p14:tracePt t="28014" x="1755775" y="1379538"/>
          <p14:tracePt t="28025" x="1755775" y="1390650"/>
          <p14:tracePt t="28037" x="1755775" y="1398588"/>
          <p14:tracePt t="28049" x="1755775" y="1409700"/>
          <p14:tracePt t="28065" x="1755775" y="1417638"/>
          <p14:tracePt t="28082" x="1749425" y="1439863"/>
          <p14:tracePt t="28099" x="1749425" y="1444625"/>
          <p14:tracePt t="28115" x="1749425" y="1455738"/>
          <p14:tracePt t="28132" x="1749425" y="1466850"/>
          <p14:tracePt t="28149" x="1749425" y="1485900"/>
          <p14:tracePt t="28165" x="1749425" y="1497013"/>
          <p14:tracePt t="28182" x="1749425" y="1516063"/>
          <p14:tracePt t="28199" x="1749425" y="1524000"/>
          <p14:tracePt t="28216" x="1752600" y="1550988"/>
          <p14:tracePt t="28232" x="1755775" y="1570038"/>
          <p14:tracePt t="28250" x="1768475" y="1608138"/>
          <p14:tracePt t="28265" x="1774825" y="1630363"/>
          <p14:tracePt t="28282" x="1779588" y="1649413"/>
          <p14:tracePt t="28299" x="1790700" y="1687513"/>
          <p14:tracePt t="28315" x="1798638" y="1706563"/>
          <p14:tracePt t="28332" x="1809750" y="1752600"/>
          <p14:tracePt t="28349" x="1812925" y="1774825"/>
          <p14:tracePt t="28365" x="1831975" y="1825625"/>
          <p14:tracePt t="28382" x="1844675" y="1851025"/>
          <p14:tracePt t="28399" x="1870075" y="1908175"/>
          <p14:tracePt t="28415" x="1885950" y="1935163"/>
          <p14:tracePt t="28419" x="1897063" y="1970088"/>
          <p14:tracePt t="28432" x="1920875" y="2016125"/>
          <p14:tracePt t="28449" x="1943100" y="2057400"/>
          <p14:tracePt t="28465" x="1973263" y="2155825"/>
          <p14:tracePt t="28482" x="1981200" y="2217738"/>
          <p14:tracePt t="28499" x="1997075" y="2312988"/>
          <p14:tracePt t="28515" x="2000250" y="2346325"/>
          <p14:tracePt t="28532" x="2016125" y="2411413"/>
          <p14:tracePt t="28549" x="2027238" y="2438400"/>
          <p14:tracePt t="28565" x="2057400" y="2517775"/>
          <p14:tracePt t="28582" x="2068513" y="2560638"/>
          <p14:tracePt t="28599" x="2092325" y="2647950"/>
          <p14:tracePt t="28615" x="2106613" y="2689225"/>
          <p14:tracePt t="28632" x="2122488" y="2765425"/>
          <p14:tracePt t="28649" x="2130425" y="2811463"/>
          <p14:tracePt t="28666" x="2149475" y="2895600"/>
          <p14:tracePt t="28682" x="2163763" y="2949575"/>
          <p14:tracePt t="28699" x="2179638" y="2994025"/>
          <p14:tracePt t="28715" x="2209800" y="3101975"/>
          <p14:tracePt t="28733" x="2217738" y="3162300"/>
          <p14:tracePt t="28749" x="2232025" y="3287713"/>
          <p14:tracePt t="28765" x="2247900" y="3349625"/>
          <p14:tracePt t="28782" x="2278063" y="3459163"/>
          <p14:tracePt t="28799" x="2293938" y="3513138"/>
          <p14:tracePt t="28815" x="2324100" y="3608388"/>
          <p14:tracePt t="28832" x="2339975" y="3654425"/>
          <p14:tracePt t="28849" x="2354263" y="3730625"/>
          <p14:tracePt t="28865" x="2370138" y="3771900"/>
          <p14:tracePt t="28882" x="2397125" y="3870325"/>
          <p14:tracePt t="28899" x="2411413" y="3924300"/>
          <p14:tracePt t="28915" x="2441575" y="4019550"/>
          <p14:tracePt t="28932" x="2449513" y="4054475"/>
          <p14:tracePt t="28949" x="2465388" y="4130675"/>
          <p14:tracePt t="28965" x="2468563" y="4164013"/>
          <p14:tracePt t="28982" x="2484438" y="4229100"/>
          <p14:tracePt t="28999" x="2492375" y="4264025"/>
          <p14:tracePt t="29015" x="2503488" y="4308475"/>
          <p14:tracePt t="29032" x="2506663" y="4332288"/>
          <p14:tracePt t="29049" x="2517775" y="4373563"/>
          <p14:tracePt t="29065" x="2517775" y="4389438"/>
          <p14:tracePt t="29082" x="2517775" y="4422775"/>
          <p14:tracePt t="29099" x="2517775" y="4438650"/>
          <p14:tracePt t="29116" x="2517775" y="4460875"/>
          <p14:tracePt t="29132" x="2517775" y="4506913"/>
          <p14:tracePt t="29150" x="2517775" y="4552950"/>
          <p14:tracePt t="29165" x="2517775" y="4575175"/>
          <p14:tracePt t="29182" x="2517775" y="4598988"/>
          <p14:tracePt t="29199" x="2506663" y="4632325"/>
          <p14:tracePt t="29215" x="2498725" y="4648200"/>
          <p14:tracePt t="29232" x="2492375" y="4670425"/>
          <p14:tracePt t="29249" x="2484438" y="4675188"/>
          <p14:tracePt t="29265" x="2465388" y="4694238"/>
          <p14:tracePt t="29282" x="2454275" y="4705350"/>
          <p14:tracePt t="29299" x="2430463" y="4727575"/>
          <p14:tracePt t="29315" x="2422525" y="4735513"/>
          <p14:tracePt t="29332" x="2389188" y="4765675"/>
          <p14:tracePt t="29349" x="2370138" y="4778375"/>
          <p14:tracePt t="29365" x="2335213" y="4800600"/>
          <p14:tracePt t="29382" x="2324100" y="4811713"/>
          <p14:tracePt t="29399" x="2301875" y="4835525"/>
          <p14:tracePt t="29415" x="2293938" y="4841875"/>
          <p14:tracePt t="29432" x="2270125" y="4865688"/>
          <p14:tracePt t="29449" x="2251075" y="4876800"/>
          <p14:tracePt t="29465" x="2232025" y="4899025"/>
          <p14:tracePt t="29482" x="2220913" y="4911725"/>
          <p14:tracePt t="29499" x="2198688" y="4930775"/>
          <p14:tracePt t="29515" x="2187575" y="4941888"/>
          <p14:tracePt t="29532" x="2179638" y="4964113"/>
          <p14:tracePt t="29549" x="2171700" y="4972050"/>
          <p14:tracePt t="29566" x="2171700" y="4983163"/>
          <p14:tracePt t="29582" x="2171700" y="4991100"/>
          <p14:tracePt t="29600" x="2171700" y="4999038"/>
          <p14:tracePt t="29615" x="2179638" y="5006975"/>
          <p14:tracePt t="29632" x="2182813" y="5010150"/>
          <p14:tracePt t="29649" x="2198688" y="5029200"/>
          <p14:tracePt t="29665" x="2209800" y="5032375"/>
          <p14:tracePt t="29682" x="2236788" y="5045075"/>
          <p14:tracePt t="29699" x="2251075" y="5051425"/>
          <p14:tracePt t="29715" x="2286000" y="5064125"/>
          <p14:tracePt t="29732" x="2301875" y="5067300"/>
          <p14:tracePt t="29749" x="2335213" y="5078413"/>
          <p14:tracePt t="29765" x="2351088" y="5086350"/>
          <p14:tracePt t="29782" x="2384425" y="5094288"/>
          <p14:tracePt t="29799" x="2408238" y="5102225"/>
          <p14:tracePt t="29815" x="2449513" y="5105400"/>
          <p14:tracePt t="29832" x="2465388" y="5105400"/>
          <p14:tracePt t="29849" x="2484438" y="5105400"/>
          <p14:tracePt t="29865" x="2495550" y="5113338"/>
          <p14:tracePt t="29882" x="2525713" y="5113338"/>
          <p14:tracePt t="29899" x="2544763" y="5116513"/>
          <p14:tracePt t="29915" x="2574925" y="5116513"/>
          <p14:tracePt t="29932" x="2593975" y="5116513"/>
          <p14:tracePt t="29949" x="2620963" y="5116513"/>
          <p14:tracePt t="29965" x="2636838" y="5116513"/>
          <p14:tracePt t="29982" x="2667000" y="5116513"/>
          <p14:tracePt t="29999" x="2686050" y="5116513"/>
          <p14:tracePt t="30016" x="2716213" y="5108575"/>
          <p14:tracePt t="30032" x="2735263" y="5108575"/>
          <p14:tracePt t="30050" x="2773363" y="5108575"/>
          <p14:tracePt t="30065" x="2797175" y="5105400"/>
          <p14:tracePt t="30082" x="2819400" y="5105400"/>
          <p14:tracePt t="30099" x="2865438" y="5105400"/>
          <p14:tracePt t="30115" x="2887663" y="5105400"/>
          <p14:tracePt t="30132" x="2922588" y="5094288"/>
          <p14:tracePt t="30149" x="2936875" y="5089525"/>
          <p14:tracePt t="30165" x="2960688" y="5078413"/>
          <p14:tracePt t="30182" x="2968625" y="5070475"/>
          <p14:tracePt t="30199" x="2982913" y="5064125"/>
          <p14:tracePt t="30216" x="2987675" y="5059363"/>
          <p14:tracePt t="30232" x="2998788" y="5051425"/>
          <p14:tracePt t="30249" x="3001963" y="5051425"/>
          <p14:tracePt t="30309" x="3001963" y="5045075"/>
          <p14:tracePt t="30321" x="3006725" y="5040313"/>
          <p14:tracePt t="30332" x="3009900" y="5037138"/>
          <p14:tracePt t="30343" x="3021013" y="5032375"/>
          <p14:tracePt t="30354" x="3028950" y="5029200"/>
          <p14:tracePt t="30365" x="3032125" y="5021263"/>
          <p14:tracePt t="30382" x="3040063" y="5018088"/>
          <p14:tracePt t="30399" x="3048000" y="4991100"/>
          <p14:tracePt t="30415" x="3055938" y="4983163"/>
          <p14:tracePt t="30432" x="3063875" y="4953000"/>
          <p14:tracePt t="30449" x="3074988" y="4945063"/>
          <p14:tracePt t="30466" x="3094038" y="4933950"/>
          <p14:tracePt t="30482" x="3105150" y="4906963"/>
          <p14:tracePt t="30499" x="3101975" y="4879975"/>
          <p14:tracePt t="30515" x="3086100" y="4846638"/>
          <p14:tracePt t="31436" x="3086100" y="4841875"/>
          <p14:tracePt t="31446" x="3089275" y="4841875"/>
          <p14:tracePt t="31465" x="3097213" y="4841875"/>
          <p14:tracePt t="31482" x="3101975" y="4841875"/>
          <p14:tracePt t="31499" x="3105150" y="4841875"/>
          <p14:tracePt t="31515" x="3116263" y="4841875"/>
          <p14:tracePt t="31532" x="3127375" y="4841875"/>
          <p14:tracePt t="31549" x="3132138" y="4841875"/>
          <p14:tracePt t="31840" x="3132138" y="4835525"/>
          <p14:tracePt t="31852" x="3124200" y="4827588"/>
          <p14:tracePt t="31865" x="3124200" y="4819650"/>
          <p14:tracePt t="31895" x="3121025" y="4819650"/>
          <p14:tracePt t="31908" x="3116263" y="4816475"/>
          <p14:tracePt t="31918" x="3113088" y="4811713"/>
          <p14:tracePt t="31932" x="3113088" y="4808538"/>
          <p14:tracePt t="36149" x="3124200" y="4811713"/>
          <p14:tracePt t="36159" x="3140075" y="4822825"/>
          <p14:tracePt t="36170" x="3151188" y="4830763"/>
          <p14:tracePt t="36182" x="3162300" y="4835525"/>
          <p14:tracePt t="36198" x="3178175" y="4841875"/>
          <p14:tracePt t="36216" x="3211513" y="4849813"/>
          <p14:tracePt t="36232" x="3227388" y="4857750"/>
          <p14:tracePt t="36248" x="3273425" y="4868863"/>
          <p14:tracePt t="36265" x="3306763" y="4868863"/>
          <p14:tracePt t="36282" x="3371850" y="4884738"/>
          <p14:tracePt t="36298" x="3402013" y="4884738"/>
          <p14:tracePt t="36316" x="3459163" y="4879975"/>
          <p14:tracePt t="36332" x="3475038" y="4876800"/>
          <p14:tracePt t="36349" x="3494088" y="4868863"/>
          <p14:tracePt t="36365" x="3532188" y="4857750"/>
          <p14:tracePt t="36382" x="3546475" y="4854575"/>
          <p14:tracePt t="36398" x="3592513" y="4854575"/>
          <p14:tracePt t="36415" x="3611563" y="4854575"/>
          <p14:tracePt t="36419" x="3627438" y="4854575"/>
          <p14:tracePt t="36432" x="3641725" y="4846638"/>
          <p14:tracePt t="36449" x="3660775" y="4846638"/>
          <p14:tracePt t="36465" x="3668713" y="4841875"/>
          <p14:tracePt t="36482" x="3673475" y="4841875"/>
          <p14:tracePt t="36654" x="3676650" y="4838700"/>
          <p14:tracePt t="36665" x="3679825" y="4838700"/>
          <p14:tracePt t="36676" x="3684588" y="4838700"/>
          <p14:tracePt t="36687" x="3692525" y="4838700"/>
          <p14:tracePt t="36699" x="3695700" y="4838700"/>
          <p14:tracePt t="36715" x="3698875" y="4838700"/>
          <p14:tracePt t="36744" x="3687763" y="4835525"/>
          <p14:tracePt t="36755" x="3673475" y="4827588"/>
          <p14:tracePt t="36767" x="3646488" y="4816475"/>
          <p14:tracePt t="36782" x="3622675" y="4803775"/>
          <p14:tracePt t="36798" x="3611563" y="4792663"/>
          <p14:tracePt t="36845" x="3611563" y="4778375"/>
          <p14:tracePt t="36857" x="3608388" y="4765675"/>
          <p14:tracePt t="37173" x="3589338" y="4765675"/>
          <p14:tracePt t="37296" x="3597275" y="4765675"/>
          <p14:tracePt t="37329" x="3600450" y="4762500"/>
          <p14:tracePt t="37341" x="3600450" y="4759325"/>
          <p14:tracePt t="37352" x="3600450" y="4754563"/>
          <p14:tracePt t="37363" x="3600450" y="4751388"/>
          <p14:tracePt t="37409" x="3600450" y="4754563"/>
          <p14:tracePt t="37441" x="3603625" y="4759325"/>
          <p14:tracePt t="37453" x="3608388" y="4759325"/>
          <p14:tracePt t="37465" x="3616325" y="4759325"/>
          <p14:tracePt t="37475" x="3622675" y="4762500"/>
          <p14:tracePt t="37486" x="3627438" y="4762500"/>
          <p14:tracePt t="37532" x="3619500" y="4765675"/>
          <p14:tracePt t="37543" x="3616325" y="4770438"/>
          <p14:tracePt t="37554" x="3611563" y="4770438"/>
          <p14:tracePt t="37565" x="3608388" y="4778375"/>
          <p14:tracePt t="37582" x="3603625" y="4781550"/>
          <p14:tracePt t="37599" x="3603625" y="4784725"/>
          <p14:tracePt t="37689" x="3608388" y="4784725"/>
          <p14:tracePt t="37824" x="3611563" y="4784725"/>
          <p14:tracePt t="38161" x="3611563" y="4789488"/>
          <p14:tracePt t="38173" x="3611563" y="4792663"/>
          <p14:tracePt t="38184" x="3611563" y="4797425"/>
          <p14:tracePt t="38198" x="3611563" y="4800600"/>
          <p14:tracePt t="38215" x="3611563" y="4808538"/>
          <p14:tracePt t="38232" x="3611563" y="4816475"/>
          <p14:tracePt t="38249" x="3611563" y="4819650"/>
          <p14:tracePt t="38265" x="3616325" y="4827588"/>
          <p14:tracePt t="38282" x="3616325" y="4830763"/>
          <p14:tracePt t="38298" x="3616325" y="4841875"/>
          <p14:tracePt t="38315" x="3616325" y="4846638"/>
          <p14:tracePt t="38332" x="3616325" y="4854575"/>
          <p14:tracePt t="38348" x="3616325" y="4857750"/>
          <p14:tracePt t="38387" x="3616325" y="4860925"/>
          <p14:tracePt t="38398" x="3616325" y="4868863"/>
          <p14:tracePt t="38415" x="3616325" y="4873625"/>
          <p14:tracePt t="38432" x="3616325" y="4879975"/>
          <p14:tracePt t="38465" x="3616325" y="4887913"/>
          <p14:tracePt t="38482" x="3616325" y="4892675"/>
          <p14:tracePt t="38498" x="3616325" y="4903788"/>
          <p14:tracePt t="38515" x="3616325" y="4906963"/>
          <p14:tracePt t="38532" x="3616325" y="4914900"/>
          <p14:tracePt t="38548" x="3616325" y="4918075"/>
          <p14:tracePt t="38566" x="3616325" y="4922838"/>
          <p14:tracePt t="38600" x="3616325" y="4926013"/>
          <p14:tracePt t="38615" x="3616325" y="4933950"/>
          <p14:tracePt t="38632" x="3616325" y="4937125"/>
          <p14:tracePt t="38859" x="3616325" y="4941888"/>
          <p14:tracePt t="38870" x="3616325" y="4945063"/>
          <p14:tracePt t="38882" x="3616325" y="4949825"/>
          <p14:tracePt t="38893" x="3616325" y="4953000"/>
          <p14:tracePt t="38905" x="3616325" y="4956175"/>
          <p14:tracePt t="39050" x="3611563" y="4956175"/>
          <p14:tracePt t="39062" x="3611563" y="4964113"/>
          <p14:tracePt t="39140" x="3611563" y="4968875"/>
          <p14:tracePt t="39851" x="3611563" y="4975225"/>
          <p14:tracePt t="39861" x="3608388" y="4983163"/>
          <p14:tracePt t="39882" x="3608388" y="4994275"/>
          <p14:tracePt t="40006" x="3608388" y="4999038"/>
          <p14:tracePt t="40018" x="3603625" y="5002213"/>
          <p14:tracePt t="40030" x="3603625" y="5006975"/>
          <p14:tracePt t="40040" x="3603625" y="5010150"/>
          <p14:tracePt t="40052" x="3603625" y="5013325"/>
          <p14:tracePt t="40065" x="3600450" y="5018088"/>
          <p14:tracePt t="40082" x="3600450" y="5021263"/>
          <p14:tracePt t="40098" x="3597275" y="5032375"/>
          <p14:tracePt t="40186" x="3597275" y="5037138"/>
          <p14:tracePt t="40198" x="3597275" y="5040313"/>
          <p14:tracePt t="40209" x="3597275" y="5045075"/>
          <p14:tracePt t="40220" x="3597275" y="5048250"/>
          <p14:tracePt t="40344" x="3597275" y="5051425"/>
          <p14:tracePt t="40355" x="3597275" y="5059363"/>
          <p14:tracePt t="40367" x="3597275" y="5064125"/>
          <p14:tracePt t="40378" x="3597275" y="5067300"/>
          <p14:tracePt t="40389" x="3597275" y="5070475"/>
          <p14:tracePt t="40413" x="3597275" y="5075238"/>
          <p14:tracePt t="40513" x="3589338" y="5078413"/>
          <p14:tracePt t="40547" x="3589338" y="5083175"/>
          <p14:tracePt t="40558" x="3589338" y="5089525"/>
          <p14:tracePt t="40580" x="3589338" y="5094288"/>
          <p14:tracePt t="40591" x="3589338" y="5097463"/>
          <p14:tracePt t="40602" x="3589338" y="5102225"/>
          <p14:tracePt t="40615" x="3584575" y="5105400"/>
          <p14:tracePt t="40632" x="3584575" y="5108575"/>
          <p14:tracePt t="40648" x="3584575" y="5121275"/>
          <p14:tracePt t="40665" x="3584575" y="5124450"/>
          <p14:tracePt t="40862" x="3584575" y="5132388"/>
          <p14:tracePt t="40882" x="3581400" y="5135563"/>
          <p14:tracePt t="40898" x="3581400" y="5140325"/>
          <p14:tracePt t="41132" x="3581400" y="5146675"/>
          <p14:tracePt t="41148" x="3581400" y="5154613"/>
          <p14:tracePt t="41188" x="3581400" y="5159375"/>
          <p14:tracePt t="41199" x="3581400" y="5162550"/>
          <p14:tracePt t="41234" x="3581400" y="5165725"/>
          <p14:tracePt t="41244" x="3578225" y="5170488"/>
          <p14:tracePt t="41255" x="3578225" y="5173663"/>
          <p14:tracePt t="41267" x="3578225" y="5178425"/>
          <p14:tracePt t="41282" x="3578225" y="5184775"/>
          <p14:tracePt t="41299" x="3578225" y="5189538"/>
          <p14:tracePt t="41315" x="3578225" y="5192713"/>
          <p14:tracePt t="41332" x="3573463" y="5197475"/>
          <p14:tracePt t="41348" x="3573463" y="5200650"/>
          <p14:tracePt t="41379" x="3573463" y="5203825"/>
          <p14:tracePt t="41402" x="3573463" y="5208588"/>
          <p14:tracePt t="41424" x="3573463" y="5216525"/>
          <p14:tracePt t="41435" x="3573463" y="5219700"/>
          <p14:tracePt t="41458" x="3573463" y="5222875"/>
          <p14:tracePt t="41469" x="3573463" y="5227638"/>
          <p14:tracePt t="41480" x="3573463" y="5230813"/>
          <p14:tracePt t="41491" x="3570288" y="5235575"/>
          <p14:tracePt t="41503" x="3570288" y="5238750"/>
          <p14:tracePt t="41515" x="3565525" y="5246688"/>
          <p14:tracePt t="41532" x="3559175" y="5249863"/>
          <p14:tracePt t="41548" x="3559175" y="5257800"/>
          <p14:tracePt t="41565" x="3554413" y="5260975"/>
          <p14:tracePt t="41582" x="3554413" y="5268913"/>
          <p14:tracePt t="41598" x="3554413" y="5273675"/>
          <p14:tracePt t="41615" x="3554413" y="5284788"/>
          <p14:tracePt t="41632" x="3554413" y="5287963"/>
          <p14:tracePt t="41648" x="3551238" y="5295900"/>
          <p14:tracePt t="41665" x="3551238" y="5299075"/>
          <p14:tracePt t="41682" x="3551238" y="5311775"/>
          <p14:tracePt t="41699" x="3546475" y="5314950"/>
          <p14:tracePt t="41715" x="3546475" y="5318125"/>
          <p14:tracePt t="41732" x="3540125" y="5326063"/>
          <p14:tracePt t="41750" x="3527425" y="5341938"/>
          <p14:tracePt t="41765" x="3524250" y="5353050"/>
          <p14:tracePt t="41782" x="3521075" y="5360988"/>
          <p14:tracePt t="41798" x="3521075" y="5372100"/>
          <p14:tracePt t="41815" x="3516313" y="5375275"/>
          <p14:tracePt t="41832" x="3516313" y="5383213"/>
          <p14:tracePt t="41848" x="3516313" y="5387975"/>
          <p14:tracePt t="41865" x="3505200" y="5394325"/>
          <p14:tracePt t="41882" x="3505200" y="5399088"/>
          <p14:tracePt t="41898" x="3502025" y="5410200"/>
          <p14:tracePt t="41915" x="3502025" y="5413375"/>
          <p14:tracePt t="41932" x="3502025" y="5421313"/>
          <p14:tracePt t="41948" x="3502025" y="5426075"/>
          <p14:tracePt t="41965" x="3497263" y="5437188"/>
          <p14:tracePt t="41982" x="3497263" y="5440363"/>
          <p14:tracePt t="41998" x="3494088" y="5448300"/>
          <p14:tracePt t="42015" x="3494088" y="5451475"/>
          <p14:tracePt t="42032" x="3489325" y="5456238"/>
          <p14:tracePt t="42065" x="3489325" y="5467350"/>
          <p14:tracePt t="42099" x="3489325" y="5470525"/>
          <p14:tracePt t="42301" x="3489325" y="5475288"/>
          <p14:tracePt t="42313" x="3489325" y="5478463"/>
          <p14:tracePt t="42324" x="3489325" y="5483225"/>
          <p14:tracePt t="42335" x="3489325" y="5486400"/>
          <p14:tracePt t="42584" x="3486150" y="5497513"/>
          <p14:tracePt t="42594" x="3486150" y="5502275"/>
          <p14:tracePt t="42605" x="3486150" y="5505450"/>
          <p14:tracePt t="42617" x="3486150" y="5508625"/>
          <p14:tracePt t="42632" x="3486150" y="5513388"/>
          <p14:tracePt t="42649" x="3486150" y="5516563"/>
          <p14:tracePt t="42665" x="3478213" y="5521325"/>
          <p14:tracePt t="42899" x="3478213" y="5532438"/>
          <p14:tracePt t="42915" x="3478213" y="5535613"/>
          <p14:tracePt t="42932" x="3475038" y="5543550"/>
          <p14:tracePt t="42948" x="3475038" y="5546725"/>
          <p14:tracePt t="42966" x="3475038" y="5554663"/>
          <p14:tracePt t="43010" x="3475038" y="5562600"/>
          <p14:tracePt t="43090" x="3475038" y="5565775"/>
          <p14:tracePt t="43101" x="3475038" y="5570538"/>
          <p14:tracePt t="43111" x="3475038" y="5573713"/>
          <p14:tracePt t="43383" x="3486150" y="5578475"/>
          <p14:tracePt t="43398" x="3494088" y="5581650"/>
          <p14:tracePt t="43415" x="3508375" y="5592763"/>
          <p14:tracePt t="43432" x="3513138" y="5592763"/>
          <p14:tracePt t="43448" x="3521075" y="5597525"/>
          <p14:tracePt t="43465" x="3524250" y="5597525"/>
          <p14:tracePt t="43482" x="3535363" y="5597525"/>
          <p14:tracePt t="43934" x="3546475" y="5597525"/>
          <p14:tracePt t="43945" x="3570288" y="5600700"/>
          <p14:tracePt t="43966" x="3581400" y="5600700"/>
          <p14:tracePt t="43982" x="3592513" y="5600700"/>
          <p14:tracePt t="43999" x="3600450" y="5600700"/>
          <p14:tracePt t="44015" x="3619500" y="5600700"/>
          <p14:tracePt t="44032" x="3630613" y="5600700"/>
          <p14:tracePt t="44048" x="3646488" y="5600700"/>
          <p14:tracePt t="44065" x="3654425" y="5600700"/>
          <p14:tracePt t="44082" x="3660775" y="5600700"/>
          <p14:tracePt t="44098" x="3668713" y="5597525"/>
          <p14:tracePt t="44115" x="3676650" y="5597525"/>
          <p14:tracePt t="44132" x="3679825" y="5597525"/>
          <p14:tracePt t="44148" x="3687763" y="5592763"/>
          <p14:tracePt t="44165" x="3698875" y="5592763"/>
          <p14:tracePt t="44182" x="3711575" y="5592763"/>
          <p14:tracePt t="44198" x="3714750" y="5592763"/>
          <p14:tracePt t="44215" x="3736975" y="5584825"/>
          <p14:tracePt t="44232" x="3744913" y="5584825"/>
          <p14:tracePt t="44248" x="3763963" y="5584825"/>
          <p14:tracePt t="44265" x="3775075" y="5581650"/>
          <p14:tracePt t="44283" x="3790950" y="5578475"/>
          <p14:tracePt t="44298" x="3798888" y="5578475"/>
          <p14:tracePt t="44315" x="3817938" y="5573713"/>
          <p14:tracePt t="44332" x="3829050" y="5573713"/>
          <p14:tracePt t="44348" x="3844925" y="5565775"/>
          <p14:tracePt t="44365" x="3851275" y="5565775"/>
          <p14:tracePt t="44382" x="3875088" y="5559425"/>
          <p14:tracePt t="44398" x="3878263" y="5559425"/>
          <p14:tracePt t="44416" x="3883025" y="5551488"/>
          <p14:tracePt t="44418" x="3886200" y="5546725"/>
          <p14:tracePt t="44432" x="3889375" y="5543550"/>
          <p14:tracePt t="44449" x="3894138" y="5543550"/>
          <p14:tracePt t="44465" x="3905250" y="5540375"/>
          <p14:tracePt t="44482" x="3908425" y="5540375"/>
          <p14:tracePt t="44498" x="3916363" y="5535613"/>
          <p14:tracePt t="44515" x="3921125" y="5532438"/>
          <p14:tracePt t="44532" x="3927475" y="5521325"/>
          <p14:tracePt t="44548" x="3935413" y="5516563"/>
          <p14:tracePt t="44565" x="3943350" y="5513388"/>
          <p14:tracePt t="44582" x="3946525" y="5513388"/>
          <p14:tracePt t="44598" x="3954463" y="5505450"/>
          <p14:tracePt t="44615" x="3959225" y="5502275"/>
          <p14:tracePt t="44632" x="3970338" y="5489575"/>
          <p14:tracePt t="44648" x="3973513" y="5486400"/>
          <p14:tracePt t="44665" x="3981450" y="5478463"/>
          <p14:tracePt t="44682" x="3984625" y="5475288"/>
          <p14:tracePt t="44699" x="3992563" y="5467350"/>
          <p14:tracePt t="44732" x="4000500" y="5459413"/>
          <p14:tracePt t="44748" x="4003675" y="5456238"/>
          <p14:tracePt t="44765" x="4011613" y="5448300"/>
          <p14:tracePt t="44782" x="4016375" y="5445125"/>
          <p14:tracePt t="44798" x="4022725" y="5437188"/>
          <p14:tracePt t="44815" x="4030663" y="5432425"/>
          <p14:tracePt t="44832" x="4038600" y="5421313"/>
          <p14:tracePt t="44848" x="4041775" y="5418138"/>
          <p14:tracePt t="44866" x="4041775" y="5410200"/>
          <p14:tracePt t="44882" x="4046538" y="5407025"/>
          <p14:tracePt t="44898" x="4046538" y="5402263"/>
          <p14:tracePt t="44915" x="4049713" y="5391150"/>
          <p14:tracePt t="44935" x="4049713" y="5387975"/>
          <p14:tracePt t="44948" x="4054475" y="5383213"/>
          <p14:tracePt t="44966" x="4054475" y="5380038"/>
          <p14:tracePt t="44982" x="4054475" y="5372100"/>
          <p14:tracePt t="44998" x="4054475" y="5364163"/>
          <p14:tracePt t="45015" x="4054475" y="5356225"/>
          <p14:tracePt t="45032" x="4054475" y="5353050"/>
          <p14:tracePt t="45048" x="4054475" y="5345113"/>
          <p14:tracePt t="45065" x="4054475" y="5341938"/>
          <p14:tracePt t="45082" x="4054475" y="5330825"/>
          <p14:tracePt t="45098" x="4054475" y="5326063"/>
          <p14:tracePt t="45115" x="4054475" y="5314950"/>
          <p14:tracePt t="45132" x="4054475" y="5311775"/>
          <p14:tracePt t="45148" x="4046538" y="5299075"/>
          <p14:tracePt t="45165" x="4046538" y="5295900"/>
          <p14:tracePt t="45182" x="4041775" y="5287963"/>
          <p14:tracePt t="45198" x="4038600" y="5284788"/>
          <p14:tracePt t="45216" x="4035425" y="5273675"/>
          <p14:tracePt t="45232" x="4027488" y="5268913"/>
          <p14:tracePt t="45248" x="4019550" y="5260975"/>
          <p14:tracePt t="45265" x="4016375" y="5257800"/>
          <p14:tracePt t="45282" x="4008438" y="5249863"/>
          <p14:tracePt t="45298" x="4003675" y="5241925"/>
          <p14:tracePt t="45316" x="3997325" y="5238750"/>
          <p14:tracePt t="45332" x="3989388" y="5230813"/>
          <p14:tracePt t="45348" x="3984625" y="5227638"/>
          <p14:tracePt t="45365" x="3981450" y="5222875"/>
          <p14:tracePt t="45418" x="3978275" y="5222875"/>
          <p14:tracePt t="45440" x="3973513" y="5222875"/>
          <p14:tracePt t="45452" x="3973513" y="5219700"/>
          <p14:tracePt t="45508" x="3970338" y="5219700"/>
          <p14:tracePt t="45519" x="3962400" y="5211763"/>
          <p14:tracePt t="45531" x="3959225" y="5208588"/>
          <p14:tracePt t="45553" x="3954463" y="5208588"/>
          <p14:tracePt t="45564" x="3951288" y="5208588"/>
          <p14:tracePt t="45575" x="3946525" y="5208588"/>
          <p14:tracePt t="45586" x="3943350" y="5208588"/>
          <p14:tracePt t="45632" x="3943350" y="5203825"/>
          <p14:tracePt t="46185" x="3932238" y="5197475"/>
          <p14:tracePt t="46193" x="3924300" y="5192713"/>
          <p14:tracePt t="46205" x="3921125" y="5189538"/>
          <p14:tracePt t="46217" x="3916363" y="5189538"/>
          <p14:tracePt t="46232" x="3913188" y="5189538"/>
          <p14:tracePt t="46249" x="3905250" y="5189538"/>
          <p14:tracePt t="46265" x="3897313" y="5189538"/>
          <p14:tracePt t="46281" x="3894138" y="5181600"/>
          <p14:tracePt t="46298" x="3886200" y="5181600"/>
          <p14:tracePt t="46668" x="3875088" y="5181600"/>
          <p14:tracePt t="46679" x="3863975" y="5184775"/>
          <p14:tracePt t="46698" x="3851275" y="5189538"/>
          <p14:tracePt t="46715" x="3836988" y="5189538"/>
          <p14:tracePt t="46732" x="3832225" y="5192713"/>
          <p14:tracePt t="46748" x="3825875" y="5192713"/>
          <p14:tracePt t="46765" x="3821113" y="5192713"/>
          <p14:tracePt t="46782" x="3817938" y="5192713"/>
          <p14:tracePt t="47128" x="3813175" y="5197475"/>
          <p14:tracePt t="47130" x="3810000" y="5200650"/>
          <p14:tracePt t="47148" x="3794125" y="5211763"/>
          <p14:tracePt t="47165" x="3779838" y="5219700"/>
          <p14:tracePt t="47182" x="3771900" y="5227638"/>
          <p14:tracePt t="47198" x="3749675" y="5235575"/>
          <p14:tracePt t="47215" x="3736975" y="5241925"/>
          <p14:tracePt t="47232" x="3730625" y="5249863"/>
          <p14:tracePt t="47248" x="3725863" y="5254625"/>
          <p14:tracePt t="47265" x="3717925" y="5260975"/>
          <p14:tracePt t="47283" x="3711575" y="5268913"/>
          <p14:tracePt t="47298" x="3703638" y="5276850"/>
          <p14:tracePt t="47315" x="3698875" y="5280025"/>
          <p14:tracePt t="47332" x="3692525" y="5287963"/>
          <p14:tracePt t="47348" x="3687763" y="5292725"/>
          <p14:tracePt t="47365" x="3676650" y="5303838"/>
          <p14:tracePt t="47382" x="3673475" y="5307013"/>
          <p14:tracePt t="47398" x="3665538" y="5318125"/>
          <p14:tracePt t="47415" x="3657600" y="5330825"/>
          <p14:tracePt t="47432" x="3649663" y="5353050"/>
          <p14:tracePt t="47448" x="3649663" y="5360988"/>
          <p14:tracePt t="47466" x="3646488" y="5375275"/>
          <p14:tracePt t="47482" x="3638550" y="5380038"/>
          <p14:tracePt t="47499" x="3638550" y="5387975"/>
          <p14:tracePt t="47515" x="3638550" y="5391150"/>
          <p14:tracePt t="47532" x="3641725" y="5402263"/>
          <p14:tracePt t="47548" x="3646488" y="5407025"/>
          <p14:tracePt t="47566" x="3649663" y="5413375"/>
          <p14:tracePt t="47582" x="3654425" y="5418138"/>
          <p14:tracePt t="47598" x="3657600" y="5421313"/>
          <p14:tracePt t="47615" x="3665538" y="5432425"/>
          <p14:tracePt t="47632" x="3673475" y="5437188"/>
          <p14:tracePt t="47648" x="3679825" y="5445125"/>
          <p14:tracePt t="47665" x="3679825" y="5448300"/>
          <p14:tracePt t="47682" x="3684588" y="5451475"/>
          <p14:tracePt t="47698" x="3687763" y="5451475"/>
          <p14:tracePt t="47715" x="3695700" y="5459413"/>
          <p14:tracePt t="47731" x="3703638" y="5467350"/>
          <p14:tracePt t="47748" x="3711575" y="5475288"/>
          <p14:tracePt t="47765" x="3714750" y="5478463"/>
          <p14:tracePt t="47782" x="3730625" y="5486400"/>
          <p14:tracePt t="47798" x="3733800" y="5494338"/>
          <p14:tracePt t="47815" x="3744913" y="5497513"/>
          <p14:tracePt t="47832" x="3756025" y="5497513"/>
          <p14:tracePt t="47848" x="3763963" y="5497513"/>
          <p14:tracePt t="47865" x="3768725" y="5497513"/>
          <p14:tracePt t="47882" x="3775075" y="5497513"/>
          <p14:tracePt t="47898" x="3783013" y="5497513"/>
          <p14:tracePt t="47915" x="3794125" y="5497513"/>
          <p14:tracePt t="47932" x="3806825" y="5497513"/>
          <p14:tracePt t="47948" x="3825875" y="5502275"/>
          <p14:tracePt t="47965" x="3829050" y="5502275"/>
          <p14:tracePt t="47982" x="3844925" y="5502275"/>
          <p14:tracePt t="47998" x="3851275" y="5502275"/>
          <p14:tracePt t="48016" x="3867150" y="5502275"/>
          <p14:tracePt t="48033" x="3870325" y="5502275"/>
          <p14:tracePt t="48579" x="3875088" y="5502275"/>
          <p14:tracePt t="48591" x="3883025" y="5502275"/>
          <p14:tracePt t="48601" x="3889375" y="5502275"/>
          <p14:tracePt t="48615" x="3894138" y="5502275"/>
          <p14:tracePt t="48632" x="3902075" y="5505450"/>
          <p14:tracePt t="48648" x="3924300" y="5516563"/>
          <p14:tracePt t="48665" x="3940175" y="5524500"/>
          <p14:tracePt t="48682" x="3973513" y="5532438"/>
          <p14:tracePt t="48698" x="3981450" y="5532438"/>
          <p14:tracePt t="48715" x="4003675" y="5532438"/>
          <p14:tracePt t="48732" x="4011613" y="5532438"/>
          <p14:tracePt t="48748" x="4030663" y="5532438"/>
          <p14:tracePt t="48765" x="4041775" y="5532438"/>
          <p14:tracePt t="48782" x="4068763" y="5540375"/>
          <p14:tracePt t="48798" x="4076700" y="5540375"/>
          <p14:tracePt t="48815" x="4098925" y="5543550"/>
          <p14:tracePt t="48832" x="4106863" y="5543550"/>
          <p14:tracePt t="48848" x="4122738" y="5543550"/>
          <p14:tracePt t="48865" x="4130675" y="5543550"/>
          <p14:tracePt t="48881" x="4149725" y="5543550"/>
          <p14:tracePt t="48898" x="4160838" y="5551488"/>
          <p14:tracePt t="48916" x="4164013" y="5554663"/>
          <p14:tracePt t="48932" x="4156075" y="5546725"/>
          <p14:tracePt t="48948" x="4144963" y="5543550"/>
          <p14:tracePt t="49514" x="4156075" y="5535613"/>
          <p14:tracePt t="49524" x="4175125" y="5551488"/>
          <p14:tracePt t="49580" x="4179888" y="5551488"/>
          <p14:tracePt t="49591" x="4183063" y="5551488"/>
          <p14:tracePt t="49603" x="4198938" y="5551488"/>
          <p14:tracePt t="49615" x="4213225" y="5551488"/>
          <p14:tracePt t="49632" x="4244975" y="5551488"/>
          <p14:tracePt t="49648" x="4340225" y="5554663"/>
          <p14:tracePt t="49665" x="4389438" y="5554663"/>
          <p14:tracePt t="49682" x="4446588" y="5554663"/>
          <p14:tracePt t="49698" x="4468813" y="5554663"/>
          <p14:tracePt t="49716" x="4506913" y="5554663"/>
          <p14:tracePt t="49732" x="4530725" y="5554663"/>
          <p14:tracePt t="49748" x="4583113" y="5554663"/>
          <p14:tracePt t="49765" x="4606925" y="5554663"/>
          <p14:tracePt t="49782" x="4645025" y="5554663"/>
          <p14:tracePt t="49798" x="4667250" y="5554663"/>
          <p14:tracePt t="49816" x="4705350" y="5554663"/>
          <p14:tracePt t="49831" x="4727575" y="5554663"/>
          <p14:tracePt t="49848" x="4743450" y="5554663"/>
          <p14:tracePt t="49865" x="4770438" y="5554663"/>
          <p14:tracePt t="49881" x="4789488" y="5554663"/>
          <p14:tracePt t="49898" x="4811713" y="5554663"/>
          <p14:tracePt t="49915" x="4822825" y="5554663"/>
          <p14:tracePt t="49918" x="4838700" y="5554663"/>
          <p14:tracePt t="49931" x="4849813" y="5554663"/>
          <p14:tracePt t="49948" x="4865688" y="5554663"/>
          <p14:tracePt t="49965" x="4899025" y="5554663"/>
          <p14:tracePt t="49982" x="4914900" y="5554663"/>
          <p14:tracePt t="49998" x="4953000" y="5554663"/>
          <p14:tracePt t="50015" x="4975225" y="5554663"/>
          <p14:tracePt t="50032" x="5013325" y="5554663"/>
          <p14:tracePt t="50048" x="5032375" y="5551488"/>
          <p14:tracePt t="50065" x="5064125" y="5551488"/>
          <p14:tracePt t="50082" x="5083175" y="5551488"/>
          <p14:tracePt t="50098" x="5108575" y="5554663"/>
          <p14:tracePt t="50115" x="5124450" y="5559425"/>
          <p14:tracePt t="50131" x="5159375" y="5565775"/>
          <p14:tracePt t="50148" x="5165725" y="5570538"/>
          <p14:tracePt t="50165" x="5189538" y="5573713"/>
          <p14:tracePt t="50182" x="5197475" y="5573713"/>
          <p14:tracePt t="50198" x="5203825" y="5578475"/>
          <p14:tracePt t="50215" x="5211763" y="5584825"/>
          <p14:tracePt t="50232" x="5219700" y="5584825"/>
          <p14:tracePt t="50248" x="5222875" y="5584825"/>
          <p14:tracePt t="50265" x="5227638" y="5584825"/>
          <p14:tracePt t="50298" x="5230813" y="5589588"/>
          <p14:tracePt t="50315" x="5241925" y="5592763"/>
          <p14:tracePt t="50332" x="5246688" y="5597525"/>
          <p14:tracePt t="50348" x="5265738" y="5608638"/>
          <p14:tracePt t="50365" x="5276850" y="5611813"/>
          <p14:tracePt t="50382" x="5287963" y="5616575"/>
          <p14:tracePt t="50398" x="5299075" y="5616575"/>
          <p14:tracePt t="50415" x="5307013" y="5616575"/>
          <p14:tracePt t="50431" x="5311775" y="5616575"/>
          <p14:tracePt t="50448" x="5318125" y="5616575"/>
          <p14:tracePt t="50465" x="5330825" y="5616575"/>
          <p14:tracePt t="50481" x="5349875" y="5616575"/>
          <p14:tracePt t="50498" x="5360988" y="5616575"/>
          <p14:tracePt t="50515" x="5372100" y="5616575"/>
          <p14:tracePt t="50532" x="5375275" y="5616575"/>
          <p14:tracePt t="50548" x="5387975" y="5616575"/>
          <p14:tracePt t="50565" x="5391150" y="5616575"/>
          <p14:tracePt t="50582" x="5399088" y="5616575"/>
          <p14:tracePt t="50598" x="5402263" y="5616575"/>
          <p14:tracePt t="50615" x="5413375" y="5616575"/>
          <p14:tracePt t="50632" x="5421313" y="5616575"/>
          <p14:tracePt t="50648" x="5440363" y="5616575"/>
          <p14:tracePt t="50665" x="5456238" y="5616575"/>
          <p14:tracePt t="50682" x="5489575" y="5622925"/>
          <p14:tracePt t="50699" x="5505450" y="5622925"/>
          <p14:tracePt t="50715" x="5527675" y="5622925"/>
          <p14:tracePt t="50732" x="5581650" y="5622925"/>
          <p14:tracePt t="50748" x="5603875" y="5619750"/>
          <p14:tracePt t="50765" x="5649913" y="5619750"/>
          <p14:tracePt t="50781" x="5673725" y="5619750"/>
          <p14:tracePt t="50798" x="5715000" y="5619750"/>
          <p14:tracePt t="50815" x="5730875" y="5619750"/>
          <p14:tracePt t="50831" x="5768975" y="5619750"/>
          <p14:tracePt t="50848" x="5788025" y="5616575"/>
          <p14:tracePt t="50865" x="5810250" y="5616575"/>
          <p14:tracePt t="50882" x="5821363" y="5616575"/>
          <p14:tracePt t="50898" x="5840413" y="5608638"/>
          <p14:tracePt t="50915" x="5851525" y="5608638"/>
          <p14:tracePt t="50918" x="5859463" y="5608638"/>
          <p14:tracePt t="50931" x="5870575" y="5608638"/>
          <p14:tracePt t="50948" x="5883275" y="5608638"/>
          <p14:tracePt t="50965" x="5902325" y="5608638"/>
          <p14:tracePt t="50982" x="5908675" y="5608638"/>
          <p14:tracePt t="50998" x="5927725" y="5608638"/>
          <p14:tracePt t="51015" x="5940425" y="5608638"/>
          <p14:tracePt t="51031" x="5959475" y="5608638"/>
          <p14:tracePt t="51048" x="5970588" y="5608638"/>
          <p14:tracePt t="51065" x="5989638" y="5608638"/>
          <p14:tracePt t="51081" x="5997575" y="5603875"/>
          <p14:tracePt t="51098" x="6011863" y="5603875"/>
          <p14:tracePt t="51115" x="6022975" y="5603875"/>
          <p14:tracePt t="51132" x="6046788" y="5603875"/>
          <p14:tracePt t="51148" x="6057900" y="5603875"/>
          <p14:tracePt t="51166" x="6076950" y="5600700"/>
          <p14:tracePt t="51182" x="6088063" y="5600700"/>
          <p14:tracePt t="51198" x="6096000" y="5600700"/>
          <p14:tracePt t="51215" x="6118225" y="5592763"/>
          <p14:tracePt t="51231" x="6126163" y="5592763"/>
          <p14:tracePt t="51248" x="6145213" y="5589588"/>
          <p14:tracePt t="51265" x="6153150" y="5589588"/>
          <p14:tracePt t="51282" x="6161088" y="5589588"/>
          <p14:tracePt t="51298" x="6164263" y="5589588"/>
          <p14:tracePt t="51358" x="6169025" y="5589588"/>
          <p14:tracePt t="51381" x="6172200" y="5589588"/>
          <p14:tracePt t="51391" x="6175375" y="5589588"/>
          <p14:tracePt t="51404" x="6183313" y="5589588"/>
          <p14:tracePt t="51415" x="6188075" y="5584825"/>
          <p14:tracePt t="51431" x="6191250" y="5584825"/>
          <p14:tracePt t="51448" x="6202363" y="5584825"/>
          <p14:tracePt t="51465" x="6210300" y="5584825"/>
          <p14:tracePt t="51482" x="6229350" y="5584825"/>
          <p14:tracePt t="51498" x="6237288" y="5584825"/>
          <p14:tracePt t="51515" x="6251575" y="5584825"/>
          <p14:tracePt t="51532" x="6259513" y="5584825"/>
          <p14:tracePt t="51548" x="6275388" y="5584825"/>
          <p14:tracePt t="51565" x="6283325" y="5584825"/>
          <p14:tracePt t="51582" x="6302375" y="5584825"/>
          <p14:tracePt t="51598" x="6313488" y="5584825"/>
          <p14:tracePt t="51616" x="6332538" y="5584825"/>
          <p14:tracePt t="51632" x="6343650" y="5584825"/>
          <p14:tracePt t="51648" x="6351588" y="5584825"/>
          <p14:tracePt t="51665" x="6370638" y="5584825"/>
          <p14:tracePt t="51682" x="6381750" y="5584825"/>
          <p14:tracePt t="51698" x="6400800" y="5581650"/>
          <p14:tracePt t="51715" x="6411913" y="5573713"/>
          <p14:tracePt t="51732" x="6430963" y="5573713"/>
          <p14:tracePt t="51748" x="6442075" y="5570538"/>
          <p14:tracePt t="51765" x="6450013" y="5565775"/>
          <p14:tracePt t="51783" x="6454775" y="5565775"/>
          <p14:tracePt t="51798" x="6461125" y="5554663"/>
          <p14:tracePt t="51815" x="6469063" y="5551488"/>
          <p14:tracePt t="51831" x="6477000" y="5546725"/>
          <p14:tracePt t="51848" x="6480175" y="5543550"/>
          <p14:tracePt t="51865" x="6488113" y="5535613"/>
          <p14:tracePt t="51881" x="6492875" y="5532438"/>
          <p14:tracePt t="51898" x="6507163" y="5521325"/>
          <p14:tracePt t="51915" x="6511925" y="5516563"/>
          <p14:tracePt t="51931" x="6523038" y="5508625"/>
          <p14:tracePt t="51948" x="6526213" y="5505450"/>
          <p14:tracePt t="51965" x="6534150" y="5494338"/>
          <p14:tracePt t="51981" x="6537325" y="5489575"/>
          <p14:tracePt t="51998" x="6545263" y="5483225"/>
          <p14:tracePt t="52015" x="6550025" y="5478463"/>
          <p14:tracePt t="52032" x="6561138" y="5470525"/>
          <p14:tracePt t="52048" x="6564313" y="5464175"/>
          <p14:tracePt t="52066" x="6572250" y="5456238"/>
          <p14:tracePt t="52082" x="6575425" y="5451475"/>
          <p14:tracePt t="52098" x="6580188" y="5448300"/>
          <p14:tracePt t="52115" x="6591300" y="5440363"/>
          <p14:tracePt t="52132" x="6594475" y="5432425"/>
          <p14:tracePt t="52148" x="6594475" y="5426075"/>
          <p14:tracePt t="52165" x="6594475" y="5421313"/>
          <p14:tracePt t="52182" x="6594475" y="5413375"/>
          <p14:tracePt t="52198" x="6594475" y="5410200"/>
          <p14:tracePt t="52215" x="6594475" y="5399088"/>
          <p14:tracePt t="52231" x="6594475" y="5394325"/>
          <p14:tracePt t="52248" x="6594475" y="5387975"/>
          <p14:tracePt t="52265" x="6594475" y="5383213"/>
          <p14:tracePt t="52282" x="6594475" y="5372100"/>
          <p14:tracePt t="52298" x="6594475" y="5368925"/>
          <p14:tracePt t="52315" x="6594475" y="5360988"/>
          <p14:tracePt t="52331" x="6594475" y="5356225"/>
          <p14:tracePt t="52348" x="6583363" y="5349875"/>
          <p14:tracePt t="52365" x="6580188" y="5345113"/>
          <p14:tracePt t="52382" x="6572250" y="5334000"/>
          <p14:tracePt t="52398" x="6569075" y="5330825"/>
          <p14:tracePt t="52415" x="6561138" y="5322888"/>
          <p14:tracePt t="52431" x="6561138" y="5318125"/>
          <p14:tracePt t="54553" x="6545263" y="5311775"/>
          <p14:tracePt t="54565" x="6511925" y="5307013"/>
          <p14:tracePt t="54575" x="6488113" y="5299075"/>
          <p14:tracePt t="54586" x="6465888" y="5295900"/>
          <p14:tracePt t="54598" x="6430963" y="5287963"/>
          <p14:tracePt t="54615" x="6408738" y="5287963"/>
          <p14:tracePt t="54631" x="6362700" y="5287963"/>
          <p14:tracePt t="54648" x="6343650" y="5287963"/>
          <p14:tracePt t="54665" x="6294438" y="5287963"/>
          <p14:tracePt t="54681" x="6270625" y="5295900"/>
          <p14:tracePt t="54698" x="6232525" y="5303838"/>
          <p14:tracePt t="54715" x="6218238" y="5303838"/>
          <p14:tracePt t="54732" x="6191250" y="5303838"/>
          <p14:tracePt t="54748" x="6180138" y="5303838"/>
          <p14:tracePt t="54765" x="6172200" y="5303838"/>
          <p14:tracePt t="54782" x="6161088" y="5303838"/>
          <p14:tracePt t="54798" x="6156325" y="5303838"/>
          <p14:tracePt t="54814" x="6145213" y="5303838"/>
          <p14:tracePt t="54831" x="6134100" y="5303838"/>
          <p14:tracePt t="54848" x="6107113" y="5303838"/>
          <p14:tracePt t="54865" x="6096000" y="5307013"/>
          <p14:tracePt t="54881" x="6069013" y="5311775"/>
          <p14:tracePt t="54898" x="6054725" y="5311775"/>
          <p14:tracePt t="54914" x="6027738" y="5318125"/>
          <p14:tracePt t="54931" x="6011863" y="5322888"/>
          <p14:tracePt t="54948" x="5978525" y="5334000"/>
          <p14:tracePt t="54965" x="5962650" y="5341938"/>
          <p14:tracePt t="54981" x="5935663" y="5349875"/>
          <p14:tracePt t="54998" x="5924550" y="5356225"/>
          <p14:tracePt t="55014" x="5902325" y="5372100"/>
          <p14:tracePt t="55031" x="5897563" y="5375275"/>
          <p14:tracePt t="55048" x="5878513" y="5399088"/>
          <p14:tracePt t="55064" x="5870575" y="5407025"/>
          <p14:tracePt t="55081" x="5859463" y="5440363"/>
          <p14:tracePt t="55098" x="5856288" y="5456238"/>
          <p14:tracePt t="55114" x="5856288" y="5497513"/>
          <p14:tracePt t="55131" x="5856288" y="5513388"/>
          <p14:tracePt t="55148" x="5856288" y="5546725"/>
          <p14:tracePt t="55164" x="5856288" y="5562600"/>
          <p14:tracePt t="55181" x="5856288" y="5589588"/>
          <p14:tracePt t="55198" x="5856288" y="5597525"/>
          <p14:tracePt t="55215" x="5845175" y="5622925"/>
          <p14:tracePt t="55231" x="5840413" y="5641975"/>
          <p14:tracePt t="55248" x="5840413" y="5649913"/>
          <p14:tracePt t="55264" x="5840413" y="5668963"/>
          <p14:tracePt t="55281" x="5840413" y="5688013"/>
          <p14:tracePt t="55298" x="5832475" y="5707063"/>
          <p14:tracePt t="55314" x="5832475" y="5718175"/>
          <p14:tracePt t="55331" x="5829300" y="5737225"/>
          <p14:tracePt t="55348" x="5829300" y="5753100"/>
          <p14:tracePt t="55364" x="5818188" y="5775325"/>
          <p14:tracePt t="55381" x="5818188" y="5783263"/>
          <p14:tracePt t="55398" x="5810250" y="5799138"/>
          <p14:tracePt t="55414" x="5807075" y="5802313"/>
          <p14:tracePt t="55431" x="5799138" y="5810250"/>
          <p14:tracePt t="55448" x="5794375" y="5818188"/>
          <p14:tracePt t="55465" x="5788025" y="5826125"/>
          <p14:tracePt t="55481" x="5788025" y="5829300"/>
          <p14:tracePt t="55498" x="5783263" y="5837238"/>
          <p14:tracePt t="55514" x="5783263" y="5840413"/>
          <p14:tracePt t="55531" x="5780088" y="5851525"/>
          <p14:tracePt t="55548" x="5780088" y="5856288"/>
          <p14:tracePt t="55564" x="5768975" y="5864225"/>
          <p14:tracePt t="55581" x="5764213" y="5867400"/>
          <p14:tracePt t="55598" x="5761038" y="5875338"/>
          <p14:tracePt t="55614" x="5756275" y="5883275"/>
          <p14:tracePt t="55631" x="5753100" y="5889625"/>
          <p14:tracePt t="55648" x="5749925" y="5894388"/>
          <p14:tracePt t="55665" x="5741988" y="5908675"/>
          <p14:tracePt t="55681" x="5737225" y="5916613"/>
          <p14:tracePt t="55698" x="5737225" y="5921375"/>
          <p14:tracePt t="55715" x="5734050" y="5932488"/>
          <p14:tracePt t="55731" x="5734050" y="5935663"/>
          <p14:tracePt t="55748" x="5734050" y="5940425"/>
          <p14:tracePt t="55781" x="5734050" y="5946775"/>
          <p14:tracePt t="55798" x="5734050" y="5951538"/>
          <p14:tracePt t="55814" x="5734050" y="5962650"/>
          <p14:tracePt t="55831" x="5734050" y="5965825"/>
          <p14:tracePt t="55848" x="5734050" y="5973763"/>
          <p14:tracePt t="55981" x="5737225" y="5973763"/>
          <p14:tracePt t="55992" x="5749925" y="5978525"/>
          <p14:tracePt t="56004" x="5761038" y="5984875"/>
          <p14:tracePt t="56015" x="5768975" y="5989638"/>
          <p14:tracePt t="56031" x="5772150" y="5992813"/>
          <p14:tracePt t="56048" x="5794375" y="6003925"/>
          <p14:tracePt t="56065" x="5802313" y="6008688"/>
          <p14:tracePt t="56082" x="5837238" y="6008688"/>
          <p14:tracePt t="56098" x="5851525" y="6016625"/>
          <p14:tracePt t="56116" x="5886450" y="6016625"/>
          <p14:tracePt t="56131" x="5908675" y="6016625"/>
          <p14:tracePt t="56148" x="5932488" y="6016625"/>
          <p14:tracePt t="56165" x="5978525" y="6016625"/>
          <p14:tracePt t="56181" x="6000750" y="6011863"/>
          <p14:tracePt t="56198" x="6042025" y="6000750"/>
          <p14:tracePt t="56215" x="6057900" y="5997575"/>
          <p14:tracePt t="56231" x="6084888" y="5984875"/>
          <p14:tracePt t="56248" x="6096000" y="5978525"/>
          <p14:tracePt t="56265" x="6115050" y="5973763"/>
          <p14:tracePt t="56282" x="6118225" y="5970588"/>
          <p14:tracePt t="56298" x="6137275" y="5965825"/>
          <p14:tracePt t="56315" x="6149975" y="5959475"/>
          <p14:tracePt t="56331" x="6169025" y="5954713"/>
          <p14:tracePt t="56348" x="6172200" y="5951538"/>
          <p14:tracePt t="56365" x="6188075" y="5943600"/>
          <p14:tracePt t="56381" x="6199188" y="5940425"/>
          <p14:tracePt t="56398" x="6218238" y="5927725"/>
          <p14:tracePt t="56415" x="6229350" y="5924550"/>
          <p14:tracePt t="56431" x="6248400" y="5913438"/>
          <p14:tracePt t="56448" x="6267450" y="5913438"/>
          <p14:tracePt t="56465" x="6297613" y="5908675"/>
          <p14:tracePt t="56481" x="6316663" y="5908675"/>
          <p14:tracePt t="56498" x="6346825" y="5902325"/>
          <p14:tracePt t="56515" x="6365875" y="5897563"/>
          <p14:tracePt t="56532" x="6384925" y="5886450"/>
          <p14:tracePt t="56548" x="6397625" y="5883275"/>
          <p14:tracePt t="56566" x="6403975" y="5883275"/>
          <p14:tracePt t="56582" x="6408738" y="5883275"/>
          <p14:tracePt t="56645" x="6416675" y="5883275"/>
          <p14:tracePt t="56668" x="6419850" y="5883275"/>
          <p14:tracePt t="56679" x="6423025" y="5883275"/>
          <p14:tracePt t="56690" x="6427788" y="5883275"/>
          <p14:tracePt t="56702" x="6435725" y="5883275"/>
          <p14:tracePt t="56715" x="6446838" y="5886450"/>
          <p14:tracePt t="56731" x="6457950" y="5894388"/>
          <p14:tracePt t="56748" x="6492875" y="5905500"/>
          <p14:tracePt t="56765" x="6507163" y="5908675"/>
          <p14:tracePt t="56781" x="6542088" y="5921375"/>
          <p14:tracePt t="56798" x="6553200" y="5924550"/>
          <p14:tracePt t="56815" x="6572250" y="5924550"/>
          <p14:tracePt t="56831" x="6575425" y="5924550"/>
          <p14:tracePt t="56848" x="6583363" y="5924550"/>
          <p14:tracePt t="56865" x="6588125" y="5932488"/>
          <p14:tracePt t="56882" x="6599238" y="5932488"/>
          <p14:tracePt t="56960" x="6602413" y="5935663"/>
          <p14:tracePt t="56972" x="6607175" y="5940425"/>
          <p14:tracePt t="56983" x="6610350" y="5943600"/>
          <p14:tracePt t="56994" x="6613525" y="5943600"/>
          <p14:tracePt t="57005" x="6618288" y="5943600"/>
          <p14:tracePt t="57017" x="6621463" y="5943600"/>
          <p14:tracePt t="57031" x="6629400" y="5943600"/>
          <p14:tracePt t="57048" x="6632575" y="5946775"/>
          <p14:tracePt t="57065" x="6637338" y="5946775"/>
          <p14:tracePt t="57489" x="6648450" y="5946775"/>
          <p14:tracePt t="57501" x="6667500" y="5946775"/>
          <p14:tracePt t="57515" x="6675438" y="5946775"/>
          <p14:tracePt t="57531" x="6686550" y="5946775"/>
          <p14:tracePt t="57548" x="6705600" y="5946775"/>
          <p14:tracePt t="57565" x="6713538" y="5946775"/>
          <p14:tracePt t="57581" x="6740525" y="5946775"/>
          <p14:tracePt t="57598" x="6751638" y="5946775"/>
          <p14:tracePt t="57615" x="6770688" y="5946775"/>
          <p14:tracePt t="57631" x="6784975" y="5946775"/>
          <p14:tracePt t="57648" x="6819900" y="5954713"/>
          <p14:tracePt t="57665" x="6835775" y="5959475"/>
          <p14:tracePt t="57681" x="6869113" y="5965825"/>
          <p14:tracePt t="57698" x="6884988" y="5965825"/>
          <p14:tracePt t="57715" x="6937375" y="5962650"/>
          <p14:tracePt t="57731" x="6972300" y="5954713"/>
          <p14:tracePt t="57748" x="7048500" y="5943600"/>
          <p14:tracePt t="57765" x="7083425" y="5935663"/>
          <p14:tracePt t="57783" x="7146925" y="5927725"/>
          <p14:tracePt t="57798" x="7170738" y="5924550"/>
          <p14:tracePt t="57815" x="7223125" y="5924550"/>
          <p14:tracePt t="57831" x="7246938" y="5916613"/>
          <p14:tracePt t="57848" x="7292975" y="5916613"/>
          <p14:tracePt t="57865" x="7307263" y="5916613"/>
          <p14:tracePt t="57882" x="7342188" y="5916613"/>
          <p14:tracePt t="57898" x="7350125" y="5916613"/>
          <p14:tracePt t="57916" x="7375525" y="5916613"/>
          <p14:tracePt t="57931" x="7394575" y="5916613"/>
          <p14:tracePt t="57948" x="7410450" y="5916613"/>
          <p14:tracePt t="57965" x="7437438" y="5916613"/>
          <p14:tracePt t="57981" x="7445375" y="5916613"/>
          <p14:tracePt t="57998" x="7483475" y="5916613"/>
          <p14:tracePt t="58015" x="7508875" y="5921375"/>
          <p14:tracePt t="58031" x="7554913" y="5932488"/>
          <p14:tracePt t="58048" x="7578725" y="5935663"/>
          <p14:tracePt t="58065" x="7635875" y="5943600"/>
          <p14:tracePt t="58082" x="7658100" y="5943600"/>
          <p14:tracePt t="58098" x="7712075" y="5943600"/>
          <p14:tracePt t="58115" x="7731125" y="5943600"/>
          <p14:tracePt t="58131" x="7794625" y="5940425"/>
          <p14:tracePt t="58148" x="7826375" y="5940425"/>
          <p14:tracePt t="58165" x="7870825" y="5932488"/>
          <p14:tracePt t="58181" x="7897813" y="5927725"/>
          <p14:tracePt t="58198" x="7927975" y="5921375"/>
          <p14:tracePt t="58215" x="7943850" y="5921375"/>
          <p14:tracePt t="58231" x="7978775" y="5921375"/>
          <p14:tracePt t="58248" x="7989888" y="5921375"/>
          <p14:tracePt t="58265" x="8001000" y="5921375"/>
          <p14:tracePt t="58281" x="8004175" y="5921375"/>
          <p14:tracePt t="58298" x="8012113" y="5921375"/>
          <p14:tracePt t="59042" x="8001000" y="5924550"/>
          <p14:tracePt t="59054" x="7981950" y="5932488"/>
          <p14:tracePt t="59065" x="7962900" y="5940425"/>
          <p14:tracePt t="59081" x="7940675" y="5943600"/>
          <p14:tracePt t="59098" x="7864475" y="5959475"/>
          <p14:tracePt t="59115" x="7829550" y="5965825"/>
          <p14:tracePt t="59131" x="7756525" y="5978525"/>
          <p14:tracePt t="59148" x="7723188" y="5984875"/>
          <p14:tracePt t="59165" x="7635875" y="6000750"/>
          <p14:tracePt t="59181" x="7593013" y="6008688"/>
          <p14:tracePt t="59198" x="7508875" y="6016625"/>
          <p14:tracePt t="59215" x="7478713" y="6016625"/>
          <p14:tracePt t="59232" x="7413625" y="6016625"/>
          <p14:tracePt t="59248" x="7383463" y="6019800"/>
          <p14:tracePt t="59266" x="7337425" y="6027738"/>
          <p14:tracePt t="59281" x="7307263" y="6027738"/>
          <p14:tracePt t="59298" x="7285038" y="6027738"/>
          <p14:tracePt t="59315" x="7219950" y="6016625"/>
          <p14:tracePt t="59331" x="7192963" y="6011863"/>
          <p14:tracePt t="59348" x="7154863" y="6000750"/>
          <p14:tracePt t="59365" x="7140575" y="5992813"/>
          <p14:tracePt t="59381" x="7083425" y="5981700"/>
          <p14:tracePt t="59398" x="7037388" y="5965825"/>
          <p14:tracePt t="59415" x="6880225" y="5924550"/>
          <p14:tracePt t="59431" x="6797675" y="5908675"/>
          <p14:tracePt t="59448" x="6724650" y="5902325"/>
          <p14:tracePt t="59465" x="6702425" y="5902325"/>
          <p14:tracePt t="59481" x="6656388" y="5897563"/>
          <p14:tracePt t="59498" x="6640513" y="5889625"/>
          <p14:tracePt t="59515" x="6591300" y="5870575"/>
          <p14:tracePt t="59531" x="6545263" y="5859463"/>
          <p14:tracePt t="59548" x="6469063" y="5837238"/>
          <p14:tracePt t="59565" x="6446838" y="5829300"/>
          <p14:tracePt t="59581" x="6419850" y="5821363"/>
          <p14:tracePt t="59598" x="6408738" y="5813425"/>
          <p14:tracePt t="59615" x="6365875" y="5799138"/>
          <p14:tracePt t="59631" x="6332538" y="5783263"/>
          <p14:tracePt t="59648" x="6245225" y="5737225"/>
          <p14:tracePt t="59665" x="6188075" y="5715000"/>
          <p14:tracePt t="59682" x="6137275" y="5695950"/>
          <p14:tracePt t="59698" x="6126163" y="5692775"/>
          <p14:tracePt t="59717" x="6088063" y="5680075"/>
          <p14:tracePt t="59731" x="6061075" y="5673725"/>
          <p14:tracePt t="59748" x="6019800" y="5665788"/>
          <p14:tracePt t="59765" x="5932488" y="5638800"/>
          <p14:tracePt t="59781" x="5889625" y="5622925"/>
          <p14:tracePt t="59798" x="5851525" y="5603875"/>
          <p14:tracePt t="59815" x="5848350" y="5603875"/>
          <p14:tracePt t="59831" x="5840413" y="5603875"/>
          <p14:tracePt t="59848" x="5837238" y="5600700"/>
          <p14:tracePt t="59865" x="5826125" y="5597525"/>
          <p14:tracePt t="59898" x="5818188" y="5592763"/>
          <p14:tracePt t="59915" x="5813425" y="5592763"/>
          <p14:tracePt t="60009" x="5810250" y="5584825"/>
          <p14:tracePt t="60020" x="5807075" y="5581650"/>
          <p14:tracePt t="60033" x="5802313" y="5578475"/>
          <p14:tracePt t="60043" x="5794375" y="5573713"/>
          <p14:tracePt t="60054" x="5791200" y="5570538"/>
          <p14:tracePt t="60066" x="5783263" y="5565775"/>
          <p14:tracePt t="60081" x="5772150" y="5559425"/>
          <p14:tracePt t="60098" x="5737225" y="5543550"/>
          <p14:tracePt t="60115" x="5722938" y="5532438"/>
          <p14:tracePt t="60132" x="5673725" y="5505450"/>
          <p14:tracePt t="60148" x="5654675" y="5502275"/>
          <p14:tracePt t="60166" x="5638800" y="5489575"/>
          <p14:tracePt t="60181" x="5630863" y="5486400"/>
          <p14:tracePt t="60198" x="5619750" y="5483225"/>
          <p14:tracePt t="60215" x="5600700" y="5470525"/>
          <p14:tracePt t="60231" x="5597525" y="5467350"/>
          <p14:tracePt t="60248" x="5573713" y="5456238"/>
          <p14:tracePt t="60265" x="5565775" y="5451475"/>
          <p14:tracePt t="60281" x="5551488" y="5440363"/>
          <p14:tracePt t="60298" x="5546725" y="5440363"/>
          <p14:tracePt t="60315" x="5535613" y="5440363"/>
          <p14:tracePt t="60331" x="5532438" y="5440363"/>
          <p14:tracePt t="60348" x="5521325" y="5432425"/>
          <p14:tracePt t="60365" x="5508625" y="5429250"/>
          <p14:tracePt t="60381" x="5486400" y="5418138"/>
          <p14:tracePt t="60398" x="5478463" y="5413375"/>
          <p14:tracePt t="60415" x="5467350" y="5407025"/>
          <p14:tracePt t="60448" x="5464175" y="5407025"/>
          <p14:tracePt t="60459" x="5459413" y="5402263"/>
          <p14:tracePt t="60470" x="5459413" y="5399088"/>
          <p14:tracePt t="60482" x="5456238" y="5394325"/>
          <p14:tracePt t="60498" x="5451475" y="5391150"/>
          <p14:tracePt t="60515" x="5445125" y="5383213"/>
          <p14:tracePt t="60531" x="5437188" y="5383213"/>
          <p14:tracePt t="60548" x="5437188" y="5375275"/>
          <p14:tracePt t="60565" x="5432425" y="5375275"/>
          <p14:tracePt t="60582" x="5429250" y="5375275"/>
          <p14:tracePt t="60598" x="5426075" y="5372100"/>
          <p14:tracePt t="60616" x="5418138" y="5364163"/>
          <p14:tracePt t="60631" x="5413375" y="5360988"/>
          <p14:tracePt t="60648" x="5407025" y="5360988"/>
          <p14:tracePt t="60665" x="5399088" y="5356225"/>
          <p14:tracePt t="60698" x="5391150" y="5353050"/>
          <p14:tracePt t="60715" x="5387975" y="5349875"/>
          <p14:tracePt t="60731" x="5372100" y="5337175"/>
          <p14:tracePt t="60748" x="5360988" y="5334000"/>
          <p14:tracePt t="60765" x="5353050" y="5322888"/>
          <p14:tracePt t="60781" x="5349875" y="5318125"/>
          <p14:tracePt t="60798" x="5341938" y="5311775"/>
          <p14:tracePt t="60815" x="5337175" y="5311775"/>
          <p14:tracePt t="60831" x="5326063" y="5303838"/>
          <p14:tracePt t="60848" x="5322888" y="5303838"/>
          <p14:tracePt t="60865" x="5314950" y="5303838"/>
          <p14:tracePt t="60881" x="5311775" y="5303838"/>
          <p14:tracePt t="60898" x="5299075" y="5299075"/>
          <p14:tracePt t="60915" x="5295900" y="5299075"/>
          <p14:tracePt t="60931" x="5287963" y="5295900"/>
          <p14:tracePt t="60948" x="5284788" y="5287963"/>
          <p14:tracePt t="60965" x="5276850" y="5284788"/>
          <p14:tracePt t="60981" x="5268913" y="5280025"/>
          <p14:tracePt t="60998" x="5260975" y="5273675"/>
          <p14:tracePt t="61015" x="5257800" y="5268913"/>
          <p14:tracePt t="61032" x="5249863" y="5265738"/>
          <p14:tracePt t="61066" x="5241925" y="5257800"/>
          <p14:tracePt t="61081" x="5235575" y="5254625"/>
          <p14:tracePt t="61098" x="5230813" y="5254625"/>
          <p14:tracePt t="61134" x="5227638" y="5254625"/>
          <p14:tracePt t="61148" x="5222875" y="5254625"/>
          <p14:tracePt t="61165" x="5219700" y="5254625"/>
          <p14:tracePt t="61181" x="5216525" y="5254625"/>
          <p14:tracePt t="61202" x="5211763" y="5254625"/>
          <p14:tracePt t="61215" x="5203825" y="5249863"/>
          <p14:tracePt t="61231" x="5200650" y="5249863"/>
          <p14:tracePt t="61426" x="5197475" y="5246688"/>
          <p14:tracePt t="61429" x="5192713" y="5241925"/>
          <p14:tracePt t="61437" x="5189538" y="5238750"/>
          <p14:tracePt t="61449" x="5184775" y="5235575"/>
          <p14:tracePt t="61465" x="5181600" y="5227638"/>
          <p14:tracePt t="61482" x="5165725" y="5219700"/>
          <p14:tracePt t="61498" x="5154613" y="5216525"/>
          <p14:tracePt t="61516" x="5135563" y="5203825"/>
          <p14:tracePt t="61531" x="5132388" y="5200650"/>
          <p14:tracePt t="61548" x="5127625" y="5197475"/>
          <p14:tracePt t="61565" x="5116513" y="5189538"/>
          <p14:tracePt t="61581" x="5113338" y="5181600"/>
          <p14:tracePt t="61598" x="5105400" y="5162550"/>
          <p14:tracePt t="61615" x="5102225" y="5159375"/>
          <p14:tracePt t="61631" x="5089525" y="5151438"/>
          <p14:tracePt t="61648" x="5086350" y="5146675"/>
          <p14:tracePt t="61665" x="5078413" y="5135563"/>
          <p14:tracePt t="61681" x="5075238" y="5132388"/>
          <p14:tracePt t="61698" x="5064125" y="5124450"/>
          <p14:tracePt t="61715" x="5059363" y="5121275"/>
          <p14:tracePt t="61731" x="5051425" y="5108575"/>
          <p14:tracePt t="61748" x="5048250" y="5108575"/>
          <p14:tracePt t="61765" x="5048250" y="5105400"/>
          <p14:tracePt t="61781" x="5048250" y="5102225"/>
          <p14:tracePt t="61798" x="5045075" y="5094288"/>
          <p14:tracePt t="61815" x="5045075" y="5089525"/>
          <p14:tracePt t="61831" x="5040313" y="5083175"/>
          <p14:tracePt t="61848" x="5040313" y="5075238"/>
          <p14:tracePt t="61865" x="5032375" y="5067300"/>
          <p14:tracePt t="61881" x="5032375" y="5064125"/>
          <p14:tracePt t="61898" x="5029200" y="5056188"/>
          <p14:tracePt t="61915" x="5029200" y="5051425"/>
          <p14:tracePt t="61932" x="5021263" y="5040313"/>
          <p14:tracePt t="61948" x="5021263" y="5032375"/>
          <p14:tracePt t="61966" x="5010150" y="5010150"/>
          <p14:tracePt t="61982" x="5006975" y="4994275"/>
          <p14:tracePt t="61998" x="4999038" y="4979988"/>
          <p14:tracePt t="62015" x="4987925" y="4930775"/>
          <p14:tracePt t="62031" x="4983163" y="4899025"/>
          <p14:tracePt t="62048" x="4953000" y="4819650"/>
          <p14:tracePt t="62065" x="4945063" y="4778375"/>
          <p14:tracePt t="62081" x="4926013" y="4702175"/>
          <p14:tracePt t="62098" x="4911725" y="4637088"/>
          <p14:tracePt t="62115" x="4876800" y="4479925"/>
          <p14:tracePt t="62131" x="4849813" y="4389438"/>
          <p14:tracePt t="62148" x="4808538" y="4213225"/>
          <p14:tracePt t="62165" x="4784725" y="4111625"/>
          <p14:tracePt t="62181" x="4751388" y="3905250"/>
          <p14:tracePt t="62198" x="4732338" y="3802063"/>
          <p14:tracePt t="62215" x="4697413" y="3638550"/>
          <p14:tracePt t="62231" x="4683125" y="3546475"/>
          <p14:tracePt t="62248" x="4648200" y="3352800"/>
          <p14:tracePt t="62265" x="4632325" y="3257550"/>
          <p14:tracePt t="62281" x="4598988" y="3094038"/>
          <p14:tracePt t="62298" x="4572000" y="3001963"/>
          <p14:tracePt t="62315" x="4514850" y="2800350"/>
          <p14:tracePt t="62331" x="4479925" y="2708275"/>
          <p14:tracePt t="62348" x="4411663" y="2522538"/>
          <p14:tracePt t="62365" x="4384675" y="2446338"/>
          <p14:tracePt t="62382" x="4354513" y="2362200"/>
          <p14:tracePt t="62398" x="4294188" y="2193925"/>
          <p14:tracePt t="62416" x="4237038" y="2030413"/>
          <p14:tracePt t="62431" x="4210050" y="1946275"/>
          <p14:tracePt t="62448" x="4194175" y="1882775"/>
          <p14:tracePt t="62465" x="4160838" y="1725613"/>
          <p14:tracePt t="62481" x="4152900" y="1654175"/>
          <p14:tracePt t="62498" x="4122738" y="1527175"/>
          <p14:tracePt t="62515" x="4106863" y="1485900"/>
          <p14:tracePt t="62531" x="4076700" y="1379538"/>
          <p14:tracePt t="62548" x="4060825" y="1325563"/>
          <p14:tracePt t="62565" x="4038600" y="1219200"/>
          <p14:tracePt t="62581" x="4030663" y="1165225"/>
          <p14:tracePt t="62598" x="4019550" y="1089025"/>
          <p14:tracePt t="62615" x="4011613" y="1047750"/>
          <p14:tracePt t="62631" x="4011613" y="982663"/>
          <p14:tracePt t="62648" x="4011613" y="960438"/>
          <p14:tracePt t="62665" x="4011613" y="930275"/>
          <p14:tracePt t="62681" x="4011613" y="914400"/>
          <p14:tracePt t="62698" x="4019550" y="884238"/>
          <p14:tracePt t="62715" x="4022725" y="876300"/>
          <p14:tracePt t="62731" x="4035425" y="854075"/>
          <p14:tracePt t="62748" x="4041775" y="849313"/>
          <p14:tracePt t="62765" x="4065588" y="838200"/>
          <p14:tracePt t="62781" x="4076700" y="835025"/>
          <p14:tracePt t="62798" x="4084638" y="827088"/>
          <p14:tracePt t="62815" x="4087813" y="819150"/>
          <p14:tracePt t="62832" x="4095750" y="811213"/>
          <p14:tracePt t="63417" x="4103688" y="822325"/>
          <p14:tracePt t="63429" x="4106863" y="830263"/>
          <p14:tracePt t="63440" x="4111625" y="838200"/>
          <p14:tracePt t="63452" x="4111625" y="846138"/>
          <p14:tracePt t="63465" x="4111625" y="849313"/>
          <p14:tracePt t="63482" x="4111625" y="854075"/>
          <p14:tracePt t="63498" x="4111625" y="865188"/>
          <p14:tracePt t="63515" x="4111625" y="868363"/>
          <p14:tracePt t="63531" x="4103688" y="876300"/>
          <p14:tracePt t="63548" x="4098925" y="879475"/>
          <p14:tracePt t="63565" x="4087813" y="887413"/>
          <p14:tracePt t="63581" x="4087813" y="898525"/>
          <p14:tracePt t="63598" x="4084638" y="917575"/>
          <p14:tracePt t="63615" x="4084638" y="930275"/>
          <p14:tracePt t="63631" x="4084638" y="949325"/>
          <p14:tracePt t="63648" x="4084638" y="960438"/>
          <p14:tracePt t="63664" x="4103688" y="990600"/>
          <p14:tracePt t="63681" x="4106863" y="1001713"/>
          <p14:tracePt t="63698" x="4122738" y="1028700"/>
          <p14:tracePt t="63714" x="4130675" y="1039813"/>
          <p14:tracePt t="63732" x="4141788" y="1063625"/>
          <p14:tracePt t="63748" x="4144963" y="1069975"/>
          <p14:tracePt t="63766" x="4156075" y="1096963"/>
          <p14:tracePt t="63781" x="4160838" y="1123950"/>
          <p14:tracePt t="63798" x="4168775" y="1146175"/>
          <p14:tracePt t="63814" x="4179888" y="1192213"/>
          <p14:tracePt t="63831" x="4183063" y="1216025"/>
          <p14:tracePt t="63848" x="4202113" y="1265238"/>
          <p14:tracePt t="63864" x="4217988" y="1292225"/>
          <p14:tracePt t="63881" x="4240213" y="1341438"/>
          <p14:tracePt t="63898" x="4251325" y="1355725"/>
          <p14:tracePt t="63915" x="4264025" y="1390650"/>
          <p14:tracePt t="63931" x="4267200" y="1401763"/>
          <p14:tracePt t="63948" x="4278313" y="1420813"/>
          <p14:tracePt t="63965" x="4286250" y="1431925"/>
          <p14:tracePt t="63981" x="4286250" y="1450975"/>
          <p14:tracePt t="63998" x="4286250" y="1463675"/>
          <p14:tracePt t="64015" x="4289425" y="1470025"/>
          <p14:tracePt t="64031" x="4289425" y="1474788"/>
          <p14:tracePt t="64048" x="4297363" y="1489075"/>
          <p14:tracePt t="64065" x="4302125" y="1501775"/>
          <p14:tracePt t="64081" x="4313238" y="1520825"/>
          <p14:tracePt t="64098" x="4316413" y="1524000"/>
          <p14:tracePt t="64114" x="4327525" y="1531938"/>
          <p14:tracePt t="64131" x="4332288" y="1539875"/>
          <p14:tracePt t="64148" x="4340225" y="1546225"/>
          <p14:tracePt t="64165" x="4343400" y="1550988"/>
          <p14:tracePt t="64182" x="4346575" y="1554163"/>
          <p14:tracePt t="64198" x="4359275" y="1562100"/>
          <p14:tracePt t="64351" x="4362450" y="1554163"/>
          <p14:tracePt t="64362" x="4362450" y="1543050"/>
          <p14:tracePt t="64374" x="4362450" y="1535113"/>
          <p14:tracePt t="64385" x="4362450" y="1524000"/>
          <p14:tracePt t="64398" x="4365625" y="1512888"/>
          <p14:tracePt t="64415" x="4365625" y="1504950"/>
          <p14:tracePt t="64431" x="4373563" y="1482725"/>
          <p14:tracePt t="64448" x="4373563" y="1474788"/>
          <p14:tracePt t="64465" x="4373563" y="1455738"/>
          <p14:tracePt t="64481" x="4373563" y="1450975"/>
          <p14:tracePt t="64498" x="4373563" y="1439863"/>
          <p14:tracePt t="64515" x="4373563" y="1436688"/>
          <p14:tracePt t="64531" x="4370388" y="1428750"/>
          <p14:tracePt t="64548" x="4370388" y="1425575"/>
          <p14:tracePt t="64564" x="4362450" y="1409700"/>
          <p14:tracePt t="64581" x="4359275" y="1406525"/>
          <p14:tracePt t="64598" x="4359275" y="1398588"/>
          <p14:tracePt t="64614" x="4354513" y="1393825"/>
          <p14:tracePt t="64631" x="4354513" y="1382713"/>
          <p14:tracePt t="64648" x="4351338" y="1379538"/>
          <p14:tracePt t="64665" x="4351338" y="1374775"/>
          <p14:tracePt t="64681" x="4340225" y="1368425"/>
          <p14:tracePt t="64698" x="4335463" y="1363663"/>
          <p14:tracePt t="64715" x="4332288" y="1352550"/>
          <p14:tracePt t="64731" x="4327525" y="1349375"/>
          <p14:tracePt t="64748" x="4324350" y="1341438"/>
          <p14:tracePt t="64765" x="4324350" y="1336675"/>
          <p14:tracePt t="64781" x="4316413" y="1330325"/>
          <p14:tracePt t="64798" x="4308475" y="1322388"/>
          <p14:tracePt t="64815" x="4305300" y="1314450"/>
          <p14:tracePt t="64831" x="4305300" y="1311275"/>
          <p14:tracePt t="64848" x="4302125" y="1303338"/>
          <p14:tracePt t="64864" x="4302125" y="1298575"/>
          <p14:tracePt t="64881" x="4297363" y="1287463"/>
          <p14:tracePt t="64898" x="4297363" y="1284288"/>
          <p14:tracePt t="64914" x="4294188" y="1276350"/>
          <p14:tracePt t="64936" x="4294188" y="1273175"/>
          <p14:tracePt t="64948" x="4289425" y="1268413"/>
          <p14:tracePt t="64965" x="4289425" y="1260475"/>
          <p14:tracePt t="64982" x="4289425" y="1254125"/>
          <p14:tracePt t="64998" x="4286250" y="1249363"/>
          <p14:tracePt t="65015" x="4286250" y="1246188"/>
          <p14:tracePt t="66342" x="4286250" y="1249363"/>
          <p14:tracePt t="66354" x="4289425" y="1276350"/>
          <p14:tracePt t="66365" x="4305300" y="1298575"/>
          <p14:tracePt t="66376" x="4316413" y="1325563"/>
          <p14:tracePt t="66387" x="4335463" y="1352550"/>
          <p14:tracePt t="66399" x="4354513" y="1379538"/>
          <p14:tracePt t="66414" x="4378325" y="1406525"/>
          <p14:tracePt t="66432" x="4416425" y="1458913"/>
          <p14:tracePt t="66448" x="4435475" y="1474788"/>
          <p14:tracePt t="66466" x="4473575" y="1527175"/>
          <p14:tracePt t="66481" x="4487863" y="1562100"/>
          <p14:tracePt t="66498" x="4498975" y="1597025"/>
          <p14:tracePt t="66514" x="4530725" y="1676400"/>
          <p14:tracePt t="66531" x="4533900" y="1698625"/>
          <p14:tracePt t="66548" x="4545013" y="1744663"/>
          <p14:tracePt t="66565" x="4552950" y="1768475"/>
          <p14:tracePt t="66581" x="4572000" y="1817688"/>
          <p14:tracePt t="66598" x="4583113" y="1851025"/>
          <p14:tracePt t="66615" x="4606925" y="1920875"/>
          <p14:tracePt t="66631" x="4621213" y="1973263"/>
          <p14:tracePt t="66648" x="4651375" y="2098675"/>
          <p14:tracePt t="66664" x="4667250" y="2171700"/>
          <p14:tracePt t="66681" x="4702175" y="2297113"/>
          <p14:tracePt t="66698" x="4716463" y="2373313"/>
          <p14:tracePt t="66715" x="4746625" y="2536825"/>
          <p14:tracePt t="66731" x="4773613" y="2628900"/>
          <p14:tracePt t="66748" x="4816475" y="2816225"/>
          <p14:tracePt t="66764" x="4841875" y="2917825"/>
          <p14:tracePt t="66781" x="4884738" y="3124200"/>
          <p14:tracePt t="66798" x="4903788" y="3227388"/>
          <p14:tracePt t="66814" x="4926013" y="3409950"/>
          <p14:tracePt t="66831" x="4945063" y="3513138"/>
          <p14:tracePt t="66848" x="4979988" y="3695700"/>
          <p14:tracePt t="66865" x="4994275" y="3787775"/>
          <p14:tracePt t="66882" x="5045075" y="3954463"/>
          <p14:tracePt t="66898" x="5067300" y="4019550"/>
          <p14:tracePt t="66916" x="5116513" y="4175125"/>
          <p14:tracePt t="66931" x="5143500" y="4259263"/>
          <p14:tracePt t="66948" x="5165725" y="4332288"/>
          <p14:tracePt t="66965" x="5208588" y="4441825"/>
          <p14:tracePt t="66981" x="5230813" y="4495800"/>
          <p14:tracePt t="66998" x="5276850" y="4606925"/>
          <p14:tracePt t="67014" x="5307013" y="4659313"/>
          <p14:tracePt t="67031" x="5372100" y="4781550"/>
          <p14:tracePt t="67048" x="5394325" y="4835525"/>
          <p14:tracePt t="67064" x="5445125" y="4972050"/>
          <p14:tracePt t="67081" x="5467350" y="5045075"/>
          <p14:tracePt t="67098" x="5516563" y="5200650"/>
          <p14:tracePt t="67114" x="5540375" y="5257800"/>
          <p14:tracePt t="67131" x="5608638" y="5394325"/>
          <p14:tracePt t="67148" x="5638800" y="5459413"/>
          <p14:tracePt t="67165" x="5703888" y="5570538"/>
          <p14:tracePt t="67181" x="5726113" y="5627688"/>
          <p14:tracePt t="67198" x="5756275" y="5722938"/>
          <p14:tracePt t="67215" x="5772150" y="5775325"/>
          <p14:tracePt t="67231" x="5807075" y="5856288"/>
          <p14:tracePt t="67248" x="5829300" y="5889625"/>
          <p14:tracePt t="67264" x="5867400" y="5943600"/>
          <p14:tracePt t="67281" x="5878513" y="5970588"/>
          <p14:tracePt t="67298" x="5886450" y="5997575"/>
          <p14:tracePt t="67314" x="5886450" y="6003925"/>
          <p14:tracePt t="67332" x="5886450" y="6016625"/>
          <p14:tracePt t="67348" x="5897563" y="6035675"/>
          <p14:tracePt t="67365" x="5902325" y="6046788"/>
          <p14:tracePt t="67381" x="5902325" y="6061075"/>
          <p14:tracePt t="67398" x="5897563" y="6065838"/>
          <p14:tracePt t="67414" x="5886450" y="6069013"/>
          <p14:tracePt t="67431" x="5883275" y="6069013"/>
          <p14:tracePt t="67513" x="5878513" y="6069013"/>
          <p14:tracePt t="67524" x="5870575" y="6069013"/>
          <p14:tracePt t="67535" x="5867400" y="6069013"/>
          <p14:tracePt t="67548" x="5859463" y="6069013"/>
          <p14:tracePt t="67592" x="5856288" y="6069013"/>
          <p14:tracePt t="67614" x="5851525" y="6069013"/>
          <p14:tracePt t="67626" x="5848350" y="6065838"/>
          <p14:tracePt t="67636" x="5845175" y="6061075"/>
          <p14:tracePt t="67726" x="5845175" y="6057900"/>
          <p14:tracePt t="67737" x="5845175" y="6049963"/>
          <p14:tracePt t="67749" x="5845175" y="6046788"/>
          <p14:tracePt t="67760" x="5848350" y="6042025"/>
          <p14:tracePt t="67771" x="5848350" y="6038850"/>
          <p14:tracePt t="67783" x="5851525" y="6035675"/>
          <p14:tracePt t="67798" x="5856288" y="6030913"/>
          <p14:tracePt t="67816" x="5867400" y="6027738"/>
          <p14:tracePt t="67831" x="5870575" y="6019800"/>
          <p14:tracePt t="67848" x="5875338" y="6016625"/>
          <p14:tracePt t="67864" x="5883275" y="6008688"/>
          <p14:tracePt t="67881" x="5886450" y="6003925"/>
          <p14:tracePt t="67898" x="5905500" y="6000750"/>
          <p14:tracePt t="67914" x="5924550" y="5992813"/>
          <p14:tracePt t="67918" x="5935663" y="5989638"/>
          <p14:tracePt t="67931" x="5951538" y="5981700"/>
          <p14:tracePt t="67948" x="5965825" y="5978525"/>
          <p14:tracePt t="67965" x="6000750" y="5970588"/>
          <p14:tracePt t="67982" x="6016625" y="5965825"/>
          <p14:tracePt t="67998" x="6049963" y="5965825"/>
          <p14:tracePt t="68014" x="6065838" y="5965825"/>
          <p14:tracePt t="68031" x="6099175" y="5965825"/>
          <p14:tracePt t="68048" x="6115050" y="5965825"/>
          <p14:tracePt t="68064" x="6142038" y="5965825"/>
          <p14:tracePt t="68081" x="6156325" y="5965825"/>
          <p14:tracePt t="68098" x="6175375" y="5965825"/>
          <p14:tracePt t="68115" x="6188075" y="5965825"/>
          <p14:tracePt t="68131" x="6194425" y="5965825"/>
          <p14:tracePt t="68148" x="6199188" y="5965825"/>
          <p14:tracePt t="68164" x="6202363" y="5965825"/>
          <p14:tracePt t="68198" x="6210300" y="5965825"/>
          <p14:tracePt t="68525" x="6210300" y="5970588"/>
          <p14:tracePt t="68536" x="6213475" y="5973763"/>
          <p14:tracePt t="68548" x="6218238" y="5981700"/>
          <p14:tracePt t="68559" x="6221413" y="5984875"/>
          <p14:tracePt t="68570" x="6226175" y="5989638"/>
          <p14:tracePt t="68582" x="6229350" y="5992813"/>
          <p14:tracePt t="68598" x="6232525" y="5997575"/>
          <p14:tracePt t="68614" x="6245225" y="6000750"/>
          <p14:tracePt t="68631" x="6248400" y="6000750"/>
          <p14:tracePt t="68648" x="6251575" y="6003925"/>
          <p14:tracePt t="68664" x="6256338" y="6003925"/>
          <p14:tracePt t="74231" x="6240463" y="6011863"/>
          <p14:tracePt t="74240" x="6218238" y="6016625"/>
          <p14:tracePt t="74251" x="6207125" y="6022975"/>
          <p14:tracePt t="74264" x="6202363" y="6022975"/>
          <p14:tracePt t="74281" x="6199188" y="6022975"/>
          <p14:tracePt t="74298" x="6191250" y="6027738"/>
          <p14:tracePt t="74314" x="6180138" y="6027738"/>
          <p14:tracePt t="74331" x="6153150" y="6022975"/>
          <p14:tracePt t="74348" x="6137275" y="6011863"/>
          <p14:tracePt t="74364" x="6115050" y="5997575"/>
          <p14:tracePt t="74398" x="6115050" y="5992813"/>
          <p14:tracePt t="74939" x="6118225" y="5989638"/>
          <p14:tracePt t="75028" x="6126163" y="5989638"/>
          <p14:tracePt t="75038" x="6126163" y="5992813"/>
          <p14:tracePt t="75050" x="6130925" y="5997575"/>
          <p14:tracePt t="75072" x="6122988" y="5997575"/>
          <p14:tracePt t="75095" x="6118225" y="5997575"/>
          <p14:tracePt t="75118" x="6115050" y="5997575"/>
          <p14:tracePt t="75129" x="6111875" y="5997575"/>
          <p14:tracePt t="75140" x="6107113" y="5997575"/>
          <p14:tracePt t="75151" x="6103938" y="5997575"/>
          <p14:tracePt t="75365" x="6099175" y="5997575"/>
          <p14:tracePt t="75376" x="6092825" y="5997575"/>
          <p14:tracePt t="75388" x="6088063" y="6000750"/>
          <p14:tracePt t="75399" x="6084888" y="6008688"/>
          <p14:tracePt t="75414" x="6076950" y="6011863"/>
          <p14:tracePt t="75431" x="6054725" y="6030913"/>
          <p14:tracePt t="75448" x="6042025" y="6038850"/>
          <p14:tracePt t="75466" x="6035675" y="6046788"/>
          <p14:tracePt t="75481" x="6030913" y="6049963"/>
          <p14:tracePt t="75498" x="6027738" y="6054725"/>
          <p14:tracePt t="75514" x="6016625" y="6065838"/>
          <p14:tracePt t="75531" x="6011863" y="6069013"/>
          <p14:tracePt t="75548" x="6003925" y="6076950"/>
          <p14:tracePt t="75564" x="6000750" y="6080125"/>
          <p14:tracePt t="75581" x="5992813" y="6088063"/>
          <p14:tracePt t="75598" x="5984875" y="6096000"/>
          <p14:tracePt t="75614" x="5978525" y="6107113"/>
          <p14:tracePt t="75631" x="5973763" y="6111875"/>
          <p14:tracePt t="75648" x="5965825" y="6122988"/>
          <p14:tracePt t="75664" x="5962650" y="6126163"/>
          <p14:tracePt t="75681" x="5951538" y="6145213"/>
          <p14:tracePt t="75698" x="5946775" y="6156325"/>
          <p14:tracePt t="75714" x="5935663" y="6175375"/>
          <p14:tracePt t="75731" x="5927725" y="6188075"/>
          <p14:tracePt t="75748" x="5921375" y="6202363"/>
          <p14:tracePt t="75764" x="5916613" y="6210300"/>
          <p14:tracePt t="75782" x="5905500" y="6221413"/>
          <p14:tracePt t="75798" x="5902325" y="6226175"/>
          <p14:tracePt t="75814" x="5894388" y="6232525"/>
          <p14:tracePt t="75831" x="5889625" y="6237288"/>
          <p14:tracePt t="75848" x="5886450" y="6245225"/>
          <p14:tracePt t="75864" x="5886450" y="6251575"/>
          <p14:tracePt t="75882" x="5883275" y="6256338"/>
          <p14:tracePt t="75898" x="5875338" y="6264275"/>
          <p14:tracePt t="75916" x="5875338" y="6270625"/>
          <p14:tracePt t="75931" x="5870575" y="6275388"/>
          <p14:tracePt t="75948" x="5867400" y="6283325"/>
          <p14:tracePt t="75964" x="5864225" y="6286500"/>
          <p14:tracePt t="75995" x="5859463" y="6289675"/>
          <p14:tracePt t="76006" x="5856288" y="6294438"/>
          <p14:tracePt t="76017" x="5851525" y="6297613"/>
          <p14:tracePt t="76040" x="5851525" y="6302375"/>
          <p14:tracePt t="76062" x="5845175" y="6305550"/>
          <p14:tracePt t="76074" x="5840413" y="6313488"/>
          <p14:tracePt t="76085" x="5840413" y="6316663"/>
          <p14:tracePt t="76098" x="5837238" y="6321425"/>
          <p14:tracePt t="76114" x="5832475" y="6324600"/>
          <p14:tracePt t="76131" x="5829300" y="6332538"/>
          <p14:tracePt t="76148" x="5826125" y="6335713"/>
          <p14:tracePt t="76164" x="5818188" y="6346825"/>
          <p14:tracePt t="76181" x="5810250" y="6346825"/>
          <p14:tracePt t="76198" x="5807075" y="6354763"/>
          <p14:tracePt t="76231" x="5802313" y="6354763"/>
          <p14:tracePt t="76558" x="5813425" y="6359525"/>
          <p14:tracePt t="76569" x="5829300" y="6359525"/>
          <p14:tracePt t="76580" x="5840413" y="6359525"/>
          <p14:tracePt t="76592" x="5856288" y="6359525"/>
          <p14:tracePt t="76603" x="5870575" y="6359525"/>
          <p14:tracePt t="76614" x="5886450" y="6359525"/>
          <p14:tracePt t="76631" x="5905500" y="6359525"/>
          <p14:tracePt t="76648" x="5943600" y="6365875"/>
          <p14:tracePt t="76664" x="5965825" y="6365875"/>
          <p14:tracePt t="76681" x="6011863" y="6370638"/>
          <p14:tracePt t="76698" x="6035675" y="6370638"/>
          <p14:tracePt t="76714" x="6080125" y="6378575"/>
          <p14:tracePt t="76731" x="6103938" y="6378575"/>
          <p14:tracePt t="76748" x="6149975" y="6381750"/>
          <p14:tracePt t="76764" x="6175375" y="6389688"/>
          <p14:tracePt t="76781" x="6221413" y="6392863"/>
          <p14:tracePt t="76798" x="6237288" y="6392863"/>
          <p14:tracePt t="76815" x="6259513" y="6392863"/>
          <p14:tracePt t="76831" x="6297613" y="6392863"/>
          <p14:tracePt t="76848" x="6316663" y="6392863"/>
          <p14:tracePt t="76864" x="6343650" y="6389688"/>
          <p14:tracePt t="76881" x="6346825" y="6381750"/>
          <p14:tracePt t="76898" x="6354763" y="6378575"/>
          <p14:tracePt t="76952" x="6359525" y="6378575"/>
          <p14:tracePt t="76963" x="6362700" y="6378575"/>
          <p14:tracePt t="76974" x="6365875" y="6378575"/>
          <p14:tracePt t="76985" x="6378575" y="6373813"/>
          <p14:tracePt t="76998" x="6389688" y="6370638"/>
          <p14:tracePt t="77014" x="6397625" y="6362700"/>
          <p14:tracePt t="77031" x="6419850" y="6354763"/>
          <p14:tracePt t="77048" x="6430963" y="6346825"/>
          <p14:tracePt t="77064" x="6450013" y="6335713"/>
          <p14:tracePt t="77081" x="6454775" y="6335713"/>
          <p14:tracePt t="77098" x="6473825" y="6327775"/>
          <p14:tracePt t="77114" x="6480175" y="6327775"/>
          <p14:tracePt t="77131" x="6492875" y="6324600"/>
          <p14:tracePt t="77148" x="6496050" y="6324600"/>
          <p14:tracePt t="77164" x="6499225" y="6324600"/>
          <p14:tracePt t="78685" x="6515100" y="6324600"/>
          <p14:tracePt t="78696" x="6550025" y="6324600"/>
          <p14:tracePt t="78714" x="6564313" y="6324600"/>
          <p14:tracePt t="78731" x="6594475" y="6324600"/>
          <p14:tracePt t="78748" x="6613525" y="6324600"/>
          <p14:tracePt t="78764" x="6637338" y="6324600"/>
          <p14:tracePt t="78781" x="6648450" y="6324600"/>
          <p14:tracePt t="78798" x="6667500" y="6324600"/>
          <p14:tracePt t="78814" x="6670675" y="6324600"/>
          <p14:tracePt t="78831" x="6689725" y="6324600"/>
          <p14:tracePt t="78848" x="6708775" y="6324600"/>
          <p14:tracePt t="78864" x="6735763" y="6324600"/>
          <p14:tracePt t="78881" x="6751638" y="6324600"/>
          <p14:tracePt t="78898" x="6781800" y="6324600"/>
          <p14:tracePt t="78914" x="6800850" y="6324600"/>
          <p14:tracePt t="78931" x="6846888" y="6335713"/>
          <p14:tracePt t="78948" x="6880225" y="6343650"/>
          <p14:tracePt t="78964" x="6945313" y="6346825"/>
          <p14:tracePt t="78981" x="6975475" y="6346825"/>
          <p14:tracePt t="78998" x="7021513" y="6346825"/>
          <p14:tracePt t="79014" x="7045325" y="6346825"/>
          <p14:tracePt t="79032" x="7089775" y="6346825"/>
          <p14:tracePt t="79048" x="7113588" y="6346825"/>
          <p14:tracePt t="79065" x="7135813" y="6346825"/>
          <p14:tracePt t="79081" x="7173913" y="6346825"/>
          <p14:tracePt t="79098" x="7189788" y="6346825"/>
          <p14:tracePt t="79114" x="7216775" y="6346825"/>
          <p14:tracePt t="79131" x="7227888" y="6346825"/>
          <p14:tracePt t="79148" x="7239000" y="6346825"/>
          <p14:tracePt t="79164" x="7250113" y="6346825"/>
          <p14:tracePt t="79181" x="7258050" y="6346825"/>
          <p14:tracePt t="79198" x="7261225" y="6346825"/>
          <p14:tracePt t="79214" x="7273925" y="6346825"/>
          <p14:tracePt t="79231" x="7277100" y="6346825"/>
          <p14:tracePt t="79248" x="7285038" y="6346825"/>
          <p14:tracePt t="79264" x="7288213" y="6346825"/>
          <p14:tracePt t="79281" x="7296150" y="6351588"/>
          <p14:tracePt t="79298" x="7307263" y="6351588"/>
          <p14:tracePt t="79314" x="7326313" y="6351588"/>
          <p14:tracePt t="79331" x="7334250" y="6351588"/>
          <p14:tracePt t="79348" x="7356475" y="6359525"/>
          <p14:tracePt t="79364" x="7372350" y="6359525"/>
          <p14:tracePt t="79381" x="7399338" y="6359525"/>
          <p14:tracePt t="79398" x="7413625" y="6359525"/>
          <p14:tracePt t="79414" x="7440613" y="6359525"/>
          <p14:tracePt t="79431" x="7448550" y="6359525"/>
          <p14:tracePt t="79448" x="7470775" y="6359525"/>
          <p14:tracePt t="79464" x="7475538" y="6359525"/>
          <p14:tracePt t="79481" x="7478713" y="6359525"/>
          <p14:tracePt t="79498" x="7486650" y="6359525"/>
          <p14:tracePt t="79514" x="7489825" y="6359525"/>
          <p14:tracePt t="79531" x="7494588" y="6359525"/>
          <p14:tracePt t="79583" x="7502525" y="6359525"/>
          <p14:tracePt t="79595" x="7505700" y="6359525"/>
          <p14:tracePt t="79606" x="7508875" y="6359525"/>
          <p14:tracePt t="79617" x="7513638" y="6359525"/>
          <p14:tracePt t="79631" x="7516813" y="6359525"/>
          <p14:tracePt t="79648" x="7521575" y="6359525"/>
          <p14:tracePt t="79664" x="7532688" y="6359525"/>
          <p14:tracePt t="79681" x="7535863" y="6359525"/>
          <p14:tracePt t="79698" x="7540625" y="6359525"/>
          <p14:tracePt t="79889" x="7559675" y="6362700"/>
          <p14:tracePt t="79899" x="7570788" y="6365875"/>
          <p14:tracePt t="79910" x="7578725" y="6373813"/>
          <p14:tracePt t="79921" x="7589838" y="6378575"/>
          <p14:tracePt t="79934" x="7600950" y="6381750"/>
          <p14:tracePt t="79948" x="7612063" y="6389688"/>
          <p14:tracePt t="79966" x="7620000" y="6389688"/>
          <p14:tracePt t="79981" x="7623175" y="6389688"/>
          <p14:tracePt t="79998" x="7627938" y="6389688"/>
          <p14:tracePt t="80428" x="7635875" y="6389688"/>
          <p14:tracePt t="80448" x="7646988" y="6389688"/>
          <p14:tracePt t="80464" x="7666038" y="6384925"/>
          <p14:tracePt t="80481" x="7677150" y="6384925"/>
          <p14:tracePt t="80497" x="7712075" y="6373813"/>
          <p14:tracePt t="80514" x="7726363" y="6370638"/>
          <p14:tracePt t="80531" x="7761288" y="6359525"/>
          <p14:tracePt t="80548" x="7775575" y="6359525"/>
          <p14:tracePt t="80564" x="7794625" y="6346825"/>
          <p14:tracePt t="80581" x="7807325" y="6346825"/>
          <p14:tracePt t="80598" x="7813675" y="6340475"/>
          <p14:tracePt t="80614" x="7818438" y="6340475"/>
          <p14:tracePt t="80631" x="7826375" y="6340475"/>
          <p14:tracePt t="80709" x="7829550" y="6340475"/>
          <p14:tracePt t="80720" x="7832725" y="6340475"/>
          <p14:tracePt t="80731" x="7837488" y="6335713"/>
          <p14:tracePt t="80742" x="7840663" y="6335713"/>
          <p14:tracePt t="80754" x="7845425" y="6332538"/>
          <p14:tracePt t="80765" x="7848600" y="6332538"/>
          <p14:tracePt t="80781" x="7856538" y="6332538"/>
          <p14:tracePt t="80798" x="7870825" y="6332538"/>
          <p14:tracePt t="80814" x="7883525" y="6324600"/>
          <p14:tracePt t="80831" x="7894638" y="6324600"/>
          <p14:tracePt t="80848" x="7902575" y="6324600"/>
          <p14:tracePt t="80864" x="7905750" y="6324600"/>
          <p14:tracePt t="80881" x="7913688" y="6321425"/>
          <p14:tracePt t="80897" x="7921625" y="6321425"/>
          <p14:tracePt t="83286" x="7908925" y="6327775"/>
          <p14:tracePt t="83297" x="7894638" y="6332538"/>
          <p14:tracePt t="83314" x="7889875" y="6335713"/>
          <p14:tracePt t="83331" x="7883525" y="6340475"/>
          <p14:tracePt t="83347" x="7878763" y="6340475"/>
          <p14:tracePt t="84017" x="7864475" y="6340475"/>
          <p14:tracePt t="84029" x="7848600" y="6335713"/>
          <p14:tracePt t="84039" x="7845425" y="6335713"/>
          <p14:tracePt t="84050" x="7840663" y="6332538"/>
          <p14:tracePt t="84064" x="7829550" y="6332538"/>
          <p14:tracePt t="84081" x="7821613" y="6324600"/>
          <p14:tracePt t="84097" x="7810500" y="6324600"/>
          <p14:tracePt t="84114" x="7807325" y="6324600"/>
          <p14:tracePt t="84219" x="7802563" y="6324600"/>
          <p14:tracePt t="84230" x="7788275" y="6324600"/>
          <p14:tracePt t="84241" x="7772400" y="6321425"/>
          <p14:tracePt t="84252" x="7750175" y="6321425"/>
          <p14:tracePt t="84264" x="7718425" y="6321425"/>
          <p14:tracePt t="84281" x="7696200" y="6321425"/>
          <p14:tracePt t="84298" x="7654925" y="6327775"/>
          <p14:tracePt t="84314" x="7631113" y="6332538"/>
          <p14:tracePt t="84331" x="7562850" y="6354763"/>
          <p14:tracePt t="84348" x="7527925" y="6365875"/>
          <p14:tracePt t="84364" x="7464425" y="6381750"/>
          <p14:tracePt t="84381" x="7429500" y="6384925"/>
          <p14:tracePt t="84397" x="7383463" y="6400800"/>
          <p14:tracePt t="84414" x="7361238" y="6403975"/>
          <p14:tracePt t="84432" x="7318375" y="6416675"/>
          <p14:tracePt t="84447" x="7296150" y="6423025"/>
          <p14:tracePt t="84466" x="7250113" y="6435725"/>
          <p14:tracePt t="84481" x="7231063" y="6438900"/>
          <p14:tracePt t="84498" x="7216775" y="6446838"/>
          <p14:tracePt t="84514" x="7181850" y="6457950"/>
          <p14:tracePt t="84531" x="7165975" y="6461125"/>
          <p14:tracePt t="84548" x="7132638" y="6473825"/>
          <p14:tracePt t="84564" x="7108825" y="6480175"/>
          <p14:tracePt t="84581" x="7064375" y="6492875"/>
          <p14:tracePt t="84598" x="7037388" y="6496050"/>
          <p14:tracePt t="84614" x="6991350" y="6507163"/>
          <p14:tracePt t="84631" x="6969125" y="6515100"/>
          <p14:tracePt t="84648" x="6918325" y="6526213"/>
          <p14:tracePt t="84664" x="6896100" y="6530975"/>
          <p14:tracePt t="84681" x="6850063" y="6545263"/>
          <p14:tracePt t="84697" x="6827838" y="6550025"/>
          <p14:tracePt t="84714" x="6778625" y="6561138"/>
          <p14:tracePt t="84731" x="6762750" y="6569075"/>
          <p14:tracePt t="84748" x="6727825" y="6580188"/>
          <p14:tracePt t="84764" x="6713538" y="6583363"/>
          <p14:tracePt t="84781" x="6689725" y="6594475"/>
          <p14:tracePt t="84797" x="6675438" y="6599238"/>
          <p14:tracePt t="84814" x="6640513" y="6610350"/>
          <p14:tracePt t="84831" x="6632575" y="6610350"/>
          <p14:tracePt t="84848" x="6610350" y="6610350"/>
          <p14:tracePt t="84864" x="6602413" y="6610350"/>
          <p14:tracePt t="84882" x="6588125" y="6610350"/>
          <p14:tracePt t="84898" x="6583363" y="6610350"/>
          <p14:tracePt t="84916" x="6575425" y="6613525"/>
          <p14:tracePt t="84931" x="6572250" y="6613525"/>
          <p14:tracePt t="84948" x="6569075" y="6613525"/>
          <p14:tracePt t="84965" x="6556375" y="6613525"/>
          <p14:tracePt t="84981" x="6553200" y="6613525"/>
          <p14:tracePt t="84997" x="6550025" y="6613525"/>
          <p14:tracePt t="85300" x="6561138" y="6613525"/>
          <p14:tracePt t="85311" x="6580188" y="6613525"/>
          <p14:tracePt t="85321" x="6588125" y="6613525"/>
          <p14:tracePt t="85333" x="6599238" y="6613525"/>
          <p14:tracePt t="85348" x="6607175" y="6613525"/>
          <p14:tracePt t="85365" x="6621463" y="6613525"/>
          <p14:tracePt t="85381" x="6626225" y="6613525"/>
          <p14:tracePt t="85397" x="6629400" y="6613525"/>
          <p14:tracePt t="85414" x="6640513" y="6613525"/>
          <p14:tracePt t="85535" x="6645275" y="6618288"/>
          <p14:tracePt t="85546" x="6651625" y="6618288"/>
          <p14:tracePt t="85557" x="6664325" y="6626225"/>
          <p14:tracePt t="85569" x="6667500" y="6626225"/>
          <p14:tracePt t="85581" x="6670675" y="6626225"/>
          <p14:tracePt t="85597" x="6683375" y="6626225"/>
          <p14:tracePt t="85614" x="6702425" y="6626225"/>
          <p14:tracePt t="85631" x="6708775" y="6626225"/>
          <p14:tracePt t="85647" x="6732588" y="6626225"/>
          <p14:tracePt t="85664" x="6740525" y="6626225"/>
          <p14:tracePt t="85681" x="6759575" y="6626225"/>
          <p14:tracePt t="85697" x="6773863" y="6626225"/>
          <p14:tracePt t="85714" x="6800850" y="6626225"/>
          <p14:tracePt t="85731" x="6811963" y="6629400"/>
          <p14:tracePt t="85747" x="6831013" y="6629400"/>
          <p14:tracePt t="85764" x="6842125" y="6629400"/>
          <p14:tracePt t="85782" x="6861175" y="6629400"/>
          <p14:tracePt t="85797" x="6869113" y="6629400"/>
          <p14:tracePt t="85814" x="6880225" y="6629400"/>
          <p14:tracePt t="85832" x="6899275" y="6629400"/>
          <p14:tracePt t="85848" x="6904038" y="6629400"/>
          <p14:tracePt t="85864" x="6923088" y="6629400"/>
          <p14:tracePt t="85881" x="6934200" y="6629400"/>
          <p14:tracePt t="85898" x="6953250" y="6629400"/>
          <p14:tracePt t="85914" x="6964363" y="6629400"/>
          <p14:tracePt t="85918" x="6972300" y="6629400"/>
          <p14:tracePt t="85931" x="6975475" y="6626225"/>
          <p14:tracePt t="85947" x="6980238" y="6626225"/>
          <p14:tracePt t="85965" x="6994525" y="6613525"/>
          <p14:tracePt t="85981" x="6999288" y="6613525"/>
          <p14:tracePt t="85998" x="7018338" y="6607175"/>
          <p14:tracePt t="86014" x="7029450" y="6607175"/>
          <p14:tracePt t="86031" x="7056438" y="6599238"/>
          <p14:tracePt t="86048" x="7067550" y="6599238"/>
          <p14:tracePt t="86064" x="7075488" y="6599238"/>
          <p14:tracePt t="86081" x="7078663" y="6599238"/>
          <p14:tracePt t="86097" x="7097713" y="6599238"/>
          <p14:tracePt t="86114" x="7105650" y="6599238"/>
          <p14:tracePt t="86131" x="7127875" y="6599238"/>
          <p14:tracePt t="86148" x="7135813" y="6599238"/>
          <p14:tracePt t="86164" x="7154863" y="6594475"/>
          <p14:tracePt t="86181" x="7165975" y="6594475"/>
          <p14:tracePt t="86197" x="7185025" y="6588125"/>
          <p14:tracePt t="86214" x="7204075" y="6588125"/>
          <p14:tracePt t="86232" x="7223125" y="6583363"/>
          <p14:tracePt t="86248" x="7235825" y="6580188"/>
          <p14:tracePt t="86264" x="7242175" y="6580188"/>
          <p14:tracePt t="86281" x="7258050" y="6569075"/>
          <p14:tracePt t="86297" x="7261225" y="6569075"/>
          <p14:tracePt t="86314" x="7273925" y="6564313"/>
          <p14:tracePt t="86331" x="7280275" y="6564313"/>
          <p14:tracePt t="86347" x="7288213" y="6564313"/>
          <p14:tracePt t="86364" x="7292975" y="6564313"/>
          <p14:tracePt t="86381" x="7299325" y="6564313"/>
          <p14:tracePt t="86397" x="7304088" y="6564313"/>
          <p14:tracePt t="86415" x="7315200" y="6564313"/>
          <p14:tracePt t="86431" x="7318375" y="6564313"/>
          <p14:tracePt t="86898" x="7307263" y="6564313"/>
          <p14:tracePt t="86910" x="7288213" y="6561138"/>
          <p14:tracePt t="86918" x="7285038" y="6556375"/>
          <p14:tracePt t="86931" x="7280275" y="6556375"/>
          <p14:tracePt t="86947" x="7269163" y="6556375"/>
          <p14:tracePt t="86964" x="7250113" y="6545263"/>
          <p14:tracePt t="86981" x="7239000" y="6545263"/>
          <p14:tracePt t="86997" x="7219950" y="6534150"/>
          <p14:tracePt t="87014" x="7208838" y="6534150"/>
          <p14:tracePt t="87031" x="7192963" y="6530975"/>
          <p14:tracePt t="87047" x="7189788" y="6530975"/>
          <p14:tracePt t="87064" x="7181850" y="6530975"/>
          <p14:tracePt t="87081" x="7178675" y="6530975"/>
          <p14:tracePt t="87097" x="7170738" y="6530975"/>
          <p14:tracePt t="87132" x="7159625" y="6530975"/>
          <p14:tracePt t="87148" x="7154863" y="6530975"/>
          <p14:tracePt t="87164" x="7151688" y="6526213"/>
          <p14:tracePt t="87181" x="7143750" y="6523038"/>
          <p14:tracePt t="87197" x="7140575" y="6515100"/>
          <p14:tracePt t="87214" x="7127875" y="6511925"/>
          <p14:tracePt t="87231" x="7124700" y="6507163"/>
          <p14:tracePt t="87247" x="7105650" y="6499225"/>
          <p14:tracePt t="87264" x="7094538" y="6488113"/>
          <p14:tracePt t="87281" x="7075488" y="6477000"/>
          <p14:tracePt t="87298" x="7070725" y="6473825"/>
          <p14:tracePt t="87314" x="7059613" y="6473825"/>
          <p14:tracePt t="87331" x="7056438" y="6469063"/>
          <p14:tracePt t="87347" x="7048500" y="6465888"/>
          <p14:tracePt t="87364" x="7045325" y="6465888"/>
          <p14:tracePt t="87381" x="7032625" y="6465888"/>
          <p14:tracePt t="87397" x="7029450" y="6457950"/>
          <p14:tracePt t="87414" x="7018338" y="6454775"/>
          <p14:tracePt t="87431" x="7010400" y="6454775"/>
          <p14:tracePt t="87448" x="7002463" y="6450013"/>
          <p14:tracePt t="87465" x="6999288" y="6450013"/>
          <p14:tracePt t="87481" x="6991350" y="6446838"/>
          <p14:tracePt t="87497" x="6988175" y="6446838"/>
          <p14:tracePt t="87514" x="6975475" y="6446838"/>
          <p14:tracePt t="87531" x="6972300" y="6442075"/>
          <p14:tracePt t="87548" x="6964363" y="6442075"/>
          <p14:tracePt t="87583" x="6961188" y="6438900"/>
          <p14:tracePt t="87597" x="6956425" y="6438900"/>
          <p14:tracePt t="87614" x="6953250" y="6438900"/>
          <p14:tracePt t="87631" x="6942138" y="6430963"/>
          <p14:tracePt t="87664" x="6934200" y="6430963"/>
          <p14:tracePt t="87681" x="6931025" y="6430963"/>
          <p14:tracePt t="87697" x="6926263" y="6430963"/>
          <p14:tracePt t="87899" x="6934200" y="6427788"/>
          <p14:tracePt t="87910" x="6956425" y="6416675"/>
          <p14:tracePt t="87920" x="6969125" y="6411913"/>
          <p14:tracePt t="87931" x="6975475" y="6411913"/>
          <p14:tracePt t="87948" x="6988175" y="6411913"/>
          <p14:tracePt t="87964" x="7007225" y="6411913"/>
          <p14:tracePt t="87981" x="7018338" y="6411913"/>
          <p14:tracePt t="87997" x="7029450" y="6411913"/>
          <p14:tracePt t="88014" x="7040563" y="6411913"/>
          <p14:tracePt t="88032" x="7045325" y="6411913"/>
          <p14:tracePt t="88048" x="7048500" y="6411913"/>
          <p14:tracePt t="88202" x="7048500" y="6419850"/>
          <p14:tracePt t="88238" x="7040563" y="6419850"/>
          <p14:tracePt t="88247" x="7032625" y="6419850"/>
          <p14:tracePt t="88257" x="7029450" y="6423025"/>
          <p14:tracePt t="88269" x="7026275" y="6423025"/>
          <p14:tracePt t="89394" x="7026275" y="6427788"/>
          <p14:tracePt t="89472" x="7026275" y="6430963"/>
          <p14:tracePt t="89484" x="7026275" y="6435725"/>
          <p14:tracePt t="89495" x="7026275" y="6438900"/>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文件系统的用户接口</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r>
              <a:rPr lang="zh-CN" sz="2400" dirty="0">
                <a:sym typeface="+mn-ea"/>
              </a:rPr>
              <a:t>当我们要读取一个大文件中间的一小部分内容时，从头读到尾是极为浪费的，因此需要一个指针帮助我们</a:t>
            </a:r>
            <a:r>
              <a:rPr lang="zh-CN" sz="2400" dirty="0">
                <a:solidFill>
                  <a:srgbClr val="FF0000"/>
                </a:solidFill>
                <a:sym typeface="+mn-ea"/>
              </a:rPr>
              <a:t>在文件中定位</a:t>
            </a:r>
            <a:r>
              <a:rPr lang="zh-CN" sz="2400" dirty="0">
                <a:sym typeface="+mn-ea"/>
              </a:rPr>
              <a:t>，在C 语言中拥有类似功能的函数是fseek。而在读写期间，每次读写也会更新该指针的值。</a:t>
            </a:r>
            <a:endParaRPr lang="en-US" altLang="zh-CN" sz="2400" dirty="0">
              <a:sym typeface="+mn-ea"/>
            </a:endParaRPr>
          </a:p>
          <a:p>
            <a:r>
              <a:rPr lang="zh-CN" sz="2400" dirty="0">
                <a:sym typeface="+mn-ea"/>
              </a:rPr>
              <a:t>请自行查阅C 语言有关文件操作的函数，理解相关概念。</a:t>
            </a:r>
          </a:p>
          <a:p>
            <a:endParaRPr sz="2000" dirty="0">
              <a:solidFill>
                <a:schemeClr val="tx1"/>
              </a:solidFill>
            </a:endParaRPr>
          </a:p>
          <a:p>
            <a:endParaRPr sz="2000" dirty="0">
              <a:solidFill>
                <a:schemeClr val="tx1"/>
              </a:solidFill>
            </a:endParaRPr>
          </a:p>
          <a:p>
            <a:pPr marL="0" indent="0">
              <a:buNone/>
            </a:pPr>
            <a:endParaRPr sz="2000" dirty="0">
              <a:solidFill>
                <a:schemeClr val="tx1"/>
              </a:solidFill>
            </a:endParaRPr>
          </a:p>
          <a:p>
            <a:endParaRPr sz="2000" dirty="0">
              <a:solidFill>
                <a:schemeClr val="tx1"/>
              </a:solidFill>
            </a:endParaRPr>
          </a:p>
        </p:txBody>
      </p:sp>
      <p:sp>
        <p:nvSpPr>
          <p:cNvPr id="8" name="内容占位符 7"/>
          <p:cNvSpPr>
            <a:spLocks noGrp="1"/>
          </p:cNvSpPr>
          <p:nvPr>
            <p:ph sz="half" idx="2"/>
          </p:nvPr>
        </p:nvSpPr>
        <p:spPr>
          <a:xfrm>
            <a:off x="4646930" y="946150"/>
            <a:ext cx="4219575" cy="3219450"/>
          </a:xfrm>
        </p:spPr>
        <p:txBody>
          <a:bodyPr/>
          <a:lstStyle/>
          <a:p>
            <a:r>
              <a:rPr lang="zh-CN" altLang="en-US" dirty="0"/>
              <a:t>Exercise 5.9 </a:t>
            </a:r>
            <a:endParaRPr lang="zh-CN" altLang="en-US" sz="2000" dirty="0"/>
          </a:p>
          <a:p>
            <a:r>
              <a:rPr lang="zh-CN" altLang="en-US" sz="2000" dirty="0">
                <a:solidFill>
                  <a:srgbClr val="7030A0"/>
                </a:solidFill>
              </a:rPr>
              <a:t>参考user/fd.c 中的write 函数，完成read 函数。</a:t>
            </a:r>
          </a:p>
        </p:txBody>
      </p:sp>
    </p:spTree>
  </p:cSld>
  <p:clrMapOvr>
    <a:masterClrMapping/>
  </p:clrMapOvr>
  <p:transition advTm="14249">
    <p:wipe dir="r"/>
  </p:transition>
  <p:extLst>
    <p:ext uri="{3A86A75C-4F4B-4683-9AE1-C65F6400EC91}">
      <p14:laserTraceLst xmlns:p14="http://schemas.microsoft.com/office/powerpoint/2010/main">
        <p14:tracePtLst>
          <p14:tracePt t="2086" x="7273925" y="4049713"/>
          <p14:tracePt t="2097" x="7197725" y="3973513"/>
          <p14:tracePt t="2108" x="7165975" y="3927475"/>
          <p14:tracePt t="2119" x="7143750" y="3863975"/>
          <p14:tracePt t="2132" x="7135813" y="3810000"/>
          <p14:tracePt t="2149" x="7135813" y="3779838"/>
          <p14:tracePt t="2166" x="7135813" y="3695700"/>
          <p14:tracePt t="2182" x="7127875" y="3665538"/>
          <p14:tracePt t="2199" x="7089775" y="3546475"/>
          <p14:tracePt t="2216" x="7064375" y="3489325"/>
          <p14:tracePt t="2232" x="6999288" y="3352800"/>
          <p14:tracePt t="2249" x="6988175" y="3317875"/>
          <p14:tracePt t="2266" x="6972300" y="3241675"/>
          <p14:tracePt t="2282" x="6964363" y="3219450"/>
          <p14:tracePt t="2299" x="6950075" y="3170238"/>
          <p14:tracePt t="2316" x="6934200" y="3143250"/>
          <p14:tracePt t="2332" x="6896100" y="3089275"/>
          <p14:tracePt t="2349" x="6884988" y="3074988"/>
          <p14:tracePt t="2366" x="6865938" y="3032125"/>
          <p14:tracePt t="2382" x="6861175" y="3021013"/>
          <p14:tracePt t="2399" x="6858000" y="3017838"/>
          <p14:tracePt t="2416" x="6854825" y="3009900"/>
          <p14:tracePt t="2433" x="6842125" y="3001963"/>
          <p14:tracePt t="2449" x="6838950" y="2998788"/>
          <p14:tracePt t="2466" x="6838950" y="2994025"/>
          <p14:tracePt t="2482" x="6835775" y="2982913"/>
          <p14:tracePt t="2499" x="6831013" y="2979738"/>
          <p14:tracePt t="2516" x="6823075" y="2971800"/>
          <p14:tracePt t="2532" x="6819900" y="2968625"/>
          <p14:tracePt t="2537" x="6808788" y="2955925"/>
          <p14:tracePt t="2549" x="6797675" y="2944813"/>
          <p14:tracePt t="2566" x="6778625" y="2930525"/>
          <p14:tracePt t="2582" x="6735763" y="2892425"/>
          <p14:tracePt t="2599" x="6716713" y="2873375"/>
          <p14:tracePt t="2616" x="6683375" y="2838450"/>
          <p14:tracePt t="2632" x="6670675" y="2827338"/>
          <p14:tracePt t="2649" x="6648450" y="2803525"/>
          <p14:tracePt t="2666" x="6640513" y="2797175"/>
          <p14:tracePt t="2683" x="6610350" y="2773363"/>
          <p14:tracePt t="2699" x="6599238" y="2762250"/>
          <p14:tracePt t="2716" x="6583363" y="2746375"/>
          <p14:tracePt t="2732" x="6580188" y="2743200"/>
          <p14:tracePt t="2749" x="6572250" y="2732088"/>
          <p14:tracePt t="2766" x="6564313" y="2727325"/>
          <p14:tracePt t="2782" x="6550025" y="2716213"/>
          <p14:tracePt t="2799" x="6537325" y="2708275"/>
          <p14:tracePt t="2816" x="6518275" y="2697163"/>
          <p14:tracePt t="2832" x="6515100" y="2693988"/>
          <p14:tracePt t="2849" x="6507163" y="2689225"/>
          <p14:tracePt t="3875" x="6496050" y="2686050"/>
          <p14:tracePt t="3886" x="6461125" y="2667000"/>
          <p14:tracePt t="3899" x="6438900" y="2663825"/>
          <p14:tracePt t="3916" x="6419850" y="2655888"/>
          <p14:tracePt t="3932" x="6362700" y="2636838"/>
          <p14:tracePt t="3949" x="6340475" y="2625725"/>
          <p14:tracePt t="3966" x="6297613" y="2601913"/>
          <p14:tracePt t="3982" x="6270625" y="2590800"/>
          <p14:tracePt t="3999" x="6210300" y="2563813"/>
          <p14:tracePt t="4016" x="6175375" y="2549525"/>
          <p14:tracePt t="4032" x="6107113" y="2522538"/>
          <p14:tracePt t="4049" x="6073775" y="2506663"/>
          <p14:tracePt t="4066" x="6022975" y="2484438"/>
          <p14:tracePt t="4082" x="6008688" y="2473325"/>
          <p14:tracePt t="4099" x="5984875" y="2460625"/>
          <p14:tracePt t="4116" x="5973763" y="2449513"/>
          <p14:tracePt t="4132" x="5932488" y="2427288"/>
          <p14:tracePt t="4149" x="5908675" y="2416175"/>
          <p14:tracePt t="4166" x="5867400" y="2389188"/>
          <p14:tracePt t="4182" x="5848350" y="2373313"/>
          <p14:tracePt t="4200" x="5832475" y="2362200"/>
          <p14:tracePt t="4216" x="5810250" y="2339975"/>
          <p14:tracePt t="4233" x="5788025" y="2312988"/>
          <p14:tracePt t="4249" x="5783263" y="2293938"/>
          <p14:tracePt t="4266" x="5772150" y="2278063"/>
          <p14:tracePt t="4283" x="5753100" y="2244725"/>
          <p14:tracePt t="4299" x="5749925" y="2228850"/>
          <p14:tracePt t="4316" x="5737225" y="2193925"/>
          <p14:tracePt t="4332" x="5730875" y="2182813"/>
          <p14:tracePt t="4349" x="5722938" y="2155825"/>
          <p14:tracePt t="4366" x="5722938" y="2144713"/>
          <p14:tracePt t="4382" x="5722938" y="2125663"/>
          <p14:tracePt t="4399" x="5726113" y="2114550"/>
          <p14:tracePt t="4416" x="5737225" y="2095500"/>
          <p14:tracePt t="4432" x="5741988" y="2084388"/>
          <p14:tracePt t="4449" x="5753100" y="2065338"/>
          <p14:tracePt t="4466" x="5756275" y="2054225"/>
          <p14:tracePt t="4482" x="5775325" y="2030413"/>
          <p14:tracePt t="4499" x="5783263" y="2027238"/>
          <p14:tracePt t="4516" x="5807075" y="2016125"/>
          <p14:tracePt t="4532" x="5810250" y="2011363"/>
          <p14:tracePt t="4549" x="5818188" y="2003425"/>
          <p14:tracePt t="4566" x="5821363" y="2000250"/>
          <p14:tracePt t="4582" x="5832475" y="1989138"/>
          <p14:tracePt t="4599" x="5837238" y="1984375"/>
          <p14:tracePt t="4616" x="5845175" y="1978025"/>
          <p14:tracePt t="4632" x="5848350" y="1973263"/>
          <p14:tracePt t="4649" x="5859463" y="1965325"/>
          <p14:tracePt t="4666" x="5864225" y="1958975"/>
          <p14:tracePt t="4683" x="5870575" y="1951038"/>
          <p14:tracePt t="4699" x="5875338" y="1946275"/>
          <p14:tracePt t="4716" x="5878513" y="1943100"/>
          <p14:tracePt t="4732" x="5889625" y="1935163"/>
          <p14:tracePt t="4749" x="5894388" y="1927225"/>
          <p14:tracePt t="4766" x="5902325" y="1920875"/>
          <p14:tracePt t="4782" x="5905500" y="1920875"/>
          <p14:tracePt t="4816" x="5908675" y="1920875"/>
          <p14:tracePt t="4832" x="5916613" y="1920875"/>
          <p14:tracePt t="4849" x="5924550" y="1916113"/>
          <p14:tracePt t="4866" x="5932488" y="1912938"/>
          <p14:tracePt t="4882" x="5935663" y="1912938"/>
          <p14:tracePt t="4899" x="5943600" y="1912938"/>
          <p14:tracePt t="4916" x="5946775" y="1912938"/>
          <p14:tracePt t="4932" x="5959475" y="1912938"/>
          <p14:tracePt t="4949" x="5965825" y="1912938"/>
          <p14:tracePt t="4966" x="5984875" y="1912938"/>
          <p14:tracePt t="4982" x="5997575" y="1912938"/>
          <p14:tracePt t="4999" x="6016625" y="1908175"/>
          <p14:tracePt t="5016" x="6027738" y="1908175"/>
          <p14:tracePt t="5032" x="6046788" y="1901825"/>
          <p14:tracePt t="5049" x="6057900" y="1901825"/>
          <p14:tracePt t="5066" x="6076950" y="1901825"/>
          <p14:tracePt t="5082" x="6092825" y="1901825"/>
          <p14:tracePt t="5100" x="6118225" y="1901825"/>
          <p14:tracePt t="5116" x="6126163" y="1901825"/>
          <p14:tracePt t="5133" x="6137275" y="1901825"/>
          <p14:tracePt t="5149" x="6156325" y="1905000"/>
          <p14:tracePt t="5166" x="6169025" y="1905000"/>
          <p14:tracePt t="5182" x="6175375" y="1905000"/>
          <p14:tracePt t="5199" x="6180138" y="1905000"/>
          <p14:tracePt t="5216" x="6194425" y="1908175"/>
          <p14:tracePt t="5232" x="6199188" y="1908175"/>
          <p14:tracePt t="5249" x="6218238" y="1908175"/>
          <p14:tracePt t="5266" x="6226175" y="1908175"/>
          <p14:tracePt t="5282" x="6240463" y="1908175"/>
          <p14:tracePt t="5299" x="6251575" y="1908175"/>
          <p14:tracePt t="5316" x="6270625" y="1905000"/>
          <p14:tracePt t="5332" x="6278563" y="1905000"/>
          <p14:tracePt t="5349" x="6302375" y="1905000"/>
          <p14:tracePt t="5366" x="6308725" y="1905000"/>
          <p14:tracePt t="5382" x="6327775" y="1905000"/>
          <p14:tracePt t="5399" x="6340475" y="1905000"/>
          <p14:tracePt t="5416" x="6359525" y="1901825"/>
          <p14:tracePt t="5432" x="6362700" y="1901825"/>
          <p14:tracePt t="5449" x="6378575" y="1901825"/>
          <p14:tracePt t="5466" x="6384925" y="1901825"/>
          <p14:tracePt t="5482" x="6400800" y="1901825"/>
          <p14:tracePt t="5499" x="6403975" y="1901825"/>
          <p14:tracePt t="5516" x="6419850" y="1901825"/>
          <p14:tracePt t="5532" x="6423025" y="1901825"/>
          <p14:tracePt t="5550" x="6427788" y="1901825"/>
          <p14:tracePt t="5566" x="6435725" y="1901825"/>
          <p14:tracePt t="5583" x="6438900" y="1901825"/>
          <p14:tracePt t="5599" x="6450013" y="1901825"/>
          <p14:tracePt t="5616" x="6454775" y="1897063"/>
          <p14:tracePt t="5632" x="6465888" y="1897063"/>
          <p14:tracePt t="5649" x="6469063" y="1897063"/>
          <p14:tracePt t="5666" x="6484938" y="1897063"/>
          <p14:tracePt t="5682" x="6492875" y="1897063"/>
          <p14:tracePt t="5699" x="6515100" y="1897063"/>
          <p14:tracePt t="5716" x="6523038" y="1897063"/>
          <p14:tracePt t="5732" x="6537325" y="1905000"/>
          <p14:tracePt t="5749" x="6550025" y="1908175"/>
          <p14:tracePt t="5766" x="6569075" y="1912938"/>
          <p14:tracePt t="5782" x="6580188" y="1920875"/>
          <p14:tracePt t="5799" x="6599238" y="1920875"/>
          <p14:tracePt t="5816" x="6607175" y="1920875"/>
          <p14:tracePt t="5832" x="6629400" y="1924050"/>
          <p14:tracePt t="5849" x="6637338" y="1924050"/>
          <p14:tracePt t="5866" x="6659563" y="1927225"/>
          <p14:tracePt t="5882" x="6675438" y="1935163"/>
          <p14:tracePt t="5899" x="6708775" y="1946275"/>
          <p14:tracePt t="5916" x="6724650" y="1951038"/>
          <p14:tracePt t="5932" x="6759575" y="1958975"/>
          <p14:tracePt t="5949" x="6765925" y="1958975"/>
          <p14:tracePt t="5966" x="6800850" y="1958975"/>
          <p14:tracePt t="5982" x="6816725" y="1958975"/>
          <p14:tracePt t="5999" x="6850063" y="1970088"/>
          <p14:tracePt t="6016" x="6865938" y="1973263"/>
          <p14:tracePt t="6033" x="6884988" y="1981200"/>
          <p14:tracePt t="6035" x="6899275" y="1984375"/>
          <p14:tracePt t="6049" x="6915150" y="1984375"/>
          <p14:tracePt t="6067" x="6950075" y="1989138"/>
          <p14:tracePt t="6082" x="6964363" y="1989138"/>
          <p14:tracePt t="6099" x="6975475" y="1989138"/>
          <p14:tracePt t="6116" x="6994525" y="1997075"/>
          <p14:tracePt t="6132" x="7007225" y="2000250"/>
          <p14:tracePt t="6149" x="7026275" y="2008188"/>
          <p14:tracePt t="6166" x="7029450" y="2008188"/>
          <p14:tracePt t="6182" x="7045325" y="2008188"/>
          <p14:tracePt t="6199" x="7051675" y="2008188"/>
          <p14:tracePt t="6216" x="7064375" y="2008188"/>
          <p14:tracePt t="6232" x="7067550" y="2008188"/>
          <p14:tracePt t="6249" x="7075488" y="2008188"/>
          <p14:tracePt t="6266" x="7083425" y="2008188"/>
          <p14:tracePt t="6282" x="7105650" y="2008188"/>
          <p14:tracePt t="6299" x="7113588" y="2008188"/>
          <p14:tracePt t="6316" x="7132638" y="2008188"/>
          <p14:tracePt t="6332" x="7143750" y="2008188"/>
          <p14:tracePt t="6349" x="7151688" y="2003425"/>
          <p14:tracePt t="6366" x="7154863" y="2003425"/>
          <p14:tracePt t="6382" x="7170738" y="2003425"/>
          <p14:tracePt t="6399" x="7173913" y="2003425"/>
          <p14:tracePt t="6416" x="7181850" y="2003425"/>
          <p14:tracePt t="6432" x="7185025" y="2003425"/>
          <p14:tracePt t="6450" x="7197725" y="2003425"/>
          <p14:tracePt t="6466" x="7200900" y="2003425"/>
          <p14:tracePt t="6483" x="7204075" y="2000250"/>
          <p14:tracePt t="6499" x="7212013" y="2000250"/>
          <p14:tracePt t="6532" x="7216775" y="2000250"/>
          <p14:tracePt t="6686" x="7219950" y="1997075"/>
          <p14:tracePt t="6711" x="7227888" y="1997075"/>
          <p14:tracePt t="6720" x="7231063" y="1992313"/>
          <p14:tracePt t="6732" x="7239000" y="1989138"/>
          <p14:tracePt t="6749" x="7242175" y="1984375"/>
          <p14:tracePt t="6766" x="7250113" y="1984375"/>
          <p14:tracePt t="6782" x="7261225" y="1978025"/>
          <p14:tracePt t="6799" x="7280275" y="1978025"/>
          <p14:tracePt t="6815" x="7292975" y="1978025"/>
          <p14:tracePt t="6832" x="7312025" y="1978025"/>
          <p14:tracePt t="6849" x="7318375" y="1978025"/>
          <p14:tracePt t="6866" x="7345363" y="1978025"/>
          <p14:tracePt t="6882" x="7361238" y="1978025"/>
          <p14:tracePt t="6899" x="7394575" y="1978025"/>
          <p14:tracePt t="6916" x="7410450" y="1978025"/>
          <p14:tracePt t="6933" x="7448550" y="1978025"/>
          <p14:tracePt t="6949" x="7467600" y="1978025"/>
          <p14:tracePt t="6966" x="7483475" y="1978025"/>
          <p14:tracePt t="6982" x="7516813" y="1970088"/>
          <p14:tracePt t="6999" x="7532688" y="1962150"/>
          <p14:tracePt t="7016" x="7559675" y="1958975"/>
          <p14:tracePt t="7032" x="7570788" y="1951038"/>
          <p14:tracePt t="7036" x="7581900" y="1946275"/>
          <p14:tracePt t="7049" x="7585075" y="1946275"/>
          <p14:tracePt t="7066" x="7589838" y="1946275"/>
          <p14:tracePt t="7082" x="7597775" y="1946275"/>
          <p14:tracePt t="7099" x="7600950" y="1946275"/>
          <p14:tracePt t="7116" x="7612063" y="1946275"/>
          <p14:tracePt t="7132" x="7616825" y="1946275"/>
          <p14:tracePt t="7149" x="7623175" y="1946275"/>
          <p14:tracePt t="7166" x="7627938" y="1943100"/>
          <p14:tracePt t="7182" x="7646988" y="1935163"/>
          <p14:tracePt t="7199" x="7658100" y="1931988"/>
          <p14:tracePt t="7216" x="7677150" y="1931988"/>
          <p14:tracePt t="7232" x="7688263" y="1931988"/>
          <p14:tracePt t="7249" x="7707313" y="1931988"/>
          <p14:tracePt t="7266" x="7712075" y="1931988"/>
          <p14:tracePt t="7282" x="7731125" y="1931988"/>
          <p14:tracePt t="7299" x="7734300" y="1931988"/>
          <p14:tracePt t="7316" x="7742238" y="1931988"/>
          <p14:tracePt t="7735" x="7742238" y="1935163"/>
          <p14:tracePt t="7744" x="7742238" y="1939925"/>
          <p14:tracePt t="7755" x="7742238" y="1946275"/>
          <p14:tracePt t="7767" x="7742238" y="1951038"/>
          <p14:tracePt t="7782" x="7737475" y="1954213"/>
          <p14:tracePt t="7800" x="7731125" y="1958975"/>
          <p14:tracePt t="7816" x="7731125" y="1962150"/>
          <p14:tracePt t="7833" x="7726363" y="1965325"/>
          <p14:tracePt t="7849" x="7715250" y="1978025"/>
          <p14:tracePt t="7866" x="7707313" y="1981200"/>
          <p14:tracePt t="7882" x="7685088" y="2000250"/>
          <p14:tracePt t="7899" x="7669213" y="2011363"/>
          <p14:tracePt t="7916" x="7623175" y="2049463"/>
          <p14:tracePt t="7933" x="7600950" y="2065338"/>
          <p14:tracePt t="7949" x="7527925" y="2106613"/>
          <p14:tracePt t="7966" x="7489825" y="2125663"/>
          <p14:tracePt t="7982" x="7413625" y="2163763"/>
          <p14:tracePt t="7999" x="7380288" y="2174875"/>
          <p14:tracePt t="8016" x="7292975" y="2198688"/>
          <p14:tracePt t="8032" x="7239000" y="2206625"/>
          <p14:tracePt t="8049" x="7124700" y="2220913"/>
          <p14:tracePt t="8066" x="7083425" y="2228850"/>
          <p14:tracePt t="8082" x="6975475" y="2244725"/>
          <p14:tracePt t="8100" x="6923088" y="2251075"/>
          <p14:tracePt t="8115" x="6838950" y="2266950"/>
          <p14:tracePt t="8132" x="6797675" y="2274888"/>
          <p14:tracePt t="8149" x="6721475" y="2286000"/>
          <p14:tracePt t="8166" x="6678613" y="2293938"/>
          <p14:tracePt t="8182" x="6591300" y="2308225"/>
          <p14:tracePt t="8199" x="6561138" y="2312988"/>
          <p14:tracePt t="8216" x="6503988" y="2327275"/>
          <p14:tracePt t="8232" x="6469063" y="2335213"/>
          <p14:tracePt t="8249" x="6446838" y="2339975"/>
          <p14:tracePt t="8266" x="6389688" y="2351088"/>
          <p14:tracePt t="8283" x="6359525" y="2351088"/>
          <p14:tracePt t="8299" x="6308725" y="2362200"/>
          <p14:tracePt t="8315" x="6286500" y="2362200"/>
          <p14:tracePt t="8332" x="6240463" y="2370138"/>
          <p14:tracePt t="8349" x="6210300" y="2370138"/>
          <p14:tracePt t="8366" x="6164263" y="2370138"/>
          <p14:tracePt t="8382" x="6142038" y="2365375"/>
          <p14:tracePt t="8399" x="6096000" y="2362200"/>
          <p14:tracePt t="8416" x="6080125" y="2362200"/>
          <p14:tracePt t="8432" x="6046788" y="2362200"/>
          <p14:tracePt t="8449" x="6022975" y="2354263"/>
          <p14:tracePt t="8466" x="5984875" y="2351088"/>
          <p14:tracePt t="8482" x="5965825" y="2343150"/>
          <p14:tracePt t="8499" x="5940425" y="2339975"/>
          <p14:tracePt t="8516" x="5932488" y="2339975"/>
          <p14:tracePt t="8532" x="5897563" y="2335213"/>
          <p14:tracePt t="8549" x="5883275" y="2335213"/>
          <p14:tracePt t="8566" x="5848350" y="2324100"/>
          <p14:tracePt t="8582" x="5832475" y="2316163"/>
          <p14:tracePt t="8599" x="5807075" y="2305050"/>
          <p14:tracePt t="8616" x="5794375" y="2301875"/>
          <p14:tracePt t="8632" x="5772150" y="2289175"/>
          <p14:tracePt t="8649" x="5764213" y="2286000"/>
          <p14:tracePt t="8666" x="5730875" y="2274888"/>
          <p14:tracePt t="8682" x="5711825" y="2266950"/>
          <p14:tracePt t="8700" x="5703888" y="2263775"/>
          <p14:tracePt t="8716" x="5680075" y="2251075"/>
          <p14:tracePt t="8733" x="5654675" y="2244725"/>
          <p14:tracePt t="8749" x="5638800" y="2236788"/>
          <p14:tracePt t="8766" x="5619750" y="2232025"/>
          <p14:tracePt t="8782" x="5592763" y="2220913"/>
          <p14:tracePt t="8799" x="5581650" y="2212975"/>
          <p14:tracePt t="8816" x="5562600" y="2206625"/>
          <p14:tracePt t="8832" x="5546725" y="2198688"/>
          <p14:tracePt t="8849" x="5524500" y="2190750"/>
          <p14:tracePt t="8866" x="5513388" y="2182813"/>
          <p14:tracePt t="8882" x="5494338" y="2179638"/>
          <p14:tracePt t="8899" x="5489575" y="2174875"/>
          <p14:tracePt t="8916" x="5483225" y="2174875"/>
          <p14:tracePt t="8932" x="5478463" y="2174875"/>
          <p14:tracePt t="9309" x="5494338" y="2163763"/>
          <p14:tracePt t="9319" x="5516563" y="2163763"/>
          <p14:tracePt t="9332" x="5540375" y="2163763"/>
          <p14:tracePt t="9349" x="5562600" y="2160588"/>
          <p14:tracePt t="9366" x="5608638" y="2152650"/>
          <p14:tracePt t="9382" x="5638800" y="2144713"/>
          <p14:tracePt t="9399" x="5703888" y="2133600"/>
          <p14:tracePt t="9416" x="5737225" y="2125663"/>
          <p14:tracePt t="9433" x="5821363" y="2125663"/>
          <p14:tracePt t="9449" x="5864225" y="2117725"/>
          <p14:tracePt t="9466" x="5935663" y="2117725"/>
          <p14:tracePt t="9482" x="5978525" y="2117725"/>
          <p14:tracePt t="9499" x="6049963" y="2122488"/>
          <p14:tracePt t="9516" x="6084888" y="2122488"/>
          <p14:tracePt t="9532" x="6137275" y="2122488"/>
          <p14:tracePt t="9549" x="6169025" y="2122488"/>
          <p14:tracePt t="9566" x="6213475" y="2122488"/>
          <p14:tracePt t="9582" x="6237288" y="2122488"/>
          <p14:tracePt t="9600" x="6275388" y="2122488"/>
          <p14:tracePt t="9615" x="6297613" y="2122488"/>
          <p14:tracePt t="9633" x="6321425" y="2122488"/>
          <p14:tracePt t="9649" x="6359525" y="2122488"/>
          <p14:tracePt t="9666" x="6378575" y="2122488"/>
          <p14:tracePt t="9682" x="6403975" y="2114550"/>
          <p14:tracePt t="9699" x="6411913" y="2111375"/>
          <p14:tracePt t="9716" x="6435725" y="2106613"/>
          <p14:tracePt t="9732" x="6438900" y="2098675"/>
          <p14:tracePt t="9749" x="6446838" y="2095500"/>
          <p14:tracePt t="10196" x="6446838" y="2092325"/>
          <p14:tracePt t="10208" x="6446838" y="2087563"/>
          <p14:tracePt t="10219" x="6435725" y="2076450"/>
          <p14:tracePt t="10232" x="6427788" y="2073275"/>
          <p14:tracePt t="10249" x="6416675" y="2068513"/>
          <p14:tracePt t="10265" x="6400800" y="2054225"/>
          <p14:tracePt t="10282" x="6397625" y="2049463"/>
          <p14:tracePt t="10299" x="6384925" y="2035175"/>
          <p14:tracePt t="10316" x="6381750" y="2030413"/>
          <p14:tracePt t="10332" x="6373813" y="2022475"/>
          <p14:tracePt t="10349" x="6370638" y="2022475"/>
          <p14:tracePt t="10366" x="6362700" y="2011363"/>
          <p14:tracePt t="10382" x="6354763" y="2008188"/>
          <p14:tracePt t="10399" x="6346825" y="2000250"/>
          <p14:tracePt t="10415" x="6343650" y="2000250"/>
          <p14:tracePt t="10432" x="6335713" y="1992313"/>
          <p14:tracePt t="10449" x="6332538" y="1984375"/>
          <p14:tracePt t="10466" x="6316663" y="1978025"/>
          <p14:tracePt t="10482" x="6305550" y="1973263"/>
          <p14:tracePt t="10499" x="6297613" y="1965325"/>
          <p14:tracePt t="10515" x="6275388" y="1962150"/>
          <p14:tracePt t="10533" x="6259513" y="1962150"/>
          <p14:tracePt t="10535" x="6245225" y="1962150"/>
          <p14:tracePt t="10549" x="6226175" y="1958975"/>
          <p14:tracePt t="10566" x="6210300" y="1958975"/>
          <p14:tracePt t="10582" x="6164263" y="1958975"/>
          <p14:tracePt t="10599" x="6134100" y="1958975"/>
          <p14:tracePt t="10616" x="6076950" y="1965325"/>
          <p14:tracePt t="10632" x="6054725" y="1970088"/>
          <p14:tracePt t="10649" x="6011863" y="1981200"/>
          <p14:tracePt t="10665" x="5997575" y="1989138"/>
          <p14:tracePt t="10682" x="5962650" y="2000250"/>
          <p14:tracePt t="10699" x="5946775" y="2003425"/>
          <p14:tracePt t="10715" x="5924550" y="2016125"/>
          <p14:tracePt t="10732" x="5916613" y="2027238"/>
          <p14:tracePt t="10749" x="5905500" y="2046288"/>
          <p14:tracePt t="10766" x="5905500" y="2057400"/>
          <p14:tracePt t="10782" x="5913438" y="2084388"/>
          <p14:tracePt t="10799" x="5924550" y="2098675"/>
          <p14:tracePt t="10815" x="5965825" y="2136775"/>
          <p14:tracePt t="10832" x="5992813" y="2155825"/>
          <p14:tracePt t="10849" x="6073775" y="2201863"/>
          <p14:tracePt t="10866" x="6118225" y="2225675"/>
          <p14:tracePt t="10882" x="6207125" y="2263775"/>
          <p14:tracePt t="10899" x="6251575" y="2266950"/>
          <p14:tracePt t="10916" x="6327775" y="2289175"/>
          <p14:tracePt t="10932" x="6370638" y="2297113"/>
          <p14:tracePt t="10949" x="6446838" y="2312988"/>
          <p14:tracePt t="10966" x="6461125" y="2316163"/>
          <p14:tracePt t="10983" x="6473825" y="2320925"/>
        </p14:tracePtLst>
      </p14:laserTrace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文件系统的用户接口</a:t>
            </a:r>
          </a:p>
        </p:txBody>
      </p:sp>
      <p:sp>
        <p:nvSpPr>
          <p:cNvPr id="6" name="Content Placeholder 2"/>
          <p:cNvSpPr>
            <a:spLocks noGrp="1"/>
          </p:cNvSpPr>
          <p:nvPr/>
        </p:nvSpPr>
        <p:spPr>
          <a:xfrm>
            <a:off x="229235" y="859155"/>
            <a:ext cx="8664575"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lnSpc>
                <a:spcPct val="100000"/>
              </a:lnSpc>
              <a:buNone/>
            </a:pPr>
            <a:endParaRPr sz="2400" dirty="0"/>
          </a:p>
          <a:p>
            <a:pPr>
              <a:lnSpc>
                <a:spcPct val="100000"/>
              </a:lnSpc>
            </a:pPr>
            <a:r>
              <a:rPr lang="zh-CN" sz="2400" dirty="0">
                <a:sym typeface="+mn-ea"/>
              </a:rPr>
              <a:t>文件系统服务</a:t>
            </a:r>
          </a:p>
          <a:p>
            <a:pPr>
              <a:lnSpc>
                <a:spcPct val="100000"/>
              </a:lnSpc>
            </a:pPr>
            <a:r>
              <a:rPr lang="zh-CN" sz="2400" dirty="0">
                <a:sym typeface="+mn-ea"/>
              </a:rPr>
              <a:t>我们的操作系统中的文件系统服务通过</a:t>
            </a:r>
            <a:r>
              <a:rPr lang="zh-CN" sz="2400" dirty="0">
                <a:solidFill>
                  <a:srgbClr val="FF0000"/>
                </a:solidFill>
                <a:sym typeface="+mn-ea"/>
              </a:rPr>
              <a:t>IPC 的形式</a:t>
            </a:r>
            <a:r>
              <a:rPr lang="zh-CN" sz="2400" dirty="0">
                <a:sym typeface="+mn-ea"/>
              </a:rPr>
              <a:t>供其他进程调用，进行文件读写操作。</a:t>
            </a:r>
          </a:p>
          <a:p>
            <a:pPr>
              <a:lnSpc>
                <a:spcPct val="100000"/>
              </a:lnSpc>
            </a:pPr>
            <a:r>
              <a:rPr lang="zh-CN" sz="2400" dirty="0">
                <a:sym typeface="+mn-ea"/>
              </a:rPr>
              <a:t>具体来说，在内核开始运行时，就启动了</a:t>
            </a:r>
            <a:r>
              <a:rPr lang="zh-CN" sz="2400" dirty="0">
                <a:solidFill>
                  <a:srgbClr val="FF0000"/>
                </a:solidFill>
                <a:sym typeface="+mn-ea"/>
              </a:rPr>
              <a:t>文件系统服务进程</a:t>
            </a:r>
            <a:r>
              <a:rPr lang="zh-CN" sz="2400" dirty="0">
                <a:sym typeface="+mn-ea"/>
              </a:rPr>
              <a:t>ENV_CREATE(fs_serv)，用户进程需要进行文件操作时，使用ipc_send/ipc_recv 与fs_serv 进行交互，完成操作。</a:t>
            </a:r>
          </a:p>
          <a:p>
            <a:pPr>
              <a:lnSpc>
                <a:spcPct val="100000"/>
              </a:lnSpc>
            </a:pPr>
            <a:r>
              <a:rPr lang="zh-CN" sz="2400" dirty="0">
                <a:sym typeface="+mn-ea"/>
              </a:rPr>
              <a:t>    在文件系统服务进程的初始化函数中，首先调用了serv_init 函数准备好全局的文件打开记录表opentab，然后调用fs_init 函数来初始化文件系统。fs_init 函数首先通过读取超级块的内容获知磁盘的基本信息，然后检查磁盘是否能够正常读写，最后调用read_bitmap 函数检查磁盘块上的位图是否正确。执行完文件系统的初始化后，serve 函数被调用，文件系统服务开始运行，等待其他程序的请求。</a:t>
            </a:r>
            <a:endParaRPr sz="2000" dirty="0">
              <a:solidFill>
                <a:schemeClr val="tx1"/>
              </a:solidFill>
            </a:endParaRPr>
          </a:p>
          <a:p>
            <a:endParaRPr sz="2000" dirty="0">
              <a:solidFill>
                <a:schemeClr val="tx1"/>
              </a:solidFill>
            </a:endParaRPr>
          </a:p>
        </p:txBody>
      </p:sp>
    </p:spTree>
  </p:cSld>
  <p:clrMapOvr>
    <a:masterClrMapping/>
  </p:clrMapOvr>
  <p:transition advTm="71617">
    <p:wipe dir="r"/>
  </p:transition>
  <p:extLst>
    <p:ext uri="{3A86A75C-4F4B-4683-9AE1-C65F6400EC91}">
      <p14:laserTraceLst xmlns:p14="http://schemas.microsoft.com/office/powerpoint/2010/main">
        <p14:tracePtLst>
          <p14:tracePt t="3581" x="6457950" y="2320925"/>
          <p14:tracePt t="3592" x="6450013" y="2320925"/>
          <p14:tracePt t="3604" x="6430963" y="2320925"/>
          <p14:tracePt t="3616" x="6408738" y="2320925"/>
          <p14:tracePt t="3633" x="6378575" y="2320925"/>
          <p14:tracePt t="3649" x="6264275" y="2308225"/>
          <p14:tracePt t="3666" x="6191250" y="2301875"/>
          <p14:tracePt t="3683" x="6038850" y="2270125"/>
          <p14:tracePt t="3699" x="5943600" y="2251075"/>
          <p14:tracePt t="3716" x="5768975" y="2220913"/>
          <p14:tracePt t="3733" x="5695950" y="2209800"/>
          <p14:tracePt t="3749" x="5562600" y="2193925"/>
          <p14:tracePt t="3766" x="5483225" y="2179638"/>
          <p14:tracePt t="3783" x="5265738" y="2144713"/>
          <p14:tracePt t="3799" x="5143500" y="2114550"/>
          <p14:tracePt t="3816" x="5026025" y="2098675"/>
          <p14:tracePt t="3833" x="4849813" y="2073275"/>
          <p14:tracePt t="3849" x="4770438" y="2057400"/>
          <p14:tracePt t="3866" x="4602163" y="2022475"/>
          <p14:tracePt t="3883" x="4522788" y="2008188"/>
          <p14:tracePt t="3899" x="4335463" y="1973263"/>
          <p14:tracePt t="3916" x="4275138" y="1958975"/>
          <p14:tracePt t="3933" x="4117975" y="1943100"/>
          <p14:tracePt t="3949" x="4065588" y="1935163"/>
          <p14:tracePt t="3966" x="3970338" y="1920875"/>
          <p14:tracePt t="3983" x="3940175" y="1912938"/>
          <p14:tracePt t="3999" x="3844925" y="1897063"/>
          <p14:tracePt t="4016" x="3779838" y="1889125"/>
          <p14:tracePt t="4033" x="3657600" y="1874838"/>
          <p14:tracePt t="4049" x="3603625" y="1866900"/>
          <p14:tracePt t="4066" x="3521075" y="1858963"/>
          <p14:tracePt t="4083" x="3489325" y="1858963"/>
          <p14:tracePt t="4099" x="3444875" y="1858963"/>
          <p14:tracePt t="4116" x="3421063" y="1858963"/>
          <p14:tracePt t="4132" x="3375025" y="1858963"/>
          <p14:tracePt t="4149" x="3336925" y="1858963"/>
          <p14:tracePt t="4166" x="3249613" y="1847850"/>
          <p14:tracePt t="4183" x="3219450" y="1839913"/>
          <p14:tracePt t="4199" x="3178175" y="1828800"/>
          <p14:tracePt t="4216" x="3162300" y="1820863"/>
          <p14:tracePt t="4233" x="3127375" y="1817688"/>
          <p14:tracePt t="4249" x="3105150" y="1809750"/>
          <p14:tracePt t="4266" x="3082925" y="1806575"/>
          <p14:tracePt t="4283" x="3025775" y="1798638"/>
          <p14:tracePt t="4299" x="3001963" y="1798638"/>
          <p14:tracePt t="4316" x="2968625" y="1798638"/>
          <p14:tracePt t="4332" x="2960688" y="1798638"/>
          <p14:tracePt t="4349" x="2941638" y="1798638"/>
          <p14:tracePt t="4366" x="2930525" y="1798638"/>
          <p14:tracePt t="4383" x="2911475" y="1798638"/>
          <p14:tracePt t="4399" x="2898775" y="1798638"/>
          <p14:tracePt t="4416" x="2879725" y="1798638"/>
          <p14:tracePt t="4432" x="2876550" y="1798638"/>
          <p14:tracePt t="4449" x="2873375" y="1798638"/>
          <p14:tracePt t="4493" x="2868613" y="1798638"/>
          <p14:tracePt t="4504" x="2865438" y="1798638"/>
          <p14:tracePt t="4516" x="2860675" y="1798638"/>
          <p14:tracePt t="4533" x="2857500" y="1798638"/>
          <p14:tracePt t="4549" x="2849563" y="1798638"/>
          <p14:tracePt t="8002" x="2846388" y="1798638"/>
          <p14:tracePt t="8013" x="2838450" y="1798638"/>
          <p14:tracePt t="8025" x="2827338" y="1806575"/>
          <p14:tracePt t="8036" x="2816225" y="1809750"/>
          <p14:tracePt t="8049" x="2808288" y="1812925"/>
          <p14:tracePt t="8066" x="2797175" y="1812925"/>
          <p14:tracePt t="8082" x="2778125" y="1820863"/>
          <p14:tracePt t="8099" x="2765425" y="1825625"/>
          <p14:tracePt t="8116" x="2751138" y="1825625"/>
          <p14:tracePt t="8133" x="2746375" y="1825625"/>
          <p14:tracePt t="8149" x="2743200" y="1825625"/>
          <p14:tracePt t="8228" x="2740025" y="1825625"/>
          <p14:tracePt t="8238" x="2735263" y="1825625"/>
          <p14:tracePt t="8251" x="2732088" y="1825625"/>
          <p14:tracePt t="8261" x="2724150" y="1828800"/>
          <p14:tracePt t="8272" x="2720975" y="1828800"/>
          <p14:tracePt t="8284" x="2716213" y="1828800"/>
          <p14:tracePt t="8299" x="2713038" y="1828800"/>
          <p14:tracePt t="8317" x="2705100" y="1828800"/>
          <p14:tracePt t="8332" x="2701925" y="1828800"/>
          <p14:tracePt t="8349" x="2693988" y="1828800"/>
          <p14:tracePt t="8366" x="2682875" y="1828800"/>
          <p14:tracePt t="8382" x="2678113" y="1828800"/>
          <p14:tracePt t="8399" x="2670175" y="1828800"/>
          <p14:tracePt t="8416" x="2663825" y="1828800"/>
          <p14:tracePt t="8433" x="2659063" y="1828800"/>
          <p14:tracePt t="8466" x="2651125" y="1831975"/>
          <p14:tracePt t="8598" x="2647950" y="1831975"/>
          <p14:tracePt t="8610" x="2644775" y="1831975"/>
          <p14:tracePt t="8632" x="2640013" y="1831975"/>
          <p14:tracePt t="8643" x="2632075" y="1831975"/>
          <p14:tracePt t="8655" x="2628900" y="1831975"/>
          <p14:tracePt t="8667" x="2625725" y="1831975"/>
          <p14:tracePt t="8847" x="2620963" y="1831975"/>
          <p14:tracePt t="8857" x="2617788" y="1831975"/>
          <p14:tracePt t="8914" x="2613025" y="1831975"/>
          <p14:tracePt t="8958" x="2609850" y="1831975"/>
          <p14:tracePt t="9713" x="2598738" y="1831975"/>
          <p14:tracePt t="9732" x="2593975" y="1839913"/>
          <p14:tracePt t="9749" x="2587625" y="1839913"/>
          <p14:tracePt t="9766" x="2582863" y="1839913"/>
          <p14:tracePt t="12684" x="2582863" y="1847850"/>
          <p14:tracePt t="12693" x="2579688" y="1847850"/>
          <p14:tracePt t="12705" x="2579688" y="1851025"/>
          <p14:tracePt t="12727" x="2579688" y="1855788"/>
          <p14:tracePt t="12750" x="2579688" y="1858963"/>
          <p14:tracePt t="12761" x="2579688" y="1863725"/>
          <p14:tracePt t="12772" x="2571750" y="1870075"/>
          <p14:tracePt t="12784" x="2571750" y="1874838"/>
          <p14:tracePt t="12799" x="2568575" y="1878013"/>
          <p14:tracePt t="12816" x="2563813" y="1885950"/>
          <p14:tracePt t="12832" x="2563813" y="1889125"/>
          <p14:tracePt t="12849" x="2563813" y="1893888"/>
          <p14:tracePt t="12866" x="2563813" y="1905000"/>
          <p14:tracePt t="12882" x="2563813" y="1908175"/>
          <p14:tracePt t="12899" x="2563813" y="1916113"/>
          <p14:tracePt t="12915" x="2563813" y="1920875"/>
          <p14:tracePt t="12986" x="2563813" y="1924050"/>
          <p14:tracePt t="12997" x="2568575" y="1927225"/>
          <p14:tracePt t="13008" x="2568575" y="1935163"/>
          <p14:tracePt t="13019" x="2568575" y="1939925"/>
          <p14:tracePt t="13032" x="2568575" y="1943100"/>
          <p14:tracePt t="13953" x="2574925" y="1943100"/>
          <p14:tracePt t="13965" x="2582863" y="1943100"/>
          <p14:tracePt t="13976" x="2606675" y="1939925"/>
          <p14:tracePt t="13987" x="2625725" y="1935163"/>
          <p14:tracePt t="14000" x="2647950" y="1927225"/>
          <p14:tracePt t="14016" x="2670175" y="1924050"/>
          <p14:tracePt t="14032" x="2727325" y="1912938"/>
          <p14:tracePt t="14049" x="2759075" y="1912938"/>
          <p14:tracePt t="14066" x="2811463" y="1912938"/>
          <p14:tracePt t="14082" x="2841625" y="1912938"/>
          <p14:tracePt t="14099" x="2879725" y="1912938"/>
          <p14:tracePt t="14116" x="2903538" y="1912938"/>
          <p14:tracePt t="14132" x="2944813" y="1912938"/>
          <p14:tracePt t="14149" x="2968625" y="1912938"/>
          <p14:tracePt t="14167" x="3006725" y="1912938"/>
          <p14:tracePt t="14182" x="3028950" y="1905000"/>
          <p14:tracePt t="14199" x="3044825" y="1901825"/>
          <p14:tracePt t="14216" x="3078163" y="1901825"/>
          <p14:tracePt t="14232" x="3108325" y="1901825"/>
          <p14:tracePt t="14249" x="3170238" y="1901825"/>
          <p14:tracePt t="14266" x="3203575" y="1901825"/>
          <p14:tracePt t="14282" x="3241675" y="1889125"/>
          <p14:tracePt t="14299" x="3260725" y="1882775"/>
          <p14:tracePt t="14316" x="3292475" y="1878013"/>
          <p14:tracePt t="14332" x="3311525" y="1870075"/>
          <p14:tracePt t="14349" x="3344863" y="1858963"/>
          <p14:tracePt t="14366" x="3352800" y="1858963"/>
          <p14:tracePt t="14382" x="3387725" y="1847850"/>
          <p14:tracePt t="14399" x="3394075" y="1847850"/>
          <p14:tracePt t="14416" x="3417888" y="1844675"/>
          <p14:tracePt t="14432" x="3425825" y="1844675"/>
          <p14:tracePt t="14449" x="3440113" y="1844675"/>
          <p14:tracePt t="14466" x="3448050" y="1844675"/>
          <p14:tracePt t="14482" x="3463925" y="1844675"/>
          <p14:tracePt t="14499" x="3475038" y="1844675"/>
          <p14:tracePt t="14516" x="3494088" y="1844675"/>
          <p14:tracePt t="14532" x="3502025" y="1844675"/>
          <p14:tracePt t="14549" x="3521075" y="1844675"/>
          <p14:tracePt t="14566" x="3540125" y="1844675"/>
          <p14:tracePt t="14582" x="3562350" y="1844675"/>
          <p14:tracePt t="14599" x="3581400" y="1844675"/>
          <p14:tracePt t="14617" x="3608388" y="1844675"/>
          <p14:tracePt t="14632" x="3622675" y="1844675"/>
          <p14:tracePt t="14649" x="3638550" y="1844675"/>
          <p14:tracePt t="14666" x="3665538" y="1844675"/>
          <p14:tracePt t="14684" x="3698875" y="1844675"/>
          <p14:tracePt t="14699" x="3714750" y="1844675"/>
          <p14:tracePt t="14716" x="3730625" y="1844675"/>
          <p14:tracePt t="14732" x="3763963" y="1844675"/>
          <p14:tracePt t="14750" x="3779838" y="1851025"/>
          <p14:tracePt t="14753" x="3794125" y="1851025"/>
          <p14:tracePt t="14766" x="3813175" y="1851025"/>
          <p14:tracePt t="14782" x="3829050" y="1851025"/>
          <p14:tracePt t="14799" x="3863975" y="1855788"/>
          <p14:tracePt t="14816" x="3886200" y="1863725"/>
          <p14:tracePt t="14832" x="3932238" y="1866900"/>
          <p14:tracePt t="14849" x="3954463" y="1866900"/>
          <p14:tracePt t="14866" x="3992563" y="1866900"/>
          <p14:tracePt t="14882" x="4008438" y="1874838"/>
          <p14:tracePt t="14899" x="4041775" y="1878013"/>
          <p14:tracePt t="14916" x="4065588" y="1885950"/>
          <p14:tracePt t="14932" x="4098925" y="1885950"/>
          <p14:tracePt t="14949" x="4114800" y="1885950"/>
          <p14:tracePt t="14966" x="4149725" y="1885950"/>
          <p14:tracePt t="14982" x="4164013" y="1885950"/>
          <p14:tracePt t="14999" x="4183063" y="1885950"/>
          <p14:tracePt t="15016" x="4191000" y="1885950"/>
          <p14:tracePt t="15032" x="4213225" y="1885950"/>
          <p14:tracePt t="15049" x="4221163" y="1885950"/>
          <p14:tracePt t="15067" x="4244975" y="1897063"/>
          <p14:tracePt t="15082" x="4251325" y="1897063"/>
          <p14:tracePt t="15099" x="4264025" y="1901825"/>
          <p14:tracePt t="15116" x="4283075" y="1905000"/>
          <p14:tracePt t="15132" x="4294188" y="1905000"/>
          <p14:tracePt t="15149" x="4313238" y="1905000"/>
          <p14:tracePt t="15166" x="4316413" y="1905000"/>
          <p14:tracePt t="15182" x="4324350" y="1905000"/>
          <p14:tracePt t="15199" x="4327525" y="1905000"/>
          <p14:tracePt t="15216" x="4335463" y="1905000"/>
          <p14:tracePt t="15326" x="4332288" y="1905000"/>
          <p14:tracePt t="15337" x="4327525" y="1908175"/>
          <p14:tracePt t="15349" x="4321175" y="1908175"/>
          <p14:tracePt t="15361" x="4305300" y="1908175"/>
          <p14:tracePt t="15371" x="4278313" y="1901825"/>
          <p14:tracePt t="15382" x="4275138" y="1905000"/>
          <p14:tracePt t="15399" x="4267200" y="1912938"/>
          <p14:tracePt t="15416" x="4267200" y="1916113"/>
          <p14:tracePt t="16114" x="4256088" y="1912938"/>
          <p14:tracePt t="16192" x="4259263" y="1912938"/>
          <p14:tracePt t="16226" x="4259263" y="1920875"/>
          <p14:tracePt t="16249" x="4267200" y="1920875"/>
          <p14:tracePt t="16260" x="4270375" y="1920875"/>
          <p14:tracePt t="16304" x="4275138" y="1920875"/>
          <p14:tracePt t="16316" x="4278313" y="1920875"/>
          <p14:tracePt t="16327" x="4283075" y="1920875"/>
          <p14:tracePt t="16338" x="4286250" y="1920875"/>
          <p14:tracePt t="16350" x="4289425" y="1920875"/>
          <p14:tracePt t="16366" x="4294188" y="1920875"/>
          <p14:tracePt t="16384" x="4302125" y="1920875"/>
          <p14:tracePt t="16399" x="4305300" y="1920875"/>
          <p14:tracePt t="16462" x="4308475" y="1920875"/>
          <p14:tracePt t="16497" x="4316413" y="1920875"/>
          <p14:tracePt t="16541" x="4321175" y="1920875"/>
          <p14:tracePt t="19692" x="4354513" y="1931988"/>
          <p14:tracePt t="19703" x="4419600" y="1943100"/>
          <p14:tracePt t="19716" x="4454525" y="1951038"/>
          <p14:tracePt t="19732" x="4476750" y="1958975"/>
          <p14:tracePt t="19749" x="4545013" y="1970088"/>
          <p14:tracePt t="19766" x="4587875" y="1978025"/>
          <p14:tracePt t="19782" x="4651375" y="1992313"/>
          <p14:tracePt t="19799" x="4675188" y="1997075"/>
          <p14:tracePt t="19816" x="4743450" y="2011363"/>
          <p14:tracePt t="19832" x="4765675" y="2016125"/>
          <p14:tracePt t="19849" x="4811713" y="2027238"/>
          <p14:tracePt t="19866" x="4835525" y="2035175"/>
          <p14:tracePt t="19882" x="4868863" y="2038350"/>
          <p14:tracePt t="19899" x="4892675" y="2038350"/>
          <p14:tracePt t="19916" x="4926013" y="2046288"/>
          <p14:tracePt t="19932" x="4941888" y="2046288"/>
          <p14:tracePt t="19949" x="4975225" y="2049463"/>
          <p14:tracePt t="19966" x="4983163" y="2057400"/>
          <p14:tracePt t="19983" x="5018088" y="2065338"/>
          <p14:tracePt t="19999" x="5037138" y="2073275"/>
          <p14:tracePt t="20017" x="5067300" y="2076450"/>
          <p14:tracePt t="20032" x="5086350" y="2076450"/>
          <p14:tracePt t="20049" x="5105400" y="2076450"/>
          <p14:tracePt t="20065" x="5154613" y="2084388"/>
          <p14:tracePt t="20082" x="5178425" y="2087563"/>
          <p14:tracePt t="20099" x="5222875" y="2095500"/>
          <p14:tracePt t="20116" x="5246688" y="2095500"/>
          <p14:tracePt t="20132" x="5292725" y="2106613"/>
          <p14:tracePt t="20149" x="5307013" y="2106613"/>
          <p14:tracePt t="20166" x="5341938" y="2117725"/>
          <p14:tracePt t="20182" x="5356225" y="2117725"/>
          <p14:tracePt t="20199" x="5399088" y="2117725"/>
          <p14:tracePt t="20215" x="5413375" y="2117725"/>
          <p14:tracePt t="20232" x="5440363" y="2117725"/>
          <p14:tracePt t="20249" x="5448300" y="2117725"/>
          <p14:tracePt t="20266" x="5470525" y="2117725"/>
          <p14:tracePt t="20282" x="5475288" y="2117725"/>
          <p14:tracePt t="20299" x="5486400" y="2117725"/>
          <p14:tracePt t="20316" x="5489575" y="2117725"/>
          <p14:tracePt t="20332" x="5502275" y="2117725"/>
          <p14:tracePt t="20349" x="5505450" y="2117725"/>
          <p14:tracePt t="20365" x="5516563" y="2117725"/>
          <p14:tracePt t="20382" x="5527675" y="2111375"/>
          <p14:tracePt t="20399" x="5543550" y="2111375"/>
          <p14:tracePt t="20416" x="5551488" y="2111375"/>
          <p14:tracePt t="20432" x="5573713" y="2103438"/>
          <p14:tracePt t="20449" x="5581650" y="2103438"/>
          <p14:tracePt t="20467" x="5600700" y="2095500"/>
          <p14:tracePt t="20482" x="5611813" y="2092325"/>
          <p14:tracePt t="20499" x="5622925" y="2087563"/>
          <p14:tracePt t="20516" x="5657850" y="2079625"/>
          <p14:tracePt t="20532" x="5665788" y="2076450"/>
          <p14:tracePt t="20549" x="5692775" y="2076450"/>
          <p14:tracePt t="20566" x="5711825" y="2068513"/>
          <p14:tracePt t="20582" x="5730875" y="2065338"/>
          <p14:tracePt t="20599" x="5737225" y="2065338"/>
          <p14:tracePt t="20616" x="5761038" y="2065338"/>
          <p14:tracePt t="20632" x="5764213" y="2065338"/>
          <p14:tracePt t="20649" x="5772150" y="2060575"/>
          <p14:tracePt t="20666" x="5775325" y="2060575"/>
          <p14:tracePt t="20682" x="5783263" y="2057400"/>
          <p14:tracePt t="20699" x="5788025" y="2057400"/>
          <p14:tracePt t="20716" x="5799138" y="2054225"/>
          <p14:tracePt t="20732" x="5802313" y="2046288"/>
          <p14:tracePt t="20749" x="5810250" y="2041525"/>
          <p14:tracePt t="20766" x="5813425" y="2041525"/>
          <p14:tracePt t="20782" x="5829300" y="2041525"/>
          <p14:tracePt t="20799" x="5837238" y="2041525"/>
          <p14:tracePt t="20815" x="5859463" y="2038350"/>
          <p14:tracePt t="20832" x="5867400" y="2038350"/>
          <p14:tracePt t="20849" x="5886450" y="2038350"/>
          <p14:tracePt t="20865" x="5897563" y="2038350"/>
          <p14:tracePt t="20882" x="5916613" y="2038350"/>
          <p14:tracePt t="20899" x="5927725" y="2038350"/>
          <p14:tracePt t="20917" x="5935663" y="2038350"/>
          <p14:tracePt t="20932" x="5940425" y="2038350"/>
          <p14:tracePt t="20949" x="5943600" y="2038350"/>
          <p14:tracePt t="20966" x="5951538" y="2038350"/>
          <p14:tracePt t="21086" x="5954713" y="2038350"/>
          <p14:tracePt t="21098" x="5959475" y="2038350"/>
          <p14:tracePt t="21108" x="5962650" y="2038350"/>
          <p14:tracePt t="21120" x="5965825" y="2035175"/>
          <p14:tracePt t="21132" x="5970588" y="2035175"/>
          <p14:tracePt t="21149" x="5973763" y="2030413"/>
          <p14:tracePt t="21165" x="5984875" y="2030413"/>
          <p14:tracePt t="21199" x="5989638" y="2030413"/>
          <p14:tracePt t="21216" x="5992813" y="2027238"/>
          <p14:tracePt t="21255" x="5992813" y="2022475"/>
          <p14:tracePt t="21266" x="5992813" y="2016125"/>
          <p14:tracePt t="21300" x="5992813" y="2011363"/>
          <p14:tracePt t="21311" x="5997575" y="2011363"/>
          <p14:tracePt t="21378" x="5997575" y="2008188"/>
          <p14:tracePt t="21897" x="5997575" y="2003425"/>
          <p14:tracePt t="21907" x="5997575" y="2000250"/>
          <p14:tracePt t="21918" x="5992813" y="1997075"/>
          <p14:tracePt t="21932" x="5992813" y="1992313"/>
          <p14:tracePt t="21949" x="5992813" y="1989138"/>
          <p14:tracePt t="21966" x="5992813" y="1981200"/>
          <p14:tracePt t="21982" x="5992813" y="1978025"/>
          <p14:tracePt t="21999" x="5989638" y="1973263"/>
          <p14:tracePt t="22020" x="5981700" y="1970088"/>
          <p14:tracePt t="22076" x="5981700" y="1965325"/>
          <p14:tracePt t="22087" x="5981700" y="1962150"/>
          <p14:tracePt t="22099" x="5981700" y="1958975"/>
          <p14:tracePt t="22110" x="5978525" y="1958975"/>
          <p14:tracePt t="22121" x="5978525" y="1951038"/>
          <p14:tracePt t="22132" x="5973763" y="1946275"/>
          <p14:tracePt t="22149" x="5970588" y="1943100"/>
          <p14:tracePt t="22165" x="5970588" y="1939925"/>
          <p14:tracePt t="22182" x="5970588" y="1935163"/>
          <p14:tracePt t="22199" x="5970588" y="1931988"/>
          <p14:tracePt t="22312" x="5970588" y="1927225"/>
          <p14:tracePt t="22323" x="5973763" y="1927225"/>
          <p14:tracePt t="22335" x="5978525" y="1927225"/>
          <p14:tracePt t="22346" x="5984875" y="1920875"/>
          <p14:tracePt t="22357" x="5992813" y="1916113"/>
          <p14:tracePt t="22369" x="5997575" y="1912938"/>
          <p14:tracePt t="22382" x="6008688" y="1912938"/>
          <p14:tracePt t="22399" x="6016625" y="1912938"/>
          <p14:tracePt t="22416" x="6035675" y="1912938"/>
          <p14:tracePt t="22432" x="6054725" y="1912938"/>
          <p14:tracePt t="22449" x="6084888" y="1912938"/>
          <p14:tracePt t="22465" x="6103938" y="1916113"/>
          <p14:tracePt t="22482" x="6126163" y="1916113"/>
          <p14:tracePt t="22499" x="6145213" y="1916113"/>
          <p14:tracePt t="22516" x="6175375" y="1924050"/>
          <p14:tracePt t="22532" x="6194425" y="1931988"/>
          <p14:tracePt t="22549" x="6221413" y="1943100"/>
          <p14:tracePt t="22565" x="6232525" y="1946275"/>
          <p14:tracePt t="22582" x="6264275" y="1958975"/>
          <p14:tracePt t="22599" x="6283325" y="1965325"/>
          <p14:tracePt t="22615" x="6316663" y="1973263"/>
          <p14:tracePt t="22632" x="6332538" y="1981200"/>
          <p14:tracePt t="22649" x="6365875" y="1992313"/>
          <p14:tracePt t="22665" x="6381750" y="1997075"/>
          <p14:tracePt t="22682" x="6403975" y="2003425"/>
          <p14:tracePt t="22699" x="6411913" y="2008188"/>
          <p14:tracePt t="22717" x="6438900" y="2019300"/>
          <p14:tracePt t="22732" x="6450013" y="2022475"/>
          <p14:tracePt t="22749" x="6461125" y="2030413"/>
          <p14:tracePt t="22752" x="6473825" y="2035175"/>
          <p14:tracePt t="22766" x="6480175" y="2038350"/>
          <p14:tracePt t="22782" x="6492875" y="2046288"/>
          <p14:tracePt t="22799" x="6499225" y="2054225"/>
          <p14:tracePt t="22816" x="6503988" y="2054225"/>
          <p14:tracePt t="22832" x="6515100" y="2057400"/>
          <p14:tracePt t="28129" x="6515100" y="2065338"/>
          <p14:tracePt t="28149" x="6499225" y="2076450"/>
          <p14:tracePt t="28165" x="6473825" y="2087563"/>
          <p14:tracePt t="28182" x="6454775" y="2092325"/>
          <p14:tracePt t="28199" x="6423025" y="2103438"/>
          <p14:tracePt t="28215" x="6400800" y="2111375"/>
          <p14:tracePt t="28232" x="6351588" y="2114550"/>
          <p14:tracePt t="28249" x="6335713" y="2122488"/>
          <p14:tracePt t="28252" x="6321425" y="2122488"/>
          <p14:tracePt t="28265" x="6308725" y="2122488"/>
          <p14:tracePt t="28282" x="6297613" y="2125663"/>
          <p14:tracePt t="28299" x="6278563" y="2125663"/>
          <p14:tracePt t="28315" x="6270625" y="2130425"/>
          <p14:tracePt t="28332" x="6248400" y="2130425"/>
          <p14:tracePt t="28349" x="6240463" y="2130425"/>
          <p14:tracePt t="28365" x="6226175" y="2136775"/>
          <p14:tracePt t="28382" x="6221413" y="2136775"/>
          <p14:tracePt t="28399" x="6218238" y="2136775"/>
          <p14:tracePt t="28894" x="6213475" y="2136775"/>
          <p14:tracePt t="28906" x="6202363" y="2141538"/>
          <p14:tracePt t="28917" x="6188075" y="2144713"/>
          <p14:tracePt t="28932" x="6180138" y="2149475"/>
          <p14:tracePt t="28949" x="6172200" y="2149475"/>
          <p14:tracePt t="28965" x="6169025" y="2149475"/>
          <p14:tracePt t="28982" x="6161088" y="2149475"/>
          <p14:tracePt t="30064" x="6142038" y="2155825"/>
          <p14:tracePt t="30076" x="6103938" y="2168525"/>
          <p14:tracePt t="30086" x="6080125" y="2171700"/>
          <p14:tracePt t="30099" x="6046788" y="2179638"/>
          <p14:tracePt t="30115" x="6011863" y="2187575"/>
          <p14:tracePt t="30132" x="5935663" y="2198688"/>
          <p14:tracePt t="30149" x="5905500" y="2206625"/>
          <p14:tracePt t="30165" x="5829300" y="2220913"/>
          <p14:tracePt t="30182" x="5788025" y="2228850"/>
          <p14:tracePt t="30199" x="5680075" y="2232025"/>
          <p14:tracePt t="30216" x="5630863" y="2239963"/>
          <p14:tracePt t="30232" x="5546725" y="2239963"/>
          <p14:tracePt t="30249" x="5505450" y="2247900"/>
          <p14:tracePt t="30265" x="5421313" y="2247900"/>
          <p14:tracePt t="30282" x="5380038" y="2255838"/>
          <p14:tracePt t="30299" x="5311775" y="2270125"/>
          <p14:tracePt t="30315" x="5280025" y="2274888"/>
          <p14:tracePt t="30332" x="5246688" y="2282825"/>
          <p14:tracePt t="30349" x="5181600" y="2297113"/>
          <p14:tracePt t="30366" x="5146675" y="2301875"/>
          <p14:tracePt t="30382" x="5083175" y="2316163"/>
          <p14:tracePt t="30399" x="5056188" y="2320925"/>
          <p14:tracePt t="30415" x="5010150" y="2332038"/>
          <p14:tracePt t="30432" x="4987925" y="2339975"/>
          <p14:tracePt t="30449" x="4941888" y="2351088"/>
          <p14:tracePt t="30465" x="4922838" y="2359025"/>
          <p14:tracePt t="30482" x="4884738" y="2370138"/>
          <p14:tracePt t="30499" x="4865688" y="2373313"/>
          <p14:tracePt t="30515" x="4830763" y="2384425"/>
          <p14:tracePt t="30532" x="4822825" y="2389188"/>
          <p14:tracePt t="30549" x="4789488" y="2400300"/>
          <p14:tracePt t="30565" x="4773613" y="2408238"/>
          <p14:tracePt t="30582" x="4740275" y="2430463"/>
          <p14:tracePt t="30599" x="4721225" y="2441575"/>
          <p14:tracePt t="30615" x="4694238" y="2457450"/>
          <p14:tracePt t="30632" x="4683125" y="2460625"/>
          <p14:tracePt t="30649" x="4664075" y="2473325"/>
          <p14:tracePt t="30665" x="4651375" y="2479675"/>
          <p14:tracePt t="30682" x="4645025" y="2487613"/>
          <p14:tracePt t="30699" x="4640263" y="2492375"/>
          <p14:tracePt t="30715" x="4629150" y="2498725"/>
          <p14:tracePt t="30732" x="4625975" y="2503488"/>
          <p14:tracePt t="30749" x="4625975" y="2506663"/>
          <p14:tracePt t="30765" x="4621213" y="2506663"/>
          <p14:tracePt t="31158" x="4621213" y="2522538"/>
          <p14:tracePt t="31166" x="4618038" y="2533650"/>
          <p14:tracePt t="31182" x="4606925" y="2568575"/>
          <p14:tracePt t="31199" x="4594225" y="2598738"/>
          <p14:tracePt t="31215" x="4587875" y="2609850"/>
          <p14:tracePt t="31232" x="4560888" y="2632075"/>
          <p14:tracePt t="31249" x="4530725" y="2644775"/>
          <p14:tracePt t="31266" x="4441825" y="2667000"/>
          <p14:tracePt t="31282" x="4408488" y="2674938"/>
          <p14:tracePt t="31299" x="4378325" y="2678113"/>
          <p14:tracePt t="31315" x="4332288" y="2678113"/>
          <p14:tracePt t="31332" x="4313238" y="2678113"/>
          <p14:tracePt t="31349" x="4305300" y="2689225"/>
          <p14:tracePt t="31775" x="4302125" y="2697163"/>
          <p14:tracePt t="31818" x="4297363" y="2697163"/>
          <p14:tracePt t="31829" x="4297363" y="2705100"/>
          <p14:tracePt t="31841" x="4308475" y="2708275"/>
          <p14:tracePt t="31852" x="4321175" y="2713038"/>
          <p14:tracePt t="31874" x="4327525" y="2713038"/>
          <p14:tracePt t="31886" x="4340225" y="2720975"/>
          <p14:tracePt t="31899" x="4343400" y="2724150"/>
          <p14:tracePt t="31942" x="4340225" y="2724150"/>
          <p14:tracePt t="31965" x="4335463" y="2724150"/>
          <p14:tracePt t="31999" x="4327525" y="2724150"/>
          <p14:tracePt t="32009" x="4321175" y="2727325"/>
          <p14:tracePt t="32021" x="4308475" y="2732088"/>
          <p14:tracePt t="32033" x="4302125" y="2732088"/>
          <p14:tracePt t="32049" x="4283075" y="2740025"/>
          <p14:tracePt t="32065" x="4237038" y="2751138"/>
          <p14:tracePt t="32082" x="4202113" y="2759075"/>
          <p14:tracePt t="32099" x="4137025" y="2762250"/>
          <p14:tracePt t="32115" x="4106863" y="2762250"/>
          <p14:tracePt t="32132" x="4065588" y="2770188"/>
          <p14:tracePt t="32149" x="3981450" y="2778125"/>
          <p14:tracePt t="32167" x="3875088" y="2792413"/>
          <p14:tracePt t="32182" x="3832225" y="2792413"/>
          <p14:tracePt t="32199" x="3771900" y="2792413"/>
          <p14:tracePt t="32215" x="3660775" y="2800350"/>
          <p14:tracePt t="32232" x="3608388" y="2800350"/>
          <p14:tracePt t="32249" x="3524250" y="2808288"/>
          <p14:tracePt t="32266" x="3494088" y="2808288"/>
          <p14:tracePt t="32282" x="3409950" y="2808288"/>
          <p14:tracePt t="32299" x="3368675" y="2803525"/>
          <p14:tracePt t="32315" x="3284538" y="2789238"/>
          <p14:tracePt t="32332" x="3241675" y="2789238"/>
          <p14:tracePt t="32349" x="3173413" y="2778125"/>
          <p14:tracePt t="32365" x="3143250" y="2770188"/>
          <p14:tracePt t="32382" x="3086100" y="2759075"/>
          <p14:tracePt t="32399" x="3063875" y="2751138"/>
          <p14:tracePt t="32415" x="3013075" y="2740025"/>
          <p14:tracePt t="32432" x="2990850" y="2735263"/>
          <p14:tracePt t="32449" x="2955925" y="2724150"/>
          <p14:tracePt t="32465" x="2949575" y="2724150"/>
          <p14:tracePt t="32482" x="2933700" y="2724150"/>
          <p14:tracePt t="32499" x="2930525" y="2724150"/>
          <p14:tracePt t="32515" x="2925763" y="2724150"/>
          <p14:tracePt t="32532" x="2922588" y="2724150"/>
          <p14:tracePt t="32549" x="2914650" y="2724150"/>
          <p14:tracePt t="32565" x="2911475" y="2724150"/>
          <p14:tracePt t="32932" x="2917825" y="2727325"/>
          <p14:tracePt t="32943" x="2922588" y="2727325"/>
          <p14:tracePt t="32955" x="2925763" y="2732088"/>
          <p14:tracePt t="32966" x="2930525" y="2732088"/>
          <p14:tracePt t="32982" x="2933700" y="2732088"/>
          <p14:tracePt t="32999" x="2949575" y="2735263"/>
          <p14:tracePt t="33015" x="2952750" y="2743200"/>
          <p14:tracePt t="33033" x="2955925" y="2743200"/>
          <p14:tracePt t="33078" x="2960688" y="2743200"/>
          <p14:tracePt t="33090" x="2963863" y="2746375"/>
          <p14:tracePt t="33101" x="2968625" y="2746375"/>
          <p14:tracePt t="33115" x="2974975" y="2751138"/>
          <p14:tracePt t="33135" x="2971800" y="2754313"/>
          <p14:tracePt t="33149" x="2968625" y="2754313"/>
          <p14:tracePt t="33165" x="2960688" y="2754313"/>
          <p14:tracePt t="33182" x="2944813" y="2754313"/>
          <p14:tracePt t="33199" x="2941638" y="2754313"/>
          <p14:tracePt t="33216" x="2944813" y="2762250"/>
          <p14:tracePt t="33249" x="2949575" y="2762250"/>
          <p14:tracePt t="33564" x="2955925" y="2751138"/>
          <p14:tracePt t="33642" x="2955925" y="2754313"/>
          <p14:tracePt t="33652" x="2952750" y="2754313"/>
          <p14:tracePt t="33675" x="2955925" y="2754313"/>
          <p14:tracePt t="33686" x="2963863" y="2754313"/>
          <p14:tracePt t="33697" x="2974975" y="2754313"/>
          <p14:tracePt t="33708" x="2982913" y="2762250"/>
          <p14:tracePt t="33720" x="2994025" y="2765425"/>
          <p14:tracePt t="33732" x="3006725" y="2770188"/>
          <p14:tracePt t="33749" x="3013075" y="2778125"/>
          <p14:tracePt t="33766" x="3025775" y="2781300"/>
          <p14:tracePt t="33799" x="3032125" y="2781300"/>
          <p14:tracePt t="33816" x="3036888" y="2781300"/>
          <p14:tracePt t="33832" x="3044825" y="2781300"/>
          <p14:tracePt t="33849" x="3051175" y="2781300"/>
          <p14:tracePt t="33865" x="3055938" y="2781300"/>
          <p14:tracePt t="33911" x="3059113" y="2781300"/>
          <p14:tracePt t="33922" x="3063875" y="2778125"/>
          <p14:tracePt t="33934" x="3070225" y="2770188"/>
          <p14:tracePt t="33949" x="3082925" y="2765425"/>
          <p14:tracePt t="33966" x="3094038" y="2762250"/>
          <p14:tracePt t="33982" x="3113088" y="2751138"/>
          <p14:tracePt t="34000" x="3135313" y="2746375"/>
          <p14:tracePt t="34015" x="3143250" y="2746375"/>
          <p14:tracePt t="34032" x="3154363" y="2746375"/>
          <p14:tracePt t="34049" x="3173413" y="2746375"/>
          <p14:tracePt t="34065" x="3184525" y="2746375"/>
          <p14:tracePt t="34082" x="3203575" y="2746375"/>
          <p14:tracePt t="34099" x="3208338" y="2746375"/>
          <p14:tracePt t="34115" x="3216275" y="2746375"/>
          <p14:tracePt t="34643" x="3230563" y="2746375"/>
          <p14:tracePt t="34654" x="3249613" y="2751138"/>
          <p14:tracePt t="34665" x="3260725" y="2751138"/>
          <p14:tracePt t="34682" x="3268663" y="2759075"/>
          <p14:tracePt t="34699" x="3295650" y="2759075"/>
          <p14:tracePt t="34715" x="3311525" y="2759075"/>
          <p14:tracePt t="34732" x="3344863" y="2759075"/>
          <p14:tracePt t="34749" x="3360738" y="2759075"/>
          <p14:tracePt t="34765" x="3394075" y="2762250"/>
          <p14:tracePt t="34782" x="3409950" y="2770188"/>
          <p14:tracePt t="34799" x="3432175" y="2778125"/>
          <p14:tracePt t="34815" x="3448050" y="2784475"/>
          <p14:tracePt t="34832" x="3467100" y="2789238"/>
          <p14:tracePt t="34849" x="3494088" y="2800350"/>
          <p14:tracePt t="34866" x="3524250" y="2808288"/>
          <p14:tracePt t="34882" x="3551238" y="2811463"/>
          <p14:tracePt t="34899" x="3570288" y="2811463"/>
          <p14:tracePt t="34915" x="3619500" y="2819400"/>
          <p14:tracePt t="34932" x="3641725" y="2819400"/>
          <p14:tracePt t="34949" x="3687763" y="2822575"/>
          <p14:tracePt t="34965" x="3711575" y="2822575"/>
          <p14:tracePt t="34982" x="3749675" y="2830513"/>
          <p14:tracePt t="34999" x="3771900" y="2830513"/>
          <p14:tracePt t="35015" x="3813175" y="2841625"/>
          <p14:tracePt t="35032" x="3836988" y="2846388"/>
          <p14:tracePt t="35049" x="3875088" y="2846388"/>
          <p14:tracePt t="35065" x="3889375" y="2846388"/>
          <p14:tracePt t="35082" x="3927475" y="2846388"/>
          <p14:tracePt t="35099" x="3946525" y="2846388"/>
          <p14:tracePt t="35115" x="3984625" y="2846388"/>
          <p14:tracePt t="35132" x="4008438" y="2846388"/>
          <p14:tracePt t="35149" x="4046538" y="2846388"/>
          <p14:tracePt t="35165" x="4065588" y="2846388"/>
          <p14:tracePt t="35182" x="4095750" y="2846388"/>
          <p14:tracePt t="35199" x="4111625" y="2846388"/>
          <p14:tracePt t="35215" x="4137025" y="2838450"/>
          <p14:tracePt t="35232" x="4156075" y="2838450"/>
          <p14:tracePt t="35249" x="4187825" y="2838450"/>
          <p14:tracePt t="35265" x="4198938" y="2838450"/>
          <p14:tracePt t="35283" x="4213225" y="2835275"/>
          <p14:tracePt t="35299" x="4221163" y="2835275"/>
          <p14:tracePt t="35316" x="4237038" y="2835275"/>
          <p14:tracePt t="35332" x="4240213" y="2835275"/>
          <p14:tracePt t="35349" x="4244975" y="2835275"/>
          <p14:tracePt t="35365" x="4264025" y="2835275"/>
          <p14:tracePt t="35382" x="4275138" y="2835275"/>
          <p14:tracePt t="35399" x="4294188" y="2835275"/>
          <p14:tracePt t="35415" x="4302125" y="2835275"/>
          <p14:tracePt t="35432" x="4313238" y="2835275"/>
          <p14:tracePt t="35449" x="4316413" y="2835275"/>
          <p14:tracePt t="35891" x="4324350" y="2835275"/>
          <p14:tracePt t="35902" x="4343400" y="2835275"/>
          <p14:tracePt t="35914" x="4359275" y="2827338"/>
          <p14:tracePt t="35924" x="4373563" y="2822575"/>
          <p14:tracePt t="35936" x="4392613" y="2816225"/>
          <p14:tracePt t="35948" x="4400550" y="2816225"/>
          <p14:tracePt t="35965" x="4419600" y="2816225"/>
          <p14:tracePt t="35982" x="4438650" y="2816225"/>
          <p14:tracePt t="35999" x="4446588" y="2816225"/>
          <p14:tracePt t="36015" x="4473575" y="2816225"/>
          <p14:tracePt t="36032" x="4487863" y="2816225"/>
          <p14:tracePt t="36049" x="4522788" y="2819400"/>
          <p14:tracePt t="36065" x="4545013" y="2819400"/>
          <p14:tracePt t="36082" x="4591050" y="2819400"/>
          <p14:tracePt t="36099" x="4606925" y="2816225"/>
          <p14:tracePt t="36115" x="4640263" y="2819400"/>
          <p14:tracePt t="36132" x="4664075" y="2819400"/>
          <p14:tracePt t="36148" x="4721225" y="2830513"/>
          <p14:tracePt t="36165" x="4743450" y="2838450"/>
          <p14:tracePt t="36183" x="4808538" y="2849563"/>
          <p14:tracePt t="36199" x="4841875" y="2857500"/>
          <p14:tracePt t="36216" x="4892675" y="2868613"/>
          <p14:tracePt t="36232" x="4906963" y="2876550"/>
          <p14:tracePt t="36249" x="4918075" y="2879725"/>
          <p14:tracePt t="36252" x="4922838" y="2884488"/>
          <p14:tracePt t="36265" x="4922838" y="2887663"/>
          <p14:tracePt t="36282" x="4911725" y="2892425"/>
          <p14:tracePt t="36299" x="4892675" y="2892425"/>
          <p14:tracePt t="37051" x="4887913" y="2892425"/>
          <p14:tracePt t="37062" x="4887913" y="2887663"/>
          <p14:tracePt t="37072" x="4887913" y="2892425"/>
          <p14:tracePt t="37162" x="4884738" y="2892425"/>
          <p14:tracePt t="37173" x="4884738" y="2887663"/>
          <p14:tracePt t="37185" x="4887913" y="2879725"/>
          <p14:tracePt t="37196" x="4892675" y="2879725"/>
          <p14:tracePt t="37207" x="4895850" y="2873375"/>
          <p14:tracePt t="37218" x="4906963" y="2868613"/>
          <p14:tracePt t="37232" x="4911725" y="2868613"/>
          <p14:tracePt t="37252" x="4914900" y="2868613"/>
          <p14:tracePt t="37265" x="4930775" y="2868613"/>
          <p14:tracePt t="37282" x="4945063" y="2868613"/>
          <p14:tracePt t="37299" x="4972050" y="2879725"/>
          <p14:tracePt t="37315" x="4983163" y="2879725"/>
          <p14:tracePt t="37332" x="5002213" y="2879725"/>
          <p14:tracePt t="37348" x="5013325" y="2879725"/>
          <p14:tracePt t="37365" x="5032375" y="2873375"/>
          <p14:tracePt t="37382" x="5045075" y="2868613"/>
          <p14:tracePt t="37398" x="5064125" y="2865438"/>
          <p14:tracePt t="37415" x="5075238" y="2857500"/>
          <p14:tracePt t="37432" x="5094288" y="2849563"/>
          <p14:tracePt t="37448" x="5113338" y="2841625"/>
          <p14:tracePt t="37465" x="5146675" y="2830513"/>
          <p14:tracePt t="37482" x="5170488" y="2827338"/>
          <p14:tracePt t="37499" x="5216525" y="2816225"/>
          <p14:tracePt t="37515" x="5238750" y="2808288"/>
          <p14:tracePt t="37534" x="5295900" y="2797175"/>
          <p14:tracePt t="37549" x="5318125" y="2789238"/>
          <p14:tracePt t="37566" x="5349875" y="2789238"/>
          <p14:tracePt t="37582" x="5437188" y="2781300"/>
          <p14:tracePt t="37599" x="5475288" y="2781300"/>
          <p14:tracePt t="37615" x="5546725" y="2781300"/>
          <p14:tracePt t="37632" x="5589588" y="2781300"/>
          <p14:tracePt t="37648" x="5673725" y="2781300"/>
          <p14:tracePt t="37665" x="5715000" y="2781300"/>
          <p14:tracePt t="37682" x="5799138" y="2778125"/>
          <p14:tracePt t="37699" x="5829300" y="2778125"/>
          <p14:tracePt t="37715" x="5913438" y="2778125"/>
          <p14:tracePt t="37732" x="5954713" y="2778125"/>
          <p14:tracePt t="37749" x="6035675" y="2778125"/>
          <p14:tracePt t="37765" x="6069013" y="2778125"/>
          <p14:tracePt t="37782" x="6149975" y="2778125"/>
          <p14:tracePt t="37799" x="6194425" y="2778125"/>
          <p14:tracePt t="37815" x="6278563" y="2792413"/>
          <p14:tracePt t="37832" x="6321425" y="2800350"/>
          <p14:tracePt t="37849" x="6397625" y="2808288"/>
          <p14:tracePt t="37865" x="6438900" y="2808288"/>
          <p14:tracePt t="37882" x="6518275" y="2808288"/>
          <p14:tracePt t="37898" x="6561138" y="2808288"/>
          <p14:tracePt t="37915" x="6637338" y="2816225"/>
          <p14:tracePt t="37932" x="6678613" y="2819400"/>
          <p14:tracePt t="37948" x="6762750" y="2835275"/>
          <p14:tracePt t="37965" x="6797675" y="2835275"/>
          <p14:tracePt t="37982" x="6827838" y="2835275"/>
          <p14:tracePt t="37998" x="6873875" y="2835275"/>
          <p14:tracePt t="38017" x="6918325" y="2835275"/>
          <p14:tracePt t="38032" x="6942138" y="2835275"/>
          <p14:tracePt t="38048" x="6964363" y="2835275"/>
          <p14:tracePt t="38065" x="7010400" y="2835275"/>
          <p14:tracePt t="38082" x="7032625" y="2835275"/>
          <p14:tracePt t="38099" x="7078663" y="2835275"/>
          <p14:tracePt t="38115" x="7094538" y="2835275"/>
          <p14:tracePt t="38132" x="7127875" y="2835275"/>
          <p14:tracePt t="38149" x="7143750" y="2835275"/>
          <p14:tracePt t="38165" x="7173913" y="2835275"/>
          <p14:tracePt t="38182" x="7192963" y="2835275"/>
          <p14:tracePt t="38198" x="7223125" y="2835275"/>
          <p14:tracePt t="38215" x="7239000" y="2835275"/>
          <p14:tracePt t="38232" x="7273925" y="2827338"/>
          <p14:tracePt t="38249" x="7288213" y="2827338"/>
          <p14:tracePt t="38265" x="7304088" y="2822575"/>
          <p14:tracePt t="38283" x="7307263" y="2822575"/>
          <p14:tracePt t="38299" x="7315200" y="2822575"/>
          <p14:tracePt t="41595" x="7299325" y="2827338"/>
          <p14:tracePt t="41606" x="7265988" y="2841625"/>
          <p14:tracePt t="41617" x="7239000" y="2854325"/>
          <p14:tracePt t="41632" x="7204075" y="2868613"/>
          <p14:tracePt t="41648" x="7181850" y="2873375"/>
          <p14:tracePt t="41665" x="7124700" y="2884488"/>
          <p14:tracePt t="41682" x="7083425" y="2892425"/>
          <p14:tracePt t="41699" x="6999288" y="2906713"/>
          <p14:tracePt t="41715" x="6945313" y="2914650"/>
          <p14:tracePt t="41732" x="6850063" y="2930525"/>
          <p14:tracePt t="41749" x="6797675" y="2936875"/>
          <p14:tracePt t="41752" x="6754813" y="2944813"/>
          <p14:tracePt t="41765" x="6702425" y="2952750"/>
          <p14:tracePt t="41782" x="6648450" y="2960688"/>
          <p14:tracePt t="41798" x="6534150" y="2982913"/>
          <p14:tracePt t="41815" x="6454775" y="2990850"/>
          <p14:tracePt t="41832" x="6308725" y="3013075"/>
          <p14:tracePt t="41848" x="6226175" y="3021013"/>
          <p14:tracePt t="41865" x="6103938" y="3036888"/>
          <p14:tracePt t="41882" x="6030913" y="3048000"/>
          <p14:tracePt t="41898" x="5886450" y="3063875"/>
          <p14:tracePt t="41915" x="5802313" y="3070225"/>
          <p14:tracePt t="41932" x="5649913" y="3086100"/>
          <p14:tracePt t="41948" x="5565775" y="3094038"/>
          <p14:tracePt t="41965" x="5445125" y="3108325"/>
          <p14:tracePt t="41982" x="5372100" y="3116263"/>
          <p14:tracePt t="41998" x="5257800" y="3132138"/>
          <p14:tracePt t="42015" x="5184775" y="3140075"/>
          <p14:tracePt t="42033" x="5040313" y="3159125"/>
          <p14:tracePt t="42048" x="4987925" y="3165475"/>
          <p14:tracePt t="42066" x="4876800" y="3173413"/>
          <p14:tracePt t="42082" x="4841875" y="3173413"/>
          <p14:tracePt t="42098" x="4800600" y="3181350"/>
          <p14:tracePt t="42115" x="4727575" y="3181350"/>
          <p14:tracePt t="42132" x="4678363" y="3181350"/>
          <p14:tracePt t="42148" x="4591050" y="3184525"/>
          <p14:tracePt t="42165" x="4541838" y="3192463"/>
          <p14:tracePt t="42182" x="4457700" y="3200400"/>
          <p14:tracePt t="42198" x="4411663" y="3208338"/>
          <p14:tracePt t="42215" x="4359275" y="3208338"/>
          <p14:tracePt t="42232" x="4321175" y="3208338"/>
          <p14:tracePt t="42248" x="4256088" y="3208338"/>
          <p14:tracePt t="42265" x="4225925" y="3208338"/>
          <p14:tracePt t="42282" x="4164013" y="3208338"/>
          <p14:tracePt t="42299" x="4141788" y="3208338"/>
          <p14:tracePt t="42315" x="4079875" y="3208338"/>
          <p14:tracePt t="42332" x="4057650" y="3208338"/>
          <p14:tracePt t="42349" x="3984625" y="3208338"/>
          <p14:tracePt t="42366" x="3951288" y="3203575"/>
          <p14:tracePt t="42382" x="3878263" y="3200400"/>
          <p14:tracePt t="42398" x="3856038" y="3200400"/>
          <p14:tracePt t="42415" x="3806825" y="3189288"/>
          <p14:tracePt t="42432" x="3790950" y="3189288"/>
          <p14:tracePt t="42448" x="3756025" y="3181350"/>
          <p14:tracePt t="42465" x="3733800" y="3178175"/>
          <p14:tracePt t="42482" x="3711575" y="3170238"/>
          <p14:tracePt t="42498" x="3665538" y="3159125"/>
          <p14:tracePt t="42516" x="3630613" y="3151188"/>
          <p14:tracePt t="42532" x="3619500" y="3146425"/>
          <p14:tracePt t="42548" x="3611563" y="3146425"/>
          <p14:tracePt t="42565" x="3600450" y="3143250"/>
          <p14:tracePt t="42582" x="3597275" y="3140075"/>
          <p14:tracePt t="42598" x="3589338" y="3140075"/>
          <p14:tracePt t="42615" x="3578225" y="3135313"/>
          <p14:tracePt t="42632" x="3570288" y="3135313"/>
          <p14:tracePt t="42956" x="3573463" y="3127375"/>
          <p14:tracePt t="42968" x="3581400" y="3127375"/>
          <p14:tracePt t="42978" x="3584575" y="3124200"/>
          <p14:tracePt t="42989" x="3589338" y="3124200"/>
          <p14:tracePt t="43001" x="3592513" y="3124200"/>
          <p14:tracePt t="43015" x="3597275" y="3121025"/>
          <p14:tracePt t="43032" x="3608388" y="3121025"/>
          <p14:tracePt t="43048" x="3627438" y="3116263"/>
          <p14:tracePt t="43065" x="3638550" y="3108325"/>
          <p14:tracePt t="43082" x="3660775" y="3108325"/>
          <p14:tracePt t="43099" x="3679825" y="3108325"/>
          <p14:tracePt t="43116" x="3711575" y="3108325"/>
          <p14:tracePt t="43132" x="3730625" y="3108325"/>
          <p14:tracePt t="43148" x="3768725" y="3108325"/>
          <p14:tracePt t="43165" x="3790950" y="3113088"/>
          <p14:tracePt t="43182" x="3829050" y="3116263"/>
          <p14:tracePt t="43198" x="3856038" y="3124200"/>
          <p14:tracePt t="43215" x="3897313" y="3124200"/>
          <p14:tracePt t="43232" x="3921125" y="3124200"/>
          <p14:tracePt t="43248" x="3954463" y="3124200"/>
          <p14:tracePt t="43265" x="3970338" y="3127375"/>
          <p14:tracePt t="43282" x="4011613" y="3140075"/>
          <p14:tracePt t="43298" x="4046538" y="3146425"/>
          <p14:tracePt t="43315" x="4092575" y="3159125"/>
          <p14:tracePt t="43332" x="4114800" y="3165475"/>
          <p14:tracePt t="43348" x="4160838" y="3178175"/>
          <p14:tracePt t="43365" x="4187825" y="3181350"/>
          <p14:tracePt t="43382" x="4202113" y="3189288"/>
          <p14:tracePt t="43398" x="4248150" y="3200400"/>
          <p14:tracePt t="43416" x="4316413" y="3216275"/>
          <p14:tracePt t="43432" x="4346575" y="3219450"/>
          <p14:tracePt t="43448" x="4373563" y="3227388"/>
          <p14:tracePt t="43465" x="4411663" y="3238500"/>
          <p14:tracePt t="43482" x="4435475" y="3241675"/>
          <p14:tracePt t="43498" x="4468813" y="3249613"/>
          <p14:tracePt t="43515" x="4484688" y="3249613"/>
          <p14:tracePt t="43532" x="4511675" y="3260725"/>
          <p14:tracePt t="43548" x="4530725" y="3260725"/>
          <p14:tracePt t="43565" x="4556125" y="3268663"/>
          <p14:tracePt t="43582" x="4564063" y="3268663"/>
          <p14:tracePt t="43598" x="4579938" y="3276600"/>
          <p14:tracePt t="43615" x="4579938" y="3284538"/>
          <p14:tracePt t="43632" x="4594225" y="3292475"/>
          <p14:tracePt t="43648" x="4606925" y="3292475"/>
          <p14:tracePt t="43665" x="4621213" y="3287713"/>
          <p14:tracePt t="43682" x="4625975" y="3287713"/>
          <p14:tracePt t="43715" x="4618038" y="3287713"/>
          <p14:tracePt t="43732" x="4610100" y="3295650"/>
          <p14:tracePt t="43749" x="4606925" y="3298825"/>
          <p14:tracePt t="43765" x="4594225" y="3284538"/>
          <p14:tracePt t="43782" x="4591050" y="3276600"/>
          <p14:tracePt t="43798" x="4594225" y="3273425"/>
          <p14:tracePt t="44227" x="4602163" y="3279775"/>
          <p14:tracePt t="44238" x="4606925" y="3292475"/>
          <p14:tracePt t="44251" x="4606925" y="3287713"/>
          <p14:tracePt t="44265" x="4610100" y="3287713"/>
          <p14:tracePt t="44282" x="4618038" y="3287713"/>
          <p14:tracePt t="44298" x="4629150" y="3295650"/>
          <p14:tracePt t="44316" x="4645025" y="3303588"/>
          <p14:tracePt t="44332" x="4656138" y="3303588"/>
          <p14:tracePt t="44348" x="4664075" y="3303588"/>
          <p14:tracePt t="44365" x="4678363" y="3295650"/>
          <p14:tracePt t="44382" x="4678363" y="3292475"/>
          <p14:tracePt t="44398" x="4683125" y="3284538"/>
          <p14:tracePt t="44415" x="4686300" y="3279775"/>
          <p14:tracePt t="44432" x="4697413" y="3268663"/>
          <p14:tracePt t="44448" x="4702175" y="3265488"/>
          <p14:tracePt t="44465" x="4721225" y="3257550"/>
          <p14:tracePt t="44482" x="4732338" y="3249613"/>
          <p14:tracePt t="44498" x="4762500" y="3246438"/>
          <p14:tracePt t="44515" x="4784725" y="3238500"/>
          <p14:tracePt t="44532" x="4841875" y="3227388"/>
          <p14:tracePt t="44548" x="4876800" y="3219450"/>
          <p14:tracePt t="44565" x="4941888" y="3208338"/>
          <p14:tracePt t="44581" x="4987925" y="3200400"/>
          <p14:tracePt t="44598" x="5064125" y="3184525"/>
          <p14:tracePt t="44615" x="5102225" y="3184525"/>
          <p14:tracePt t="44631" x="5184775" y="3184525"/>
          <p14:tracePt t="44648" x="5227638" y="3184525"/>
          <p14:tracePt t="44665" x="5299075" y="3178175"/>
          <p14:tracePt t="44682" x="5345113" y="3170238"/>
          <p14:tracePt t="44698" x="5429250" y="3165475"/>
          <p14:tracePt t="44715" x="5467350" y="3165475"/>
          <p14:tracePt t="44732" x="5521325" y="3165475"/>
          <p14:tracePt t="44748" x="5592763" y="3165475"/>
          <p14:tracePt t="44766" x="5680075" y="3173413"/>
          <p14:tracePt t="44782" x="5722938" y="3181350"/>
          <p14:tracePt t="44798" x="5764213" y="3189288"/>
          <p14:tracePt t="44815" x="5837238" y="3189288"/>
          <p14:tracePt t="44832" x="5878513" y="3189288"/>
          <p14:tracePt t="44848" x="5962650" y="3184525"/>
          <p14:tracePt t="44865" x="6003925" y="3184525"/>
          <p14:tracePt t="44882" x="6076950" y="3178175"/>
          <p14:tracePt t="44898" x="6099175" y="3178175"/>
          <p14:tracePt t="44915" x="6153150" y="3178175"/>
          <p14:tracePt t="44932" x="6183313" y="3178175"/>
          <p14:tracePt t="44948" x="6229350" y="3178175"/>
          <p14:tracePt t="44965" x="6248400" y="3173413"/>
          <p14:tracePt t="44982" x="6294438" y="3173413"/>
          <p14:tracePt t="44999" x="6316663" y="3165475"/>
          <p14:tracePt t="45015" x="6362700" y="3165475"/>
          <p14:tracePt t="45032" x="6384925" y="3165475"/>
          <p14:tracePt t="45048" x="6416675" y="3165475"/>
          <p14:tracePt t="45065" x="6430963" y="3165475"/>
          <p14:tracePt t="45082" x="6465888" y="3165475"/>
          <p14:tracePt t="45098" x="6480175" y="3165475"/>
          <p14:tracePt t="45115" x="6499225" y="3165475"/>
          <p14:tracePt t="45132" x="6511925" y="3165475"/>
          <p14:tracePt t="45148" x="6526213" y="3165475"/>
          <p14:tracePt t="45165" x="6530975" y="3165475"/>
          <p14:tracePt t="45182" x="6534150" y="3165475"/>
          <p14:tracePt t="45198" x="6537325" y="3165475"/>
          <p14:tracePt t="45847" x="6534150" y="3165475"/>
          <p14:tracePt t="45858" x="6530975" y="3165475"/>
          <p14:tracePt t="45869" x="6523038" y="3165475"/>
          <p14:tracePt t="45882" x="6518275" y="3165475"/>
          <p14:tracePt t="45898" x="6511925" y="3165475"/>
          <p14:tracePt t="45915" x="6484938" y="3178175"/>
          <p14:tracePt t="45932" x="6473825" y="3184525"/>
          <p14:tracePt t="45948" x="6435725" y="3197225"/>
          <p14:tracePt t="45965" x="6408738" y="3200400"/>
          <p14:tracePt t="45982" x="6343650" y="3216275"/>
          <p14:tracePt t="45998" x="6308725" y="3227388"/>
          <p14:tracePt t="46015" x="6221413" y="3257550"/>
          <p14:tracePt t="46032" x="6175375" y="3273425"/>
          <p14:tracePt t="46048" x="6061075" y="3287713"/>
          <p14:tracePt t="46065" x="5989638" y="3295650"/>
          <p14:tracePt t="46082" x="5848350" y="3311525"/>
          <p14:tracePt t="46098" x="5764213" y="3325813"/>
          <p14:tracePt t="46117" x="5608638" y="3352800"/>
          <p14:tracePt t="46132" x="5535613" y="3360738"/>
          <p14:tracePt t="46148" x="5475288" y="3368675"/>
          <p14:tracePt t="46165" x="5311775" y="3382963"/>
          <p14:tracePt t="46182" x="5219700" y="3390900"/>
          <p14:tracePt t="46198" x="5048250" y="3409950"/>
          <p14:tracePt t="46215" x="4953000" y="3417888"/>
          <p14:tracePt t="46232" x="4808538" y="3440113"/>
          <p14:tracePt t="46248" x="4727575" y="3459163"/>
          <p14:tracePt t="46252" x="4645025" y="3475038"/>
          <p14:tracePt t="46265" x="4564063" y="3482975"/>
          <p14:tracePt t="46282" x="4479925" y="3489325"/>
          <p14:tracePt t="46298" x="4335463" y="3505200"/>
          <p14:tracePt t="46315" x="4256088" y="3516313"/>
          <p14:tracePt t="46332" x="4092575" y="3532188"/>
          <p14:tracePt t="46348" x="4008438" y="3540125"/>
          <p14:tracePt t="46365" x="3867150" y="3546475"/>
          <p14:tracePt t="46382" x="3787775" y="3546475"/>
          <p14:tracePt t="46398" x="3630613" y="3535363"/>
          <p14:tracePt t="46415" x="3559175" y="3527425"/>
          <p14:tracePt t="46432" x="3436938" y="3513138"/>
          <p14:tracePt t="46448" x="3363913" y="3513138"/>
          <p14:tracePt t="46465" x="3238500" y="3497263"/>
          <p14:tracePt t="46482" x="3178175" y="3489325"/>
          <p14:tracePt t="46498" x="3051175" y="3475038"/>
          <p14:tracePt t="46515" x="3001963" y="3467100"/>
          <p14:tracePt t="46533" x="2876550" y="3459163"/>
          <p14:tracePt t="46548" x="2816225" y="3459163"/>
          <p14:tracePt t="46566" x="2693988" y="3448050"/>
          <p14:tracePt t="46582" x="2651125" y="3448050"/>
          <p14:tracePt t="46598" x="2590800" y="3448050"/>
          <p14:tracePt t="46615" x="2468563" y="3440113"/>
          <p14:tracePt t="46632" x="2416175" y="3432175"/>
          <p14:tracePt t="46648" x="2320925" y="3429000"/>
          <p14:tracePt t="46665" x="2289175" y="3421063"/>
          <p14:tracePt t="46682" x="2220913" y="3406775"/>
          <p14:tracePt t="46698" x="2187575" y="3402013"/>
          <p14:tracePt t="46715" x="2144713" y="3402013"/>
          <p14:tracePt t="46732" x="2114550" y="3402013"/>
          <p14:tracePt t="46748" x="2073275" y="3402013"/>
          <p14:tracePt t="46765" x="2057400" y="3402013"/>
          <p14:tracePt t="46782" x="2022475" y="3402013"/>
          <p14:tracePt t="46798" x="2008188" y="3402013"/>
          <p14:tracePt t="46815" x="1978025" y="3402013"/>
          <p14:tracePt t="46832" x="1958975" y="3402013"/>
          <p14:tracePt t="46848" x="1939925" y="3402013"/>
          <p14:tracePt t="46865" x="1927225" y="3402013"/>
          <p14:tracePt t="46882" x="1916113" y="3402013"/>
          <p14:tracePt t="46898" x="1912938" y="3402013"/>
          <p14:tracePt t="46915" x="1893888" y="3402013"/>
          <p14:tracePt t="46931" x="1889125" y="3402013"/>
          <p14:tracePt t="46948" x="1878013" y="3402013"/>
          <p14:tracePt t="46965" x="1874838" y="3402013"/>
          <p14:tracePt t="46982" x="1870075" y="3402013"/>
          <p14:tracePt t="46998" x="1863725" y="3402013"/>
          <p14:tracePt t="47017" x="1855788" y="3409950"/>
          <p14:tracePt t="47032" x="1847850" y="3413125"/>
          <p14:tracePt t="47048" x="1844675" y="3417888"/>
          <p14:tracePt t="47065" x="1836738" y="3429000"/>
          <p14:tracePt t="47082" x="1831975" y="3432175"/>
          <p14:tracePt t="47098" x="1825625" y="3436938"/>
          <p14:tracePt t="47132" x="1817688" y="3436938"/>
          <p14:tracePt t="47636" x="1820863" y="3440113"/>
          <p14:tracePt t="47647" x="1825625" y="3444875"/>
          <p14:tracePt t="47660" x="1828800" y="3448050"/>
          <p14:tracePt t="47670" x="1831975" y="3451225"/>
          <p14:tracePt t="47682" x="1836738" y="3451225"/>
          <p14:tracePt t="47698" x="1839913" y="3459163"/>
          <p14:tracePt t="47715" x="1851025" y="3463925"/>
          <p14:tracePt t="47732" x="1855788" y="3463925"/>
          <p14:tracePt t="47748" x="1863725" y="3463925"/>
          <p14:tracePt t="47765" x="1866900" y="3463925"/>
          <p14:tracePt t="47782" x="1874838" y="3467100"/>
          <p14:tracePt t="47798" x="1885950" y="3470275"/>
          <p14:tracePt t="47815" x="1905000" y="3482975"/>
          <p14:tracePt t="47832" x="1916113" y="3482975"/>
          <p14:tracePt t="47848" x="1935163" y="3486150"/>
          <p14:tracePt t="47865" x="1951038" y="3486150"/>
          <p14:tracePt t="47882" x="1970088" y="3486150"/>
          <p14:tracePt t="47898" x="1997075" y="3486150"/>
          <p14:tracePt t="47916" x="2027238" y="3486150"/>
          <p14:tracePt t="47932" x="2041525" y="3486150"/>
          <p14:tracePt t="47948" x="2060575" y="3486150"/>
          <p14:tracePt t="47965" x="2092325" y="3486150"/>
          <p14:tracePt t="47982" x="2106613" y="3486150"/>
          <p14:tracePt t="47999" x="2141538" y="3486150"/>
          <p14:tracePt t="48015" x="2155825" y="3486150"/>
          <p14:tracePt t="48032" x="2190750" y="3494088"/>
          <p14:tracePt t="48048" x="2206625" y="3494088"/>
          <p14:tracePt t="48065" x="2225675" y="3494088"/>
          <p14:tracePt t="48082" x="2236788" y="3494088"/>
          <p14:tracePt t="48098" x="2255838" y="3497263"/>
          <p14:tracePt t="48115" x="2266950" y="3497263"/>
          <p14:tracePt t="48132" x="2286000" y="3497263"/>
          <p14:tracePt t="48148" x="2297113" y="3497263"/>
          <p14:tracePt t="48165" x="2327275" y="3497263"/>
          <p14:tracePt t="48182" x="2343150" y="3497263"/>
          <p14:tracePt t="48198" x="2378075" y="3497263"/>
          <p14:tracePt t="48215" x="2392363" y="3497263"/>
          <p14:tracePt t="48232" x="2427288" y="3497263"/>
          <p14:tracePt t="48248" x="2435225" y="3497263"/>
          <p14:tracePt t="48265" x="2454275" y="3497263"/>
          <p14:tracePt t="48282" x="2465388" y="3497263"/>
          <p14:tracePt t="48298" x="2484438" y="3497263"/>
          <p14:tracePt t="48315" x="2495550" y="3497263"/>
          <p14:tracePt t="48332" x="2503488" y="3497263"/>
          <p14:tracePt t="48348" x="2522538" y="3497263"/>
          <p14:tracePt t="48367" x="2549525" y="3497263"/>
          <p14:tracePt t="48382" x="2560638" y="3489325"/>
          <p14:tracePt t="48398" x="2571750" y="3486150"/>
          <p14:tracePt t="48415" x="2590800" y="3482975"/>
          <p14:tracePt t="48432" x="2598738" y="3482975"/>
          <p14:tracePt t="48448" x="2620963" y="3482975"/>
          <p14:tracePt t="48465" x="2636838" y="3475038"/>
          <p14:tracePt t="48482" x="2663825" y="3475038"/>
          <p14:tracePt t="48498" x="2674938" y="3470275"/>
          <p14:tracePt t="48515" x="2705100" y="3470275"/>
          <p14:tracePt t="48532" x="2720975" y="3470275"/>
          <p14:tracePt t="48548" x="2754313" y="3470275"/>
          <p14:tracePt t="48565" x="2770188" y="3470275"/>
          <p14:tracePt t="48582" x="2797175" y="3470275"/>
          <p14:tracePt t="48598" x="2808288" y="3463925"/>
          <p14:tracePt t="48615" x="2835275" y="3463925"/>
          <p14:tracePt t="48632" x="2849563" y="3463925"/>
          <p14:tracePt t="48648" x="2868613" y="3463925"/>
          <p14:tracePt t="48665" x="2879725" y="3463925"/>
          <p14:tracePt t="48682" x="2898775" y="3463925"/>
          <p14:tracePt t="48698" x="2903538" y="3463925"/>
          <p14:tracePt t="48715" x="2911475" y="3463925"/>
          <p14:tracePt t="48732" x="2914650" y="3463925"/>
          <p14:tracePt t="48748" x="2922588" y="3467100"/>
          <p14:tracePt t="48765" x="2930525" y="3467100"/>
          <p14:tracePt t="48783" x="2936875" y="3470275"/>
          <p14:tracePt t="48798" x="2941638" y="3470275"/>
          <p14:tracePt t="48815" x="2944813" y="3470275"/>
          <p14:tracePt t="48832" x="2949575" y="3475038"/>
          <p14:tracePt t="48848" x="2952750" y="3475038"/>
          <p14:tracePt t="48865" x="2963863" y="3475038"/>
          <p14:tracePt t="48882" x="2968625" y="3475038"/>
          <p14:tracePt t="48898" x="2979738" y="3478213"/>
          <p14:tracePt t="48915" x="2987675" y="3478213"/>
          <p14:tracePt t="48932" x="2994025" y="3478213"/>
          <p14:tracePt t="48948" x="2998788" y="3478213"/>
          <p14:tracePt t="48965" x="3006725" y="3478213"/>
          <p14:tracePt t="48982" x="3009900" y="3478213"/>
          <p14:tracePt t="48998" x="3021013" y="3482975"/>
          <p14:tracePt t="49015" x="3025775" y="3482975"/>
          <p14:tracePt t="49031" x="3032125" y="3486150"/>
          <p14:tracePt t="49048" x="3036888" y="3486150"/>
          <p14:tracePt t="49065" x="3044825" y="3486150"/>
          <p14:tracePt t="49082" x="3051175" y="3486150"/>
          <p14:tracePt t="49098" x="3059113" y="3489325"/>
          <p14:tracePt t="49115" x="3067050" y="3489325"/>
          <p14:tracePt t="49131" x="3089275" y="3497263"/>
          <p14:tracePt t="49148" x="3097213" y="3502025"/>
          <p14:tracePt t="49165" x="3121025" y="3505200"/>
          <p14:tracePt t="49181" x="3127375" y="3513138"/>
          <p14:tracePt t="49198" x="3154363" y="3524250"/>
          <p14:tracePt t="49215" x="3173413" y="3527425"/>
          <p14:tracePt t="49232" x="3203575" y="3527425"/>
          <p14:tracePt t="49248" x="3222625" y="3527425"/>
          <p14:tracePt t="49266" x="3249613" y="3532188"/>
          <p14:tracePt t="49281" x="3257550" y="3532188"/>
          <p14:tracePt t="49298" x="3268663" y="3532188"/>
          <p14:tracePt t="49315" x="3295650" y="3540125"/>
          <p14:tracePt t="49331" x="3311525" y="3540125"/>
          <p14:tracePt t="49348" x="3344863" y="3540125"/>
          <p14:tracePt t="49365" x="3360738" y="3540125"/>
          <p14:tracePt t="49381" x="3379788" y="3543300"/>
          <p14:tracePt t="49398" x="3390900" y="3543300"/>
          <p14:tracePt t="49415" x="3409950" y="3551238"/>
          <p14:tracePt t="49431" x="3421063" y="3554413"/>
          <p14:tracePt t="49448" x="3440113" y="3559175"/>
          <p14:tracePt t="49465" x="3451225" y="3559175"/>
          <p14:tracePt t="49481" x="3470275" y="3559175"/>
          <p14:tracePt t="49498" x="3478213" y="3559175"/>
          <p14:tracePt t="49515" x="3502025" y="3559175"/>
          <p14:tracePt t="49532" x="3505200" y="3559175"/>
          <p14:tracePt t="49548" x="3513138" y="3559175"/>
          <p14:tracePt t="49565" x="3516313" y="3559175"/>
          <p14:tracePt t="49581" x="3521075" y="3559175"/>
          <p14:tracePt t="49763" x="3532188" y="3559175"/>
          <p14:tracePt t="49782" x="3540125" y="3559175"/>
          <p14:tracePt t="49798" x="3546475" y="3559175"/>
          <p14:tracePt t="49815" x="3551238" y="3559175"/>
          <p14:tracePt t="49832" x="3559175" y="3559175"/>
          <p14:tracePt t="49849" x="3565525" y="3559175"/>
          <p14:tracePt t="49865" x="3573463" y="3559175"/>
          <p14:tracePt t="50179" x="3581400" y="3559175"/>
          <p14:tracePt t="50198" x="3589338" y="3559175"/>
          <p14:tracePt t="50215" x="3616325" y="3554413"/>
          <p14:tracePt t="50232" x="3635375" y="3546475"/>
          <p14:tracePt t="50248" x="3660775" y="3543300"/>
          <p14:tracePt t="50265" x="3668713" y="3543300"/>
          <p14:tracePt t="50282" x="3687763" y="3543300"/>
          <p14:tracePt t="50298" x="3698875" y="3543300"/>
          <p14:tracePt t="50315" x="3725863" y="3543300"/>
          <p14:tracePt t="50332" x="3733800" y="3543300"/>
          <p14:tracePt t="50348" x="3756025" y="3540125"/>
          <p14:tracePt t="50365" x="3763963" y="3540125"/>
          <p14:tracePt t="50382" x="3771900" y="3540125"/>
          <p14:tracePt t="50398" x="3779838" y="3540125"/>
          <p14:tracePt t="50538" x="3783013" y="3540125"/>
          <p14:tracePt t="50561" x="3787775" y="3540125"/>
          <p14:tracePt t="50572" x="3790950" y="3540125"/>
          <p14:tracePt t="50583" x="3794125" y="3540125"/>
          <p14:tracePt t="50595" x="3798888" y="3540125"/>
          <p14:tracePt t="50606" x="3802063" y="3540125"/>
          <p14:tracePt t="50618" x="3813175" y="3540125"/>
          <p14:tracePt t="50632" x="3821113" y="3540125"/>
          <p14:tracePt t="50648" x="3832225" y="3540125"/>
          <p14:tracePt t="50665" x="3851275" y="3540125"/>
          <p14:tracePt t="50682" x="3863975" y="3540125"/>
          <p14:tracePt t="50698" x="3886200" y="3540125"/>
          <p14:tracePt t="50715" x="3897313" y="3540125"/>
          <p14:tracePt t="50732" x="3916363" y="3540125"/>
          <p14:tracePt t="50748" x="3932238" y="3540125"/>
          <p14:tracePt t="50751" x="3951288" y="3540125"/>
          <p14:tracePt t="50765" x="3959225" y="3540125"/>
          <p14:tracePt t="50782" x="3970338" y="3540125"/>
          <p14:tracePt t="50798" x="3989388" y="3532188"/>
          <p14:tracePt t="50815" x="3992563" y="3532188"/>
          <p14:tracePt t="50832" x="4008438" y="3532188"/>
          <p14:tracePt t="50848" x="4011613" y="3532188"/>
          <p14:tracePt t="50865" x="4019550" y="3527425"/>
          <p14:tracePt t="50882" x="4022725" y="3527425"/>
          <p14:tracePt t="50898" x="4035425" y="3521075"/>
          <p14:tracePt t="50915" x="4038600" y="3521075"/>
          <p14:tracePt t="50932" x="4046538" y="3521075"/>
          <p14:tracePt t="50948" x="4049713" y="3521075"/>
          <p14:tracePt t="50965" x="4057650" y="3521075"/>
          <p14:tracePt t="50982" x="4065588" y="3521075"/>
          <p14:tracePt t="50998" x="4073525" y="3516313"/>
          <p14:tracePt t="51015" x="4076700" y="3516313"/>
          <p14:tracePt t="51034" x="4084638" y="3516313"/>
          <p14:tracePt t="51048" x="4087813" y="3516313"/>
          <p14:tracePt t="51066" x="4098925" y="3513138"/>
          <p14:tracePt t="51082" x="4103688" y="3513138"/>
          <p14:tracePt t="51098" x="4111625" y="3513138"/>
          <p14:tracePt t="51115" x="4125913" y="3513138"/>
          <p14:tracePt t="51132" x="4133850" y="3513138"/>
          <p14:tracePt t="51148" x="4152900" y="3513138"/>
          <p14:tracePt t="51165" x="4164013" y="3513138"/>
          <p14:tracePt t="51182" x="4198938" y="3502025"/>
          <p14:tracePt t="51198" x="4213225" y="3494088"/>
          <p14:tracePt t="51215" x="4240213" y="3489325"/>
          <p14:tracePt t="51232" x="4256088" y="3482975"/>
          <p14:tracePt t="51248" x="4283075" y="3482975"/>
          <p14:tracePt t="51265" x="4294188" y="3478213"/>
          <p14:tracePt t="51282" x="4313238" y="3470275"/>
          <p14:tracePt t="51298" x="4324350" y="3470275"/>
          <p14:tracePt t="51315" x="4343400" y="3463925"/>
          <p14:tracePt t="51332" x="4351338" y="3463925"/>
          <p14:tracePt t="51348" x="4359275" y="3459163"/>
          <p14:tracePt t="51365" x="4362450" y="3459163"/>
          <p14:tracePt t="51382" x="4370388" y="3459163"/>
          <p14:tracePt t="51398" x="4373563" y="3459163"/>
          <p14:tracePt t="51415" x="4384675" y="3459163"/>
          <p14:tracePt t="51432" x="4389438" y="3459163"/>
          <p14:tracePt t="51448" x="4397375" y="3459163"/>
          <p14:tracePt t="51465" x="4403725" y="3459163"/>
          <p14:tracePt t="51482" x="4416425" y="3459163"/>
          <p14:tracePt t="51498" x="4435475" y="3451225"/>
          <p14:tracePt t="51516" x="4460875" y="3451225"/>
          <p14:tracePt t="51532" x="4473575" y="3451225"/>
          <p14:tracePt t="51548" x="4487863" y="3451225"/>
          <p14:tracePt t="51565" x="4522788" y="3455988"/>
          <p14:tracePt t="51582" x="4537075" y="3455988"/>
          <p14:tracePt t="51598" x="4564063" y="3455988"/>
          <p14:tracePt t="51615" x="4579938" y="3455988"/>
          <p14:tracePt t="51632" x="4613275" y="3455988"/>
          <p14:tracePt t="51648" x="4629150" y="3455988"/>
          <p14:tracePt t="51665" x="4667250" y="3459163"/>
          <p14:tracePt t="51682" x="4689475" y="3459163"/>
          <p14:tracePt t="51698" x="4732338" y="3467100"/>
          <p14:tracePt t="51715" x="4746625" y="3467100"/>
          <p14:tracePt t="51732" x="4765675" y="3467100"/>
          <p14:tracePt t="51748" x="4770438" y="3467100"/>
          <p14:tracePt t="51765" x="4778375" y="3467100"/>
          <p14:tracePt t="51782" x="4784725" y="3467100"/>
          <p14:tracePt t="51798" x="4789488" y="3467100"/>
          <p14:tracePt t="51899" x="4792663" y="3470275"/>
          <p14:tracePt t="51911" x="4797425" y="3475038"/>
          <p14:tracePt t="51922" x="4800600" y="3478213"/>
          <p14:tracePt t="51934" x="4803775" y="3482975"/>
          <p14:tracePt t="51948" x="4808538" y="3486150"/>
          <p14:tracePt t="51966" x="4819650" y="3497263"/>
          <p14:tracePt t="51982" x="4822825" y="3502025"/>
          <p14:tracePt t="51998" x="4827588" y="3505200"/>
          <p14:tracePt t="52015" x="4830763" y="3508375"/>
          <p14:tracePt t="55084" x="4827588" y="3524250"/>
          <p14:tracePt t="55095" x="4816475" y="3527425"/>
          <p14:tracePt t="55105" x="4803775" y="3532188"/>
          <p14:tracePt t="55117" x="4797425" y="3540125"/>
          <p14:tracePt t="55131" x="4784725" y="3543300"/>
          <p14:tracePt t="55148" x="4773613" y="3546475"/>
          <p14:tracePt t="55165" x="4765675" y="3546475"/>
          <p14:tracePt t="55182" x="4762500" y="3546475"/>
          <p14:tracePt t="55198" x="4754563" y="3554413"/>
          <p14:tracePt t="55215" x="4746625" y="3554413"/>
          <p14:tracePt t="55232" x="4735513" y="3554413"/>
          <p14:tracePt t="55248" x="4732338" y="3554413"/>
          <p14:tracePt t="55252" x="4727575" y="3559175"/>
          <p14:tracePt t="55265" x="4727575" y="3562350"/>
          <p14:tracePt t="55281" x="4732338" y="3565525"/>
          <p14:tracePt t="55298" x="4740275" y="3565525"/>
          <p14:tracePt t="55681" x="4751388" y="3562350"/>
          <p14:tracePt t="55691" x="4773613" y="3578225"/>
          <p14:tracePt t="55702" x="4792663" y="3581400"/>
          <p14:tracePt t="55715" x="4797425" y="3603625"/>
          <p14:tracePt t="55769" x="4808538" y="3603625"/>
          <p14:tracePt t="55781" x="4816475" y="3603625"/>
          <p14:tracePt t="55792" x="4827588" y="3603625"/>
          <p14:tracePt t="55803" x="4830763" y="3603625"/>
          <p14:tracePt t="55815" x="4835525" y="3603625"/>
          <p14:tracePt t="55832" x="4838700" y="3603625"/>
          <p14:tracePt t="55848" x="4846638" y="3603625"/>
          <p14:tracePt t="56660" x="4841875" y="3603625"/>
          <p14:tracePt t="56704" x="4838700" y="3603625"/>
          <p14:tracePt t="56714" x="4835525" y="3603625"/>
          <p14:tracePt t="56726" x="4830763" y="3608388"/>
          <p14:tracePt t="56749" x="4827588" y="3608388"/>
          <p14:tracePt t="57288" x="4822825" y="3608388"/>
          <p14:tracePt t="57300" x="4811713" y="3608388"/>
          <p14:tracePt t="57310" x="4808538" y="3611563"/>
          <p14:tracePt t="57322" x="4803775" y="3611563"/>
          <p14:tracePt t="57334" x="4792663" y="3616325"/>
          <p14:tracePt t="57348" x="4784725" y="3616325"/>
          <p14:tracePt t="57365" x="4773613" y="3622675"/>
          <p14:tracePt t="57382" x="4754563" y="3635375"/>
          <p14:tracePt t="57398" x="4743450" y="3638550"/>
          <p14:tracePt t="57415" x="4724400" y="3649663"/>
          <p14:tracePt t="57431" x="4705350" y="3654425"/>
          <p14:tracePt t="57448" x="4670425" y="3665538"/>
          <p14:tracePt t="57465" x="4648200" y="3673475"/>
          <p14:tracePt t="57482" x="4602163" y="3684588"/>
          <p14:tracePt t="57498" x="4568825" y="3687763"/>
          <p14:tracePt t="57515" x="4503738" y="3703638"/>
          <p14:tracePt t="57532" x="4468813" y="3711575"/>
          <p14:tracePt t="57548" x="4430713" y="3722688"/>
          <p14:tracePt t="57565" x="4403725" y="3725863"/>
          <p14:tracePt t="57581" x="4359275" y="3736975"/>
          <p14:tracePt t="57598" x="4335463" y="3744913"/>
          <p14:tracePt t="57615" x="4294188" y="3756025"/>
          <p14:tracePt t="57632" x="4270375" y="3760788"/>
          <p14:tracePt t="57648" x="4237038" y="3771900"/>
          <p14:tracePt t="57665" x="4221163" y="3779838"/>
          <p14:tracePt t="57682" x="4187825" y="3790950"/>
          <p14:tracePt t="57698" x="4175125" y="3794125"/>
          <p14:tracePt t="57715" x="4156075" y="3806825"/>
          <p14:tracePt t="57731" x="4141788" y="3810000"/>
          <p14:tracePt t="57748" x="4114800" y="3821113"/>
          <p14:tracePt t="57765" x="4103688" y="3825875"/>
          <p14:tracePt t="57783" x="4076700" y="3836988"/>
          <p14:tracePt t="57798" x="4057650" y="3844925"/>
          <p14:tracePt t="57815" x="4041775" y="3856038"/>
          <p14:tracePt t="57831" x="4016375" y="3870325"/>
          <p14:tracePt t="57848" x="4003675" y="3875088"/>
          <p14:tracePt t="57865" x="3981450" y="3886200"/>
          <p14:tracePt t="57881" x="3973513" y="3894138"/>
          <p14:tracePt t="57898" x="3951288" y="3902075"/>
          <p14:tracePt t="57915" x="3940175" y="3908425"/>
          <p14:tracePt t="57932" x="3921125" y="3916363"/>
          <p14:tracePt t="57948" x="3916363" y="3921125"/>
          <p14:tracePt t="57965" x="3908425" y="3932238"/>
          <p14:tracePt t="57982" x="3902075" y="3935413"/>
          <p14:tracePt t="57998" x="3894138" y="3940175"/>
          <p14:tracePt t="58015" x="3889375" y="3943350"/>
          <p14:tracePt t="58031" x="3886200" y="3943350"/>
          <p14:tracePt t="58048" x="3883025" y="3943350"/>
          <p14:tracePt t="58065" x="3878263" y="3946525"/>
          <p14:tracePt t="58081" x="3870325" y="3946525"/>
          <p14:tracePt t="58166" x="3867150" y="3946525"/>
          <p14:tracePt t="59382" x="3856038" y="3959225"/>
          <p14:tracePt t="59398" x="3806825" y="3981450"/>
          <p14:tracePt t="59415" x="3736975" y="3992563"/>
          <p14:tracePt t="59431" x="3706813" y="4000500"/>
          <p14:tracePt t="59448" x="3630613" y="4016375"/>
          <p14:tracePt t="59465" x="3589338" y="4022725"/>
          <p14:tracePt t="59481" x="3494088" y="4030663"/>
          <p14:tracePt t="59498" x="3440113" y="4027488"/>
          <p14:tracePt t="59515" x="3355975" y="4019550"/>
          <p14:tracePt t="59531" x="3322638" y="4011613"/>
          <p14:tracePt t="59548" x="3284538" y="4000500"/>
          <p14:tracePt t="59565" x="3265488" y="3997325"/>
          <p14:tracePt t="59583" x="3238500" y="3989388"/>
          <p14:tracePt t="59599" x="3230563" y="3989388"/>
          <p14:tracePt t="59616" x="3211513" y="3989388"/>
          <p14:tracePt t="59631" x="3208338" y="3989388"/>
          <p14:tracePt t="59648" x="3203575" y="3992563"/>
          <p14:tracePt t="59665" x="3192463" y="4003675"/>
          <p14:tracePt t="59681" x="3189288" y="4008438"/>
          <p14:tracePt t="59698" x="3184525" y="4008438"/>
          <p14:tracePt t="59763" x="3184525" y="4011613"/>
          <p14:tracePt t="59774" x="3197225" y="4016375"/>
          <p14:tracePt t="59786" x="3203575" y="4022725"/>
          <p14:tracePt t="59798" x="3211513" y="4022725"/>
          <p14:tracePt t="59815" x="3216275" y="4022725"/>
          <p14:tracePt t="59831" x="3227388" y="4022725"/>
          <p14:tracePt t="59848" x="3238500" y="4027488"/>
          <p14:tracePt t="59865" x="3265488" y="4030663"/>
          <p14:tracePt t="59881" x="3287713" y="4038600"/>
          <p14:tracePt t="59898" x="3352800" y="4049713"/>
          <p14:tracePt t="59915" x="3387725" y="4057650"/>
          <p14:tracePt t="59932" x="3463925" y="4073525"/>
          <p14:tracePt t="59948" x="3505200" y="4079875"/>
          <p14:tracePt t="59965" x="3592513" y="4092575"/>
          <p14:tracePt t="59981" x="3641725" y="4098925"/>
          <p14:tracePt t="59999" x="3717925" y="4114800"/>
          <p14:tracePt t="60015" x="3760788" y="4122738"/>
          <p14:tracePt t="60031" x="3806825" y="4130675"/>
          <p14:tracePt t="60048" x="3889375" y="4137025"/>
          <p14:tracePt t="60064" x="3932238" y="4137025"/>
          <p14:tracePt t="60081" x="3978275" y="4137025"/>
          <p14:tracePt t="60098" x="4000500" y="4137025"/>
          <p14:tracePt t="60114" x="4038600" y="4137025"/>
          <p14:tracePt t="60131" x="4054475" y="4137025"/>
          <p14:tracePt t="60148" x="4098925" y="4137025"/>
          <p14:tracePt t="60165" x="4122738" y="4137025"/>
          <p14:tracePt t="60181" x="4156075" y="4137025"/>
          <p14:tracePt t="60198" x="4171950" y="4133850"/>
          <p14:tracePt t="60215" x="4198938" y="4133850"/>
          <p14:tracePt t="60231" x="4213225" y="4133850"/>
          <p14:tracePt t="60248" x="4248150" y="4133850"/>
          <p14:tracePt t="60265" x="4264025" y="4133850"/>
          <p14:tracePt t="60281" x="4294188" y="4133850"/>
          <p14:tracePt t="60298" x="4313238" y="4133850"/>
          <p14:tracePt t="60315" x="4351338" y="4133850"/>
          <p14:tracePt t="60332" x="4373563" y="4130675"/>
          <p14:tracePt t="60348" x="4408488" y="4122738"/>
          <p14:tracePt t="60365" x="4422775" y="4117975"/>
          <p14:tracePt t="60381" x="4441825" y="4117975"/>
          <p14:tracePt t="60398" x="4454525" y="4111625"/>
          <p14:tracePt t="60415" x="4473575" y="4106863"/>
          <p14:tracePt t="60431" x="4476750" y="4106863"/>
          <p14:tracePt t="60448" x="4492625" y="4103688"/>
          <p14:tracePt t="60465" x="4503738" y="4103688"/>
          <p14:tracePt t="60483" x="4511675" y="4098925"/>
          <p14:tracePt t="60498" x="4514850" y="4098925"/>
          <p14:tracePt t="60515" x="4518025" y="4092575"/>
          <p14:tracePt t="60532" x="4537075" y="4087813"/>
          <p14:tracePt t="60548" x="4549775" y="4087813"/>
          <p14:tracePt t="60565" x="4568825" y="4087813"/>
          <p14:tracePt t="60581" x="4575175" y="4087813"/>
          <p14:tracePt t="60598" x="4598988" y="4084638"/>
          <p14:tracePt t="60615" x="4610100" y="4076700"/>
          <p14:tracePt t="60631" x="4632325" y="4076700"/>
          <p14:tracePt t="60648" x="4651375" y="4076700"/>
          <p14:tracePt t="60665" x="4675188" y="4076700"/>
          <p14:tracePt t="60682" x="4694238" y="4076700"/>
          <p14:tracePt t="60698" x="4724400" y="4076700"/>
          <p14:tracePt t="60715" x="4743450" y="4076700"/>
          <p14:tracePt t="60731" x="4773613" y="4076700"/>
          <p14:tracePt t="60748" x="4789488" y="4076700"/>
          <p14:tracePt t="60765" x="4822825" y="4073525"/>
          <p14:tracePt t="60782" x="4838700" y="4073525"/>
          <p14:tracePt t="60798" x="4873625" y="4073525"/>
          <p14:tracePt t="60815" x="4879975" y="4073525"/>
          <p14:tracePt t="60831" x="4899025" y="4073525"/>
          <p14:tracePt t="60848" x="4911725" y="4073525"/>
          <p14:tracePt t="60865" x="4930775" y="4073525"/>
          <p14:tracePt t="60881" x="4933950" y="4073525"/>
          <p14:tracePt t="60899" x="4949825" y="4073525"/>
          <p14:tracePt t="60915" x="4956175" y="4073525"/>
          <p14:tracePt t="60932" x="4979988" y="4073525"/>
          <p14:tracePt t="60948" x="4987925" y="4079875"/>
          <p14:tracePt t="60965" x="4999038" y="4084638"/>
          <p14:tracePt t="60981" x="5021263" y="4095750"/>
          <p14:tracePt t="60998" x="5029200" y="4095750"/>
          <p14:tracePt t="61015" x="5048250" y="4095750"/>
          <p14:tracePt t="61031" x="5059363" y="4095750"/>
          <p14:tracePt t="61048" x="5078413" y="4095750"/>
          <p14:tracePt t="61065" x="5083175" y="4095750"/>
          <p14:tracePt t="61082" x="5089525" y="4095750"/>
          <p14:tracePt t="61654" x="5102225" y="4095750"/>
          <p14:tracePt t="61666" x="5113338" y="4087813"/>
          <p14:tracePt t="61681" x="5116513" y="4084638"/>
          <p14:tracePt t="61698" x="5132388" y="4076700"/>
          <p14:tracePt t="61715" x="5143500" y="4068763"/>
          <p14:tracePt t="61731" x="5162550" y="4060825"/>
          <p14:tracePt t="61748" x="5173663" y="4054475"/>
          <p14:tracePt t="61765" x="5208588" y="4049713"/>
          <p14:tracePt t="61781" x="5222875" y="4041775"/>
          <p14:tracePt t="61798" x="5257800" y="4038600"/>
          <p14:tracePt t="61815" x="5273675" y="4035425"/>
          <p14:tracePt t="61833" x="5314950" y="4027488"/>
          <p14:tracePt t="61848" x="5337175" y="4027488"/>
          <p14:tracePt t="61865" x="5368925" y="4027488"/>
          <p14:tracePt t="61881" x="5421313" y="4019550"/>
          <p14:tracePt t="61898" x="5445125" y="4016375"/>
          <p14:tracePt t="61915" x="5486400" y="4003675"/>
          <p14:tracePt t="61931" x="5508625" y="3997325"/>
          <p14:tracePt t="61948" x="5554663" y="3997325"/>
          <p14:tracePt t="61965" x="5578475" y="3997325"/>
          <p14:tracePt t="61981" x="5622925" y="3997325"/>
          <p14:tracePt t="61999" x="5646738" y="3997325"/>
          <p14:tracePt t="62015" x="5692775" y="3992563"/>
          <p14:tracePt t="62031" x="5715000" y="3992563"/>
          <p14:tracePt t="62048" x="5749925" y="3981450"/>
          <p14:tracePt t="62065" x="5764213" y="3981450"/>
          <p14:tracePt t="62081" x="5810250" y="3981450"/>
          <p14:tracePt t="62098" x="5832475" y="3981450"/>
          <p14:tracePt t="62115" x="5878513" y="3973513"/>
          <p14:tracePt t="62131" x="5894388" y="3970338"/>
          <p14:tracePt t="62148" x="5935663" y="3959225"/>
          <p14:tracePt t="62165" x="5951538" y="3959225"/>
          <p14:tracePt t="62181" x="5984875" y="3959225"/>
          <p14:tracePt t="62198" x="6000750" y="3959225"/>
          <p14:tracePt t="62215" x="6046788" y="3959225"/>
          <p14:tracePt t="62231" x="6069013" y="3959225"/>
          <p14:tracePt t="62248" x="6107113" y="3959225"/>
          <p14:tracePt t="62265" x="6126163" y="3959225"/>
          <p14:tracePt t="62283" x="6164263" y="3959225"/>
          <p14:tracePt t="62298" x="6188075" y="3959225"/>
          <p14:tracePt t="62315" x="6210300" y="3962400"/>
          <p14:tracePt t="62331" x="6267450" y="3973513"/>
          <p14:tracePt t="62348" x="6289675" y="3978275"/>
          <p14:tracePt t="62365" x="6332538" y="3984625"/>
          <p14:tracePt t="62381" x="6346825" y="3984625"/>
          <p14:tracePt t="62398" x="6378575" y="3984625"/>
          <p14:tracePt t="62415" x="6397625" y="3984625"/>
          <p14:tracePt t="62431" x="6427788" y="3997325"/>
          <p14:tracePt t="62448" x="6446838" y="4000500"/>
          <p14:tracePt t="62465" x="6473825" y="4008438"/>
          <p14:tracePt t="62481" x="6480175" y="4008438"/>
          <p14:tracePt t="62498" x="6499225" y="4008438"/>
          <p14:tracePt t="62515" x="6511925" y="4008438"/>
          <p14:tracePt t="62531" x="6518275" y="4008438"/>
          <p14:tracePt t="62548" x="6530975" y="4008438"/>
          <p14:tracePt t="62565" x="6550025" y="4011613"/>
          <p14:tracePt t="62581" x="6564313" y="4019550"/>
          <p14:tracePt t="62598" x="6591300" y="4019550"/>
          <p14:tracePt t="62615" x="6602413" y="4019550"/>
          <p14:tracePt t="62631" x="6621463" y="4019550"/>
          <p14:tracePt t="62648" x="6629400" y="4019550"/>
          <p14:tracePt t="62665" x="6651625" y="4022725"/>
          <p14:tracePt t="62681" x="6664325" y="4027488"/>
          <p14:tracePt t="62698" x="6670675" y="4038600"/>
          <p14:tracePt t="62715" x="6675438" y="4041775"/>
          <p14:tracePt t="62732" x="6683375" y="4049713"/>
          <p14:tracePt t="62748" x="6686550" y="4054475"/>
          <p14:tracePt t="62765" x="6689725" y="4057650"/>
          <p14:tracePt t="62782" x="6702425" y="4065588"/>
          <p14:tracePt t="62798" x="6702425" y="4073525"/>
          <p14:tracePt t="62815" x="6705600" y="4076700"/>
          <p14:tracePt t="62831" x="6705600" y="4079875"/>
          <p14:tracePt t="62848" x="6708775" y="4087813"/>
          <p14:tracePt t="62865" x="6713538" y="4092575"/>
          <p14:tracePt t="62946" x="6716713" y="4095750"/>
          <p14:tracePt t="62957" x="6721475" y="4103688"/>
          <p14:tracePt t="62969" x="6732588" y="4106863"/>
          <p14:tracePt t="62980" x="6743700" y="4111625"/>
          <p14:tracePt t="62991" x="6751638" y="4117975"/>
          <p14:tracePt t="63002" x="6762750" y="4117975"/>
          <p14:tracePt t="63014" x="6773863" y="4117975"/>
          <p14:tracePt t="63031" x="6781800" y="4117975"/>
          <p14:tracePt t="63048" x="6800850" y="4117975"/>
          <p14:tracePt t="63065" x="6819900" y="4122738"/>
          <p14:tracePt t="63081" x="6850063" y="4122738"/>
          <p14:tracePt t="63098" x="6865938" y="4122738"/>
          <p14:tracePt t="63115" x="6899275" y="4122738"/>
          <p14:tracePt t="63131" x="6915150" y="4114800"/>
          <p14:tracePt t="63148" x="6934200" y="4114800"/>
          <p14:tracePt t="63165" x="6953250" y="4114800"/>
          <p14:tracePt t="63182" x="6961188" y="4114800"/>
          <p14:tracePt t="63198" x="6964363" y="4114800"/>
          <p14:tracePt t="63215" x="6969125" y="4114800"/>
          <p14:tracePt t="63231" x="6980238" y="4111625"/>
          <p14:tracePt t="63248" x="6983413" y="4111625"/>
          <p14:tracePt t="63252" x="6988175" y="4111625"/>
          <p14:tracePt t="63453" x="6983413" y="4106863"/>
          <p14:tracePt t="63464" x="6980238" y="4106863"/>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文件系统的用户接口</a:t>
            </a:r>
          </a:p>
        </p:txBody>
      </p:sp>
      <p:sp>
        <p:nvSpPr>
          <p:cNvPr id="6" name="Content Placeholder 2"/>
          <p:cNvSpPr>
            <a:spLocks noGrp="1"/>
          </p:cNvSpPr>
          <p:nvPr/>
        </p:nvSpPr>
        <p:spPr>
          <a:xfrm>
            <a:off x="229235" y="859155"/>
            <a:ext cx="4300220" cy="5245100"/>
          </a:xfrm>
          <a:prstGeom prst="rect">
            <a:avLst/>
          </a:prstGeom>
          <a:noFill/>
          <a:ln w="9525">
            <a:noFill/>
            <a:miter lim="800000"/>
          </a:ln>
        </p:spPr>
        <p:txBody>
          <a:bodyPr vert="horz" wrap="square" lIns="91440" tIns="45720" rIns="91440" bIns="45720" numCol="1" anchor="ctr"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marL="0" indent="0">
              <a:buNone/>
            </a:pPr>
            <a:endParaRPr sz="2400" dirty="0"/>
          </a:p>
          <a:p>
            <a:endParaRPr lang="zh-CN" sz="2400" dirty="0">
              <a:sym typeface="+mn-ea"/>
            </a:endParaRPr>
          </a:p>
          <a:p>
            <a:endParaRPr lang="zh-CN" sz="2400" dirty="0">
              <a:sym typeface="+mn-ea"/>
            </a:endParaRPr>
          </a:p>
          <a:p>
            <a:endParaRPr lang="zh-CN" sz="2400" dirty="0">
              <a:sym typeface="+mn-ea"/>
            </a:endParaRPr>
          </a:p>
          <a:p>
            <a:endParaRPr lang="zh-CN" sz="2400" dirty="0">
              <a:sym typeface="+mn-ea"/>
            </a:endParaRPr>
          </a:p>
          <a:p>
            <a:r>
              <a:rPr lang="zh-CN" sz="2000" dirty="0">
                <a:sym typeface="+mn-ea"/>
              </a:rPr>
              <a:t>用户程序在发出文件系统操作请求时，将请求的内容放在对应的结构体中进行消息的传递，fs_serv 进程收到其他</a:t>
            </a:r>
            <a:r>
              <a:rPr lang="zh-CN" altLang="en-US" sz="2000" dirty="0">
                <a:sym typeface="+mn-ea"/>
              </a:rPr>
              <a:t>进程</a:t>
            </a:r>
            <a:r>
              <a:rPr lang="zh-CN" sz="2000" dirty="0">
                <a:sym typeface="+mn-ea"/>
              </a:rPr>
              <a:t>的IPC 请求后，IPC 传递的消息包含了请求的类型和其他必要的参数，根据请求的类型执行相应的操作（文件的增、删、改、查等），将结果重新通过IPC 反馈给用户程序。</a:t>
            </a:r>
            <a:endParaRPr sz="2000" dirty="0">
              <a:solidFill>
                <a:schemeClr val="tx1"/>
              </a:solidFill>
            </a:endParaRPr>
          </a:p>
          <a:p>
            <a:endParaRPr sz="2000" dirty="0">
              <a:solidFill>
                <a:schemeClr val="tx1"/>
              </a:solidFill>
            </a:endParaRPr>
          </a:p>
        </p:txBody>
      </p:sp>
      <p:sp>
        <p:nvSpPr>
          <p:cNvPr id="8" name="内容占位符 7"/>
          <p:cNvSpPr>
            <a:spLocks noGrp="1"/>
          </p:cNvSpPr>
          <p:nvPr>
            <p:ph sz="half" idx="2"/>
          </p:nvPr>
        </p:nvSpPr>
        <p:spPr>
          <a:xfrm>
            <a:off x="4646930" y="946150"/>
            <a:ext cx="4219575" cy="3219450"/>
          </a:xfrm>
        </p:spPr>
        <p:txBody>
          <a:bodyPr/>
          <a:lstStyle/>
          <a:p>
            <a:r>
              <a:rPr lang="zh-CN" altLang="en-US"/>
              <a:t>Exercise 5.10 </a:t>
            </a:r>
          </a:p>
          <a:p>
            <a:r>
              <a:rPr lang="zh-CN" altLang="en-US" sz="2000"/>
              <a:t>文件user/fsipc.c 中定义了请求文件系统时用到的IPC 操作，user/file.c文件中定义了用户程序读写、创建、删除和修改文件的接口。完成user/fsipc.c 中的fsipc_remove 函数、user/file.c 中的remove 函数，以及fs/serv.c 中的serve_remove函数，实现删除指定路径的文件的功能。</a:t>
            </a:r>
          </a:p>
        </p:txBody>
      </p:sp>
      <p:pic>
        <p:nvPicPr>
          <p:cNvPr id="4" name="图片 3"/>
          <p:cNvPicPr>
            <a:picLocks noChangeAspect="1"/>
          </p:cNvPicPr>
          <p:nvPr/>
        </p:nvPicPr>
        <p:blipFill>
          <a:blip r:embed="rId2"/>
          <a:stretch>
            <a:fillRect/>
          </a:stretch>
        </p:blipFill>
        <p:spPr>
          <a:xfrm>
            <a:off x="83185" y="946150"/>
            <a:ext cx="4900295" cy="1691640"/>
          </a:xfrm>
          <a:prstGeom prst="rect">
            <a:avLst/>
          </a:prstGeom>
        </p:spPr>
      </p:pic>
    </p:spTree>
  </p:cSld>
  <p:clrMapOvr>
    <a:masterClrMapping/>
  </p:clrMapOvr>
  <p:transition advTm="86135">
    <p:wipe dir="r"/>
  </p:transition>
  <p:extLst>
    <p:ext uri="{3A86A75C-4F4B-4683-9AE1-C65F6400EC91}">
      <p14:laserTraceLst xmlns:p14="http://schemas.microsoft.com/office/powerpoint/2010/main">
        <p14:tracePtLst>
          <p14:tracePt t="2712" x="6972300" y="4103688"/>
          <p14:tracePt t="2736" x="6956425" y="4092575"/>
          <p14:tracePt t="2748" x="6931025" y="4079875"/>
          <p14:tracePt t="2758" x="6915150" y="4076700"/>
          <p14:tracePt t="2769" x="6899275" y="4068763"/>
          <p14:tracePt t="2783" x="6888163" y="4065588"/>
          <p14:tracePt t="2799" x="6877050" y="4060825"/>
          <p14:tracePt t="2816" x="6842125" y="4049713"/>
          <p14:tracePt t="2833" x="6827838" y="4038600"/>
          <p14:tracePt t="2849" x="6800850" y="4019550"/>
          <p14:tracePt t="2866" x="6789738" y="4016375"/>
          <p14:tracePt t="2883" x="6773863" y="4000500"/>
          <p14:tracePt t="2899" x="6762750" y="3989388"/>
          <p14:tracePt t="2916" x="6727825" y="3965575"/>
          <p14:tracePt t="2933" x="6713538" y="3954463"/>
          <p14:tracePt t="2949" x="6678613" y="3921125"/>
          <p14:tracePt t="2966" x="6651625" y="3902075"/>
          <p14:tracePt t="2983" x="6580188" y="3859213"/>
          <p14:tracePt t="2999" x="6534150" y="3829050"/>
          <p14:tracePt t="3016" x="6496050" y="3798888"/>
          <p14:tracePt t="3983" x="6492875" y="3798888"/>
          <p14:tracePt t="4186" x="6496050" y="3798888"/>
          <p14:tracePt t="4198" x="6499225" y="3798888"/>
          <p14:tracePt t="4219" x="6503988" y="3798888"/>
          <p14:tracePt t="4253" x="6503988" y="3794125"/>
          <p14:tracePt t="4287" x="6503988" y="3790950"/>
          <p14:tracePt t="4309" x="6499225" y="3790950"/>
          <p14:tracePt t="5626" x="6484938" y="3787775"/>
          <p14:tracePt t="5637" x="6477000" y="3783013"/>
          <p14:tracePt t="5649" x="6465888" y="3779838"/>
          <p14:tracePt t="5666" x="6461125" y="3779838"/>
          <p14:tracePt t="5682" x="6454775" y="3775075"/>
          <p14:tracePt t="5699" x="6446838" y="3775075"/>
          <p14:tracePt t="5716" x="6438900" y="3775075"/>
          <p14:tracePt t="5733" x="6435725" y="3775075"/>
          <p14:tracePt t="5749" x="6427788" y="3768725"/>
          <p14:tracePt t="5766" x="6423025" y="3768725"/>
          <p14:tracePt t="5782" x="6411913" y="3768725"/>
          <p14:tracePt t="5799" x="6408738" y="3768725"/>
          <p14:tracePt t="5816" x="6400800" y="3768725"/>
          <p14:tracePt t="5833" x="6389688" y="3768725"/>
          <p14:tracePt t="5850" x="6378575" y="3768725"/>
          <p14:tracePt t="5866" x="6365875" y="3768725"/>
          <p14:tracePt t="5884" x="6346825" y="3763963"/>
          <p14:tracePt t="5899" x="6340475" y="3763963"/>
          <p14:tracePt t="5916" x="6327775" y="3763963"/>
          <p14:tracePt t="5933" x="6308725" y="3763963"/>
          <p14:tracePt t="5949" x="6297613" y="3763963"/>
          <p14:tracePt t="5966" x="6278563" y="3763963"/>
          <p14:tracePt t="5982" x="6270625" y="3763963"/>
          <p14:tracePt t="5999" x="6248400" y="3763963"/>
          <p14:tracePt t="6016" x="6240463" y="3763963"/>
          <p14:tracePt t="6033" x="6213475" y="3763963"/>
          <p14:tracePt t="6049" x="6202363" y="3760788"/>
          <p14:tracePt t="6066" x="6180138" y="3760788"/>
          <p14:tracePt t="6082" x="6169025" y="3760788"/>
          <p14:tracePt t="6099" x="6134100" y="3760788"/>
          <p14:tracePt t="6116" x="6118225" y="3760788"/>
          <p14:tracePt t="6133" x="6084888" y="3752850"/>
          <p14:tracePt t="6149" x="6069013" y="3749675"/>
          <p14:tracePt t="6166" x="6030913" y="3749675"/>
          <p14:tracePt t="6183" x="6008688" y="3749675"/>
          <p14:tracePt t="6199" x="5935663" y="3741738"/>
          <p14:tracePt t="6216" x="5889625" y="3733800"/>
          <p14:tracePt t="6233" x="5818188" y="3717925"/>
          <p14:tracePt t="6249" x="5772150" y="3714750"/>
          <p14:tracePt t="6266" x="5688013" y="3698875"/>
          <p14:tracePt t="6282" x="5646738" y="3692525"/>
          <p14:tracePt t="6300" x="5611813" y="3684588"/>
          <p14:tracePt t="6316" x="5527675" y="3684588"/>
          <p14:tracePt t="6334" x="5426075" y="3676650"/>
          <p14:tracePt t="6349" x="5372100" y="3668713"/>
          <p14:tracePt t="6366" x="5330825" y="3668713"/>
          <p14:tracePt t="6383" x="5257800" y="3668713"/>
          <p14:tracePt t="6399" x="5227638" y="3668713"/>
          <p14:tracePt t="6416" x="5143500" y="3660775"/>
          <p14:tracePt t="6432" x="5102225" y="3660775"/>
          <p14:tracePt t="6449" x="5010150" y="3660775"/>
          <p14:tracePt t="6466" x="4956175" y="3654425"/>
          <p14:tracePt t="6483" x="4873625" y="3654425"/>
          <p14:tracePt t="6499" x="4835525" y="3654425"/>
          <p14:tracePt t="6516" x="4759325" y="3649663"/>
          <p14:tracePt t="6533" x="4716463" y="3649663"/>
          <p14:tracePt t="6549" x="4613275" y="3641725"/>
          <p14:tracePt t="6566" x="4552950" y="3641725"/>
          <p14:tracePt t="6582" x="4438650" y="3635375"/>
          <p14:tracePt t="6599" x="4408488" y="3635375"/>
          <p14:tracePt t="6616" x="4324350" y="3635375"/>
          <p14:tracePt t="6633" x="4283075" y="3627438"/>
          <p14:tracePt t="6649" x="4198938" y="3627438"/>
          <p14:tracePt t="6666" x="4156075" y="3627438"/>
          <p14:tracePt t="6682" x="4084638" y="3619500"/>
          <p14:tracePt t="6699" x="4041775" y="3619500"/>
          <p14:tracePt t="6716" x="3959225" y="3611563"/>
          <p14:tracePt t="6733" x="3916363" y="3611563"/>
          <p14:tracePt t="6750" x="3886200" y="3611563"/>
          <p14:tracePt t="6766" x="3813175" y="3611563"/>
          <p14:tracePt t="6783" x="3730625" y="3616325"/>
          <p14:tracePt t="6799" x="3687763" y="3616325"/>
          <p14:tracePt t="6816" x="3646488" y="3611563"/>
          <p14:tracePt t="6833" x="3573463" y="3611563"/>
          <p14:tracePt t="6849" x="3527425" y="3603625"/>
          <p14:tracePt t="6866" x="3467100" y="3603625"/>
          <p14:tracePt t="6882" x="3425825" y="3603625"/>
          <p14:tracePt t="6899" x="3352800" y="3603625"/>
          <p14:tracePt t="6916" x="3311525" y="3603625"/>
          <p14:tracePt t="6933" x="3227388" y="3603625"/>
          <p14:tracePt t="6949" x="3189288" y="3603625"/>
          <p14:tracePt t="6966" x="3113088" y="3603625"/>
          <p14:tracePt t="6983" x="3074988" y="3603625"/>
          <p14:tracePt t="6999" x="2990850" y="3603625"/>
          <p14:tracePt t="7016" x="2949575" y="3603625"/>
          <p14:tracePt t="7032" x="2873375" y="3592513"/>
          <p14:tracePt t="7049" x="2841625" y="3592513"/>
          <p14:tracePt t="7066" x="2797175" y="3578225"/>
          <p14:tracePt t="7083" x="2773363" y="3578225"/>
          <p14:tracePt t="7099" x="2724150" y="3573463"/>
          <p14:tracePt t="7116" x="2708275" y="3565525"/>
          <p14:tracePt t="7133" x="2663825" y="3554413"/>
          <p14:tracePt t="7149" x="2647950" y="3554413"/>
          <p14:tracePt t="7166" x="2620963" y="3554413"/>
          <p14:tracePt t="7182" x="2609850" y="3551238"/>
          <p14:tracePt t="7200" x="2606675" y="3551238"/>
          <p14:tracePt t="7216" x="2598738" y="3546475"/>
          <p14:tracePt t="7234" x="2574925" y="3535363"/>
          <p14:tracePt t="7249" x="2568575" y="3532188"/>
          <p14:tracePt t="7266" x="2560638" y="3532188"/>
          <p14:tracePt t="7282" x="2555875" y="3532188"/>
          <p14:tracePt t="7299" x="2552700" y="3532188"/>
          <p14:tracePt t="7316" x="2549525" y="3527425"/>
          <p14:tracePt t="7333" x="2544763" y="3524250"/>
          <p14:tracePt t="7349" x="2530475" y="3513138"/>
          <p14:tracePt t="7366" x="2517775" y="3508375"/>
          <p14:tracePt t="7383" x="2511425" y="3502025"/>
          <p14:tracePt t="7399" x="2506663" y="3494088"/>
          <p14:tracePt t="7416" x="2498725" y="3486150"/>
          <p14:tracePt t="7433" x="2495550" y="3482975"/>
          <p14:tracePt t="7449" x="2484438" y="3478213"/>
          <p14:tracePt t="7466" x="2479675" y="3478213"/>
          <p14:tracePt t="7482" x="2479675" y="3475038"/>
          <p14:tracePt t="7516" x="2479675" y="3470275"/>
          <p14:tracePt t="7533" x="2479675" y="3467100"/>
          <p14:tracePt t="7549" x="2495550" y="3455988"/>
          <p14:tracePt t="7566" x="2498725" y="3451225"/>
          <p14:tracePt t="7582" x="2514600" y="3444875"/>
          <p14:tracePt t="7599" x="2522538" y="3436938"/>
          <p14:tracePt t="7616" x="2533650" y="3429000"/>
          <p14:tracePt t="7633" x="2536825" y="3425825"/>
          <p14:tracePt t="7650" x="2541588" y="3421063"/>
          <p14:tracePt t="7666" x="2560638" y="3409950"/>
          <p14:tracePt t="7684" x="2582863" y="3398838"/>
          <p14:tracePt t="7699" x="2590800" y="3398838"/>
          <p14:tracePt t="7716" x="2593975" y="3394075"/>
          <p14:tracePt t="7733" x="2613025" y="3394075"/>
          <p14:tracePt t="7749" x="2625725" y="3390900"/>
          <p14:tracePt t="7766" x="2644775" y="3387725"/>
          <p14:tracePt t="7782" x="2655888" y="3387725"/>
          <p14:tracePt t="7799" x="2674938" y="3387725"/>
          <p14:tracePt t="7816" x="2686050" y="3387725"/>
          <p14:tracePt t="7833" x="2705100" y="3387725"/>
          <p14:tracePt t="7849" x="2708275" y="3387725"/>
          <p14:tracePt t="7866" x="2727325" y="3387725"/>
          <p14:tracePt t="7882" x="2735263" y="3387725"/>
          <p14:tracePt t="7899" x="2746375" y="3387725"/>
          <p14:tracePt t="7916" x="2751138" y="3387725"/>
          <p14:tracePt t="7932" x="2759075" y="3387725"/>
          <p14:tracePt t="7949" x="2762250" y="3387725"/>
          <p14:tracePt t="7966" x="2773363" y="3390900"/>
          <p14:tracePt t="7983" x="2778125" y="3390900"/>
          <p14:tracePt t="7999" x="2784475" y="3394075"/>
          <p14:tracePt t="8016" x="2789238" y="3394075"/>
          <p14:tracePt t="8032" x="2797175" y="3398838"/>
          <p14:tracePt t="8049" x="2803525" y="3398838"/>
          <p14:tracePt t="8066" x="2811463" y="3402013"/>
          <p14:tracePt t="8082" x="2816225" y="3409950"/>
          <p14:tracePt t="8100" x="2819400" y="3413125"/>
          <p14:tracePt t="8102" x="2822575" y="3413125"/>
          <p14:tracePt t="8116" x="2827338" y="3417888"/>
          <p14:tracePt t="8134" x="2838450" y="3421063"/>
          <p14:tracePt t="8149" x="2841625" y="3421063"/>
          <p14:tracePt t="8166" x="2846388" y="3421063"/>
          <p14:tracePt t="8182" x="2849563" y="3425825"/>
          <p14:tracePt t="8216" x="2854325" y="3425825"/>
          <p14:tracePt t="8232" x="2857500" y="3429000"/>
          <p14:tracePt t="8249" x="2868613" y="3440113"/>
          <p14:tracePt t="8266" x="2873375" y="3444875"/>
          <p14:tracePt t="8282" x="2879725" y="3451225"/>
          <p14:tracePt t="8299" x="2884488" y="3455988"/>
          <p14:tracePt t="8316" x="2892425" y="3463925"/>
          <p14:tracePt t="8332" x="2898775" y="3470275"/>
          <p14:tracePt t="8349" x="2906713" y="3478213"/>
          <p14:tracePt t="8366" x="2911475" y="3482975"/>
          <p14:tracePt t="8382" x="2917825" y="3489325"/>
          <p14:tracePt t="8399" x="2922588" y="3494088"/>
          <p14:tracePt t="8416" x="2930525" y="3502025"/>
          <p14:tracePt t="8450" x="2930525" y="3505200"/>
          <p14:tracePt t="8466" x="2933700" y="3505200"/>
          <p14:tracePt t="8482" x="2936875" y="3513138"/>
          <p14:tracePt t="8516" x="2941638" y="3516313"/>
          <p14:tracePt t="8532" x="2944813" y="3521075"/>
          <p14:tracePt t="8550" x="2952750" y="3524250"/>
          <p14:tracePt t="8566" x="2960688" y="3527425"/>
          <p14:tracePt t="8776" x="2968625" y="3535363"/>
          <p14:tracePt t="8787" x="2971800" y="3535363"/>
          <p14:tracePt t="8799" x="2974975" y="3535363"/>
          <p14:tracePt t="8816" x="2979738" y="3540125"/>
          <p14:tracePt t="8832" x="2987675" y="3540125"/>
          <p14:tracePt t="8849" x="2998788" y="3540125"/>
          <p14:tracePt t="8866" x="3017838" y="3543300"/>
          <p14:tracePt t="8883" x="3032125" y="3543300"/>
          <p14:tracePt t="8899" x="3055938" y="3546475"/>
          <p14:tracePt t="8916" x="3063875" y="3546475"/>
          <p14:tracePt t="8932" x="3082925" y="3546475"/>
          <p14:tracePt t="8949" x="3094038" y="3546475"/>
          <p14:tracePt t="8966" x="3108325" y="3546475"/>
          <p14:tracePt t="8982" x="3116263" y="3546475"/>
          <p14:tracePt t="8999" x="3121025" y="3546475"/>
          <p14:tracePt t="9016" x="3132138" y="3546475"/>
          <p14:tracePt t="9180" x="3135313" y="3546475"/>
          <p14:tracePt t="9205" x="3143250" y="3546475"/>
          <p14:tracePt t="9215" x="3159125" y="3554413"/>
          <p14:tracePt t="9234" x="3165475" y="3559175"/>
          <p14:tracePt t="9249" x="3189288" y="3562350"/>
          <p14:tracePt t="9266" x="3192463" y="3570288"/>
          <p14:tracePt t="9282" x="3200400" y="3573463"/>
          <p14:tracePt t="9299" x="3211513" y="3578225"/>
          <p14:tracePt t="9316" x="3219450" y="3578225"/>
          <p14:tracePt t="9333" x="3222625" y="3578225"/>
          <p14:tracePt t="9631" x="3222625" y="3581400"/>
          <p14:tracePt t="9981" x="3219450" y="3581400"/>
          <p14:tracePt t="9991" x="3211513" y="3581400"/>
          <p14:tracePt t="10016" x="3203575" y="3581400"/>
          <p14:tracePt t="10032" x="3200400" y="3581400"/>
          <p14:tracePt t="10049" x="3192463" y="3581400"/>
          <p14:tracePt t="10066" x="3189288" y="3581400"/>
          <p14:tracePt t="10082" x="3173413" y="3581400"/>
          <p14:tracePt t="10099" x="3165475" y="3581400"/>
          <p14:tracePt t="10116" x="3146425" y="3581400"/>
          <p14:tracePt t="10132" x="3135313" y="3581400"/>
          <p14:tracePt t="10149" x="3127375" y="3570288"/>
          <p14:tracePt t="10166" x="3121025" y="3565525"/>
          <p14:tracePt t="10182" x="3113088" y="3559175"/>
          <p14:tracePt t="10199" x="3108325" y="3554413"/>
          <p14:tracePt t="10216" x="3101975" y="3546475"/>
          <p14:tracePt t="10232" x="3097213" y="3543300"/>
          <p14:tracePt t="10249" x="3086100" y="3535363"/>
          <p14:tracePt t="10266" x="3082925" y="3532188"/>
          <p14:tracePt t="10282" x="3063875" y="3524250"/>
          <p14:tracePt t="10299" x="3059113" y="3516313"/>
          <p14:tracePt t="10316" x="3040063" y="3508375"/>
          <p14:tracePt t="10332" x="3028950" y="3505200"/>
          <p14:tracePt t="10350" x="3017838" y="3497263"/>
          <p14:tracePt t="10366" x="2998788" y="3486150"/>
          <p14:tracePt t="10384" x="2982913" y="3478213"/>
          <p14:tracePt t="10399" x="2971800" y="3467100"/>
          <p14:tracePt t="10416" x="2960688" y="3455988"/>
          <p14:tracePt t="10432" x="2933700" y="3440113"/>
          <p14:tracePt t="10449" x="2922588" y="3436938"/>
          <p14:tracePt t="10466" x="2903538" y="3425825"/>
          <p14:tracePt t="10482" x="2892425" y="3421063"/>
          <p14:tracePt t="10499" x="2884488" y="3409950"/>
          <p14:tracePt t="10516" x="2879725" y="3406775"/>
          <p14:tracePt t="10532" x="2868613" y="3398838"/>
          <p14:tracePt t="10549" x="2865438" y="3394075"/>
          <p14:tracePt t="10566" x="2857500" y="3382963"/>
          <p14:tracePt t="10582" x="2854325" y="3379788"/>
          <p14:tracePt t="10599" x="2846388" y="3371850"/>
          <p14:tracePt t="10616" x="2841625" y="3368675"/>
          <p14:tracePt t="10632" x="2830513" y="3349625"/>
          <p14:tracePt t="10649" x="2827338" y="3336925"/>
          <p14:tracePt t="10666" x="2816225" y="3314700"/>
          <p14:tracePt t="10682" x="2808288" y="3306763"/>
          <p14:tracePt t="10699" x="2800350" y="3284538"/>
          <p14:tracePt t="10716" x="2792413" y="3273425"/>
          <p14:tracePt t="10733" x="2784475" y="3254375"/>
          <p14:tracePt t="10749" x="2778125" y="3238500"/>
          <p14:tracePt t="10766" x="2773363" y="3203575"/>
          <p14:tracePt t="10782" x="2765425" y="3189288"/>
          <p14:tracePt t="10799" x="2762250" y="3170238"/>
          <p14:tracePt t="10816" x="2751138" y="3132138"/>
          <p14:tracePt t="10834" x="2743200" y="3074988"/>
          <p14:tracePt t="10849" x="2743200" y="3044825"/>
          <p14:tracePt t="10866" x="2743200" y="3013075"/>
          <p14:tracePt t="10882" x="2743200" y="2960688"/>
          <p14:tracePt t="10899" x="2743200" y="2930525"/>
          <p14:tracePt t="10916" x="2735263" y="2865438"/>
          <p14:tracePt t="10932" x="2735263" y="2830513"/>
          <p14:tracePt t="10949" x="2735263" y="2751138"/>
          <p14:tracePt t="10966" x="2740025" y="2716213"/>
          <p14:tracePt t="10982" x="2754313" y="2632075"/>
          <p14:tracePt t="10999" x="2762250" y="2587625"/>
          <p14:tracePt t="11016" x="2778125" y="2503488"/>
          <p14:tracePt t="11032" x="2781300" y="2468563"/>
          <p14:tracePt t="11049" x="2797175" y="2384425"/>
          <p14:tracePt t="11066" x="2803525" y="2343150"/>
          <p14:tracePt t="11082" x="2803525" y="2270125"/>
          <p14:tracePt t="11099" x="2803525" y="2236788"/>
          <p14:tracePt t="11116" x="2803525" y="2182813"/>
          <p14:tracePt t="11133" x="2803525" y="2152650"/>
          <p14:tracePt t="11149" x="2803525" y="2092325"/>
          <p14:tracePt t="11166" x="2803525" y="2057400"/>
          <p14:tracePt t="11182" x="2803525" y="2003425"/>
          <p14:tracePt t="11199" x="2811463" y="1973263"/>
          <p14:tracePt t="11216" x="2816225" y="1916113"/>
          <p14:tracePt t="11232" x="2816225" y="1885950"/>
          <p14:tracePt t="11249" x="2811463" y="1851025"/>
          <p14:tracePt t="11266" x="2808288" y="1798638"/>
          <p14:tracePt t="11284" x="2797175" y="1752600"/>
          <p14:tracePt t="11299" x="2789238" y="1730375"/>
          <p14:tracePt t="11316" x="2784475" y="1703388"/>
          <p14:tracePt t="11332" x="2773363" y="1665288"/>
          <p14:tracePt t="11349" x="2773363" y="1649413"/>
          <p14:tracePt t="11366" x="2773363" y="1616075"/>
          <p14:tracePt t="11382" x="2773363" y="1600200"/>
          <p14:tracePt t="11399" x="2765425" y="1584325"/>
          <p14:tracePt t="11416" x="2765425" y="1573213"/>
          <p14:tracePt t="11432" x="2765425" y="1565275"/>
          <p14:tracePt t="11449" x="2765425" y="1558925"/>
          <p14:tracePt t="11466" x="2773363" y="1535113"/>
          <p14:tracePt t="11482" x="2778125" y="1527175"/>
          <p14:tracePt t="11499" x="2789238" y="1504950"/>
          <p14:tracePt t="11516" x="2800350" y="1493838"/>
          <p14:tracePt t="11532" x="2822575" y="1466850"/>
          <p14:tracePt t="11549" x="2835275" y="1455738"/>
          <p14:tracePt t="11566" x="2854325" y="1428750"/>
          <p14:tracePt t="11582" x="2865438" y="1417638"/>
          <p14:tracePt t="11599" x="2879725" y="1401763"/>
          <p14:tracePt t="11616" x="2884488" y="1398588"/>
          <p14:tracePt t="11633" x="2906713" y="1387475"/>
          <p14:tracePt t="11649" x="2914650" y="1382713"/>
          <p14:tracePt t="11666" x="2936875" y="1371600"/>
          <p14:tracePt t="11682" x="2952750" y="1368425"/>
          <p14:tracePt t="11700" x="2963863" y="1360488"/>
          <p14:tracePt t="11716" x="2982913" y="1349375"/>
          <p14:tracePt t="11734" x="3006725" y="1344613"/>
          <p14:tracePt t="11749" x="3017838" y="1341438"/>
          <p14:tracePt t="11766" x="3032125" y="1333500"/>
          <p14:tracePt t="11782" x="3067050" y="1322388"/>
          <p14:tracePt t="11799" x="3074988" y="1317625"/>
          <p14:tracePt t="11816" x="3097213" y="1306513"/>
          <p14:tracePt t="11832" x="3108325" y="1303338"/>
          <p14:tracePt t="11849" x="3116263" y="1295400"/>
          <p14:tracePt t="11866" x="3121025" y="1295400"/>
          <p14:tracePt t="11883" x="3135313" y="1287463"/>
          <p14:tracePt t="11899" x="3140075" y="1284288"/>
          <p14:tracePt t="11916" x="3146425" y="1279525"/>
          <p14:tracePt t="11932" x="3151188" y="1276350"/>
          <p14:tracePt t="11949" x="3159125" y="1268413"/>
          <p14:tracePt t="11966" x="3159125" y="1265238"/>
          <p14:tracePt t="11982" x="3165475" y="1265238"/>
          <p14:tracePt t="12523" x="3165475" y="1268413"/>
          <p14:tracePt t="12533" x="3162300" y="1284288"/>
          <p14:tracePt t="12544" x="3151188" y="1295400"/>
          <p14:tracePt t="12556" x="3140075" y="1311275"/>
          <p14:tracePt t="12567" x="3124200" y="1330325"/>
          <p14:tracePt t="12582" x="3105150" y="1344613"/>
          <p14:tracePt t="12600" x="3070225" y="1382713"/>
          <p14:tracePt t="12616" x="3044825" y="1401763"/>
          <p14:tracePt t="12633" x="2998788" y="1425575"/>
          <p14:tracePt t="12649" x="2903538" y="1455738"/>
          <p14:tracePt t="12666" x="2838450" y="1470025"/>
          <p14:tracePt t="12682" x="2720975" y="1501775"/>
          <p14:tracePt t="12699" x="2667000" y="1516063"/>
          <p14:tracePt t="12716" x="2590800" y="1539875"/>
          <p14:tracePt t="12732" x="2549525" y="1550988"/>
          <p14:tracePt t="12749" x="2460625" y="1565275"/>
          <p14:tracePt t="12766" x="2430463" y="1573213"/>
          <p14:tracePt t="12782" x="2381250" y="1577975"/>
          <p14:tracePt t="12799" x="2365375" y="1577975"/>
          <p14:tracePt t="12816" x="2327275" y="1570038"/>
          <p14:tracePt t="12832" x="2308225" y="1565275"/>
          <p14:tracePt t="12849" x="2289175" y="1562100"/>
          <p14:tracePt t="12866" x="2278063" y="1562100"/>
          <p14:tracePt t="12882" x="2259013" y="1554163"/>
          <p14:tracePt t="12899" x="2247900" y="1554163"/>
          <p14:tracePt t="12916" x="2228850" y="1550988"/>
          <p14:tracePt t="12932" x="2217738" y="1543050"/>
          <p14:tracePt t="12949" x="2198688" y="1543050"/>
          <p14:tracePt t="12966" x="2190750" y="1543050"/>
          <p14:tracePt t="12982" x="2168525" y="1546225"/>
          <p14:tracePt t="12999" x="2160588" y="1550988"/>
          <p14:tracePt t="13016" x="2133600" y="1562100"/>
          <p14:tracePt t="13032" x="2114550" y="1565275"/>
          <p14:tracePt t="13050" x="2098675" y="1573213"/>
          <p14:tracePt t="13066" x="2079625" y="1577975"/>
          <p14:tracePt t="13084" x="2065338" y="1584325"/>
          <p14:tracePt t="13099" x="2060575" y="1589088"/>
          <p14:tracePt t="13116" x="2054225" y="1589088"/>
          <p14:tracePt t="13119" x="2049463" y="1589088"/>
          <p14:tracePt t="13132" x="2046288" y="1592263"/>
          <p14:tracePt t="13149" x="2041525" y="1592263"/>
          <p14:tracePt t="13166" x="2035175" y="1592263"/>
          <p14:tracePt t="13182" x="2030413" y="1592263"/>
          <p14:tracePt t="13242" x="2022475" y="1592263"/>
          <p14:tracePt t="13264" x="2019300" y="1597025"/>
          <p14:tracePt t="13275" x="2016125" y="1600200"/>
          <p14:tracePt t="13287" x="2011363" y="1603375"/>
          <p14:tracePt t="13299" x="2008188" y="1603375"/>
          <p14:tracePt t="13316" x="2003425" y="1608138"/>
          <p14:tracePt t="13332" x="1992313" y="1619250"/>
          <p14:tracePt t="13349" x="1989138" y="1622425"/>
          <p14:tracePt t="13366" x="1981200" y="1627188"/>
          <p14:tracePt t="13382" x="1981200" y="1630363"/>
          <p14:tracePt t="13399" x="1978025" y="1630363"/>
          <p14:tracePt t="13546" x="1973263" y="1635125"/>
          <p14:tracePt t="13557" x="1973263" y="1638300"/>
          <p14:tracePt t="13635" x="1973263" y="1646238"/>
          <p14:tracePt t="13647" x="1973263" y="1649413"/>
          <p14:tracePt t="13658" x="1970088" y="1654175"/>
          <p14:tracePt t="13669" x="1962150" y="1657350"/>
          <p14:tracePt t="13682" x="1958975" y="1660525"/>
          <p14:tracePt t="13700" x="1958975" y="1665288"/>
          <p14:tracePt t="13716" x="1954213" y="1676400"/>
          <p14:tracePt t="13816" x="1951038" y="1679575"/>
          <p14:tracePt t="13827" x="1951038" y="1684338"/>
          <p14:tracePt t="13838" x="1946275" y="1687513"/>
          <p14:tracePt t="13850" x="1943100" y="1692275"/>
          <p14:tracePt t="13866" x="1939925" y="1695450"/>
          <p14:tracePt t="13882" x="1927225" y="1706563"/>
          <p14:tracePt t="13899" x="1924050" y="1711325"/>
          <p14:tracePt t="13916" x="1920875" y="1714500"/>
          <p14:tracePt t="13932" x="1916113" y="1717675"/>
          <p14:tracePt t="13984" x="1912938" y="1717675"/>
          <p14:tracePt t="14087" x="1908175" y="1717675"/>
          <p14:tracePt t="14097" x="1905000" y="1714500"/>
          <p14:tracePt t="14108" x="1897063" y="1711325"/>
          <p14:tracePt t="14119" x="1893888" y="1703388"/>
          <p14:tracePt t="14133" x="1889125" y="1698625"/>
          <p14:tracePt t="14149" x="1885950" y="1695450"/>
          <p14:tracePt t="14166" x="1866900" y="1676400"/>
          <p14:tracePt t="14182" x="1855788" y="1665288"/>
          <p14:tracePt t="14199" x="1831975" y="1641475"/>
          <p14:tracePt t="14216" x="1820863" y="1638300"/>
          <p14:tracePt t="14232" x="1801813" y="1627188"/>
          <p14:tracePt t="14249" x="1798638" y="1627188"/>
          <p14:tracePt t="14266" x="1787525" y="1627188"/>
          <p14:tracePt t="14282" x="1782763" y="1627188"/>
          <p14:tracePt t="14299" x="1774825" y="1627188"/>
          <p14:tracePt t="14316" x="1771650" y="1627188"/>
          <p14:tracePt t="14332" x="1755775" y="1641475"/>
          <p14:tracePt t="14349" x="1744663" y="1654175"/>
          <p14:tracePt t="14366" x="1722438" y="1695450"/>
          <p14:tracePt t="14382" x="1711325" y="1717675"/>
          <p14:tracePt t="14400" x="1684338" y="1779588"/>
          <p14:tracePt t="14416" x="1673225" y="1801813"/>
          <p14:tracePt t="14434" x="1646238" y="1855788"/>
          <p14:tracePt t="14449" x="1635125" y="1878013"/>
          <p14:tracePt t="14466" x="1619250" y="1905000"/>
          <p14:tracePt t="14482" x="1603375" y="1954213"/>
          <p14:tracePt t="14499" x="1597025" y="1978025"/>
          <p14:tracePt t="14516" x="1584325" y="2022475"/>
          <p14:tracePt t="14532" x="1577975" y="2046288"/>
          <p14:tracePt t="14549" x="1565275" y="2079625"/>
          <p14:tracePt t="14566" x="1565275" y="2092325"/>
          <p14:tracePt t="14582" x="1562100" y="2111375"/>
          <p14:tracePt t="14599" x="1562100" y="2125663"/>
          <p14:tracePt t="14616" x="1562100" y="2160588"/>
          <p14:tracePt t="14632" x="1562100" y="2168525"/>
          <p14:tracePt t="14649" x="1558925" y="2193925"/>
          <p14:tracePt t="14666" x="1558925" y="2206625"/>
          <p14:tracePt t="14682" x="1558925" y="2225675"/>
          <p14:tracePt t="14699" x="1558925" y="2236788"/>
          <p14:tracePt t="14716" x="1558925" y="2255838"/>
          <p14:tracePt t="14732" x="1562100" y="2270125"/>
          <p14:tracePt t="14749" x="1573213" y="2293938"/>
          <p14:tracePt t="14766" x="1581150" y="2301875"/>
          <p14:tracePt t="14782" x="1589088" y="2312988"/>
          <p14:tracePt t="14799" x="1592263" y="2316163"/>
          <p14:tracePt t="14816" x="1600200" y="2324100"/>
          <p14:tracePt t="14832" x="1603375" y="2327275"/>
          <p14:tracePt t="14850" x="1611313" y="2332038"/>
          <p14:tracePt t="14952" x="1611313" y="2339975"/>
          <p14:tracePt t="14963" x="1616075" y="2346325"/>
          <p14:tracePt t="14974" x="1619250" y="2359025"/>
          <p14:tracePt t="14986" x="1627188" y="2370138"/>
          <p14:tracePt t="14999" x="1630363" y="2378075"/>
          <p14:tracePt t="15016" x="1635125" y="2381250"/>
          <p14:tracePt t="15032" x="1646238" y="2403475"/>
          <p14:tracePt t="15049" x="1649413" y="2411413"/>
          <p14:tracePt t="15066" x="1660525" y="2427288"/>
          <p14:tracePt t="15082" x="1665288" y="2430463"/>
          <p14:tracePt t="15099" x="1673225" y="2441575"/>
          <p14:tracePt t="15334" x="1679575" y="2441575"/>
          <p14:tracePt t="15346" x="1692275" y="2438400"/>
          <p14:tracePt t="15357" x="1703388" y="2435225"/>
          <p14:tracePt t="15368" x="1714500" y="2430463"/>
          <p14:tracePt t="15382" x="1717675" y="2422525"/>
          <p14:tracePt t="15399" x="1722438" y="2419350"/>
          <p14:tracePt t="15416" x="1741488" y="2411413"/>
          <p14:tracePt t="15432" x="1752600" y="2400300"/>
          <p14:tracePt t="15449" x="1771650" y="2384425"/>
          <p14:tracePt t="15466" x="1779588" y="2373313"/>
          <p14:tracePt t="15482" x="1793875" y="2359025"/>
          <p14:tracePt t="15499" x="1798638" y="2346325"/>
          <p14:tracePt t="15516" x="1809750" y="2332038"/>
          <p14:tracePt t="15532" x="1812925" y="2327275"/>
          <p14:tracePt t="15549" x="1820863" y="2308225"/>
          <p14:tracePt t="15566" x="1828800" y="2297113"/>
          <p14:tracePt t="15582" x="1839913" y="2278063"/>
          <p14:tracePt t="15599" x="1844675" y="2259013"/>
          <p14:tracePt t="15616" x="1855788" y="2228850"/>
          <p14:tracePt t="15632" x="1858963" y="2201863"/>
          <p14:tracePt t="15649" x="1874838" y="2163763"/>
          <p14:tracePt t="15666" x="1878013" y="2149475"/>
          <p14:tracePt t="15682" x="1889125" y="2098675"/>
          <p14:tracePt t="15699" x="1889125" y="2084388"/>
          <p14:tracePt t="15716" x="1889125" y="2049463"/>
          <p14:tracePt t="15732" x="1889125" y="2035175"/>
          <p14:tracePt t="15750" x="1882775" y="1997075"/>
          <p14:tracePt t="15766" x="1878013" y="1978025"/>
          <p14:tracePt t="15782" x="1870075" y="1962150"/>
          <p14:tracePt t="15799" x="1858963" y="1935163"/>
          <p14:tracePt t="15816" x="1855788" y="1916113"/>
          <p14:tracePt t="15832" x="1844675" y="1897063"/>
          <p14:tracePt t="15849" x="1839913" y="1885950"/>
          <p14:tracePt t="15866" x="1825625" y="1866900"/>
          <p14:tracePt t="15882" x="1817688" y="1855788"/>
          <p14:tracePt t="15899" x="1809750" y="1847850"/>
          <p14:tracePt t="15916" x="1806575" y="1839913"/>
          <p14:tracePt t="15932" x="1793875" y="1831975"/>
          <p14:tracePt t="15949" x="1793875" y="1828800"/>
          <p14:tracePt t="16088" x="1790700" y="1828800"/>
          <p14:tracePt t="16100" x="1787525" y="1828800"/>
          <p14:tracePt t="16110" x="1782763" y="1831975"/>
          <p14:tracePt t="16122" x="1779588" y="1836738"/>
          <p14:tracePt t="16133" x="1774825" y="1844675"/>
          <p14:tracePt t="16149" x="1771650" y="1851025"/>
          <p14:tracePt t="16166" x="1752600" y="1874838"/>
          <p14:tracePt t="16182" x="1749425" y="1882775"/>
          <p14:tracePt t="16200" x="1741488" y="1901825"/>
          <p14:tracePt t="16216" x="1717675" y="1935163"/>
          <p14:tracePt t="16232" x="1706563" y="1951038"/>
          <p14:tracePt t="16249" x="1692275" y="1973263"/>
          <p14:tracePt t="16266" x="1687513" y="1981200"/>
          <p14:tracePt t="16282" x="1676400" y="2011363"/>
          <p14:tracePt t="16299" x="1673225" y="2027238"/>
          <p14:tracePt t="16316" x="1660525" y="2054225"/>
          <p14:tracePt t="16332" x="1654175" y="2073275"/>
          <p14:tracePt t="16349" x="1646238" y="2092325"/>
          <p14:tracePt t="16366" x="1646238" y="2103438"/>
          <p14:tracePt t="16382" x="1638300" y="2122488"/>
          <p14:tracePt t="16399" x="1635125" y="2125663"/>
          <p14:tracePt t="16416" x="1630363" y="2144713"/>
          <p14:tracePt t="16432" x="1622425" y="2155825"/>
          <p14:tracePt t="16449" x="1616075" y="2174875"/>
          <p14:tracePt t="16466" x="1608138" y="2187575"/>
          <p14:tracePt t="16482" x="1603375" y="2206625"/>
          <p14:tracePt t="16499" x="1603375" y="2217738"/>
          <p14:tracePt t="16516" x="1603375" y="2236788"/>
          <p14:tracePt t="16532" x="1603375" y="2247900"/>
          <p14:tracePt t="16549" x="1603375" y="2266950"/>
          <p14:tracePt t="16566" x="1603375" y="2274888"/>
          <p14:tracePt t="16582" x="1611313" y="2297113"/>
          <p14:tracePt t="16599" x="1616075" y="2305050"/>
          <p14:tracePt t="16616" x="1622425" y="2320925"/>
          <p14:tracePt t="16632" x="1630363" y="2332038"/>
          <p14:tracePt t="16650" x="1638300" y="2343150"/>
          <p14:tracePt t="16666" x="1641475" y="2354263"/>
          <p14:tracePt t="16684" x="1641475" y="2365375"/>
          <p14:tracePt t="16699" x="1649413" y="2370138"/>
          <p14:tracePt t="16716" x="1649413" y="2373313"/>
          <p14:tracePt t="16732" x="1657350" y="2381250"/>
          <p14:tracePt t="16749" x="1657350" y="2384425"/>
          <p14:tracePt t="16766" x="1660525" y="2392363"/>
          <p14:tracePt t="16782" x="1665288" y="2400300"/>
          <p14:tracePt t="16799" x="1673225" y="2408238"/>
          <p14:tracePt t="16816" x="1673225" y="2411413"/>
          <p14:tracePt t="16832" x="1679575" y="2416175"/>
          <p14:tracePt t="16849" x="1679575" y="2419350"/>
          <p14:tracePt t="16866" x="1684338" y="2422525"/>
          <p14:tracePt t="16882" x="1684338" y="2430463"/>
          <p14:tracePt t="16899" x="1684338" y="2435225"/>
          <p14:tracePt t="16916" x="1684338" y="2438400"/>
          <p14:tracePt t="16932" x="1684338" y="2441575"/>
          <p14:tracePt t="16966" x="1684338" y="2446338"/>
          <p14:tracePt t="18350" x="1695450" y="2446338"/>
          <p14:tracePt t="18361" x="1706563" y="2441575"/>
          <p14:tracePt t="18366" x="1717675" y="2435225"/>
          <p14:tracePt t="18382" x="1744663" y="2422525"/>
          <p14:tracePt t="18399" x="1760538" y="2419350"/>
          <p14:tracePt t="18415" x="1787525" y="2408238"/>
          <p14:tracePt t="18432" x="1798638" y="2403475"/>
          <p14:tracePt t="18450" x="1820863" y="2397125"/>
          <p14:tracePt t="18465" x="1825625" y="2392363"/>
          <p14:tracePt t="18482" x="1828800" y="2392363"/>
          <p14:tracePt t="18597" x="1831975" y="2392363"/>
          <p14:tracePt t="18608" x="1839913" y="2389188"/>
          <p14:tracePt t="18619" x="1851025" y="2384425"/>
          <p14:tracePt t="18632" x="1855788" y="2378075"/>
          <p14:tracePt t="18649" x="1858963" y="2373313"/>
          <p14:tracePt t="18666" x="1874838" y="2365375"/>
          <p14:tracePt t="18682" x="1885950" y="2354263"/>
          <p14:tracePt t="18699" x="1905000" y="2335213"/>
          <p14:tracePt t="18715" x="1916113" y="2324100"/>
          <p14:tracePt t="18732" x="1931988" y="2301875"/>
          <p14:tracePt t="18749" x="1939925" y="2289175"/>
          <p14:tracePt t="18766" x="1951038" y="2259013"/>
          <p14:tracePt t="18782" x="1954213" y="2247900"/>
          <p14:tracePt t="18799" x="1965325" y="2212975"/>
          <p14:tracePt t="18816" x="1970088" y="2198688"/>
          <p14:tracePt t="18832" x="1984375" y="2149475"/>
          <p14:tracePt t="18849" x="1989138" y="2125663"/>
          <p14:tracePt t="18866" x="1989138" y="2079625"/>
          <p14:tracePt t="18882" x="1989138" y="2057400"/>
          <p14:tracePt t="18900" x="1989138" y="2027238"/>
          <p14:tracePt t="18916" x="1981200" y="2008188"/>
          <p14:tracePt t="18932" x="1981200" y="2000250"/>
          <p14:tracePt t="18949" x="1978025" y="1978025"/>
          <p14:tracePt t="18966" x="1973263" y="1973263"/>
          <p14:tracePt t="18982" x="1973263" y="1970088"/>
          <p14:tracePt t="19104" x="1970088" y="1970088"/>
          <p14:tracePt t="19114" x="1962150" y="1984375"/>
          <p14:tracePt t="19126" x="1958975" y="2003425"/>
          <p14:tracePt t="19137" x="1951038" y="2019300"/>
          <p14:tracePt t="19149" x="1946275" y="2035175"/>
          <p14:tracePt t="19166" x="1939925" y="2057400"/>
          <p14:tracePt t="19182" x="1927225" y="2098675"/>
          <p14:tracePt t="19199" x="1924050" y="2122488"/>
          <p14:tracePt t="19216" x="1912938" y="2163763"/>
          <p14:tracePt t="19232" x="1905000" y="2179638"/>
          <p14:tracePt t="19249" x="1893888" y="2206625"/>
          <p14:tracePt t="19266" x="1893888" y="2217738"/>
          <p14:tracePt t="19282" x="1893888" y="2225675"/>
          <p14:tracePt t="19756" x="1893888" y="2244725"/>
          <p14:tracePt t="19767" x="1901825" y="2286000"/>
          <p14:tracePt t="19782" x="1908175" y="2293938"/>
          <p14:tracePt t="19799" x="1912938" y="2305050"/>
          <p14:tracePt t="19816" x="1912938" y="2332038"/>
          <p14:tracePt t="19833" x="1920875" y="2346325"/>
          <p14:tracePt t="19849" x="1935163" y="2378075"/>
          <p14:tracePt t="19866" x="1946275" y="2392363"/>
          <p14:tracePt t="19882" x="1962150" y="2427288"/>
          <p14:tracePt t="19899" x="1962150" y="2441575"/>
          <p14:tracePt t="19916" x="1973263" y="2454275"/>
          <p14:tracePt t="19932" x="1984375" y="2457450"/>
          <p14:tracePt t="19949" x="1992313" y="2457450"/>
          <p14:tracePt t="19982" x="1997075" y="2468563"/>
          <p14:tracePt t="20173" x="1997075" y="2479675"/>
          <p14:tracePt t="20183" x="2000250" y="2465388"/>
          <p14:tracePt t="20195" x="2019300" y="2441575"/>
          <p14:tracePt t="20205" x="2027238" y="2430463"/>
          <p14:tracePt t="20295" x="2022475" y="2419350"/>
          <p14:tracePt t="20307" x="2011363" y="2408238"/>
          <p14:tracePt t="20329" x="2019300" y="2408238"/>
          <p14:tracePt t="20340" x="2030413" y="2416175"/>
          <p14:tracePt t="20352" x="2041525" y="2419350"/>
          <p14:tracePt t="20363" x="2054225" y="2422525"/>
          <p14:tracePt t="20374" x="2060575" y="2430463"/>
          <p14:tracePt t="20386" x="2079625" y="2435225"/>
          <p14:tracePt t="20399" x="2095500" y="2441575"/>
          <p14:tracePt t="20416" x="2106613" y="2446338"/>
          <p14:tracePt t="20432" x="2122488" y="2449513"/>
          <p14:tracePt t="20449" x="2125663" y="2449513"/>
          <p14:tracePt t="20466" x="2133600" y="2449513"/>
          <p14:tracePt t="20482" x="2136775" y="2449513"/>
          <p14:tracePt t="20499" x="2163763" y="2449513"/>
          <p14:tracePt t="20515" x="2179638" y="2449513"/>
          <p14:tracePt t="20532" x="2212975" y="2449513"/>
          <p14:tracePt t="20549" x="2236788" y="2449513"/>
          <p14:tracePt t="20566" x="2308225" y="2457450"/>
          <p14:tracePt t="20582" x="2351088" y="2465388"/>
          <p14:tracePt t="20599" x="2457450" y="2479675"/>
          <p14:tracePt t="20616" x="2530475" y="2487613"/>
          <p14:tracePt t="20633" x="2689225" y="2503488"/>
          <p14:tracePt t="20649" x="2784475" y="2514600"/>
          <p14:tracePt t="20666" x="2865438" y="2522538"/>
          <p14:tracePt t="20682" x="3009900" y="2536825"/>
          <p14:tracePt t="20700" x="3173413" y="2552700"/>
          <p14:tracePt t="20716" x="3254375" y="2560638"/>
          <p14:tracePt t="20734" x="3417888" y="2579688"/>
          <p14:tracePt t="20749" x="3482975" y="2587625"/>
          <p14:tracePt t="20766" x="3562350" y="2593975"/>
          <p14:tracePt t="20782" x="3714750" y="2609850"/>
          <p14:tracePt t="20799" x="3798888" y="2617788"/>
          <p14:tracePt t="20815" x="3940175" y="2625725"/>
          <p14:tracePt t="20832" x="4011613" y="2625725"/>
          <p14:tracePt t="20849" x="4125913" y="2625725"/>
          <p14:tracePt t="20866" x="4175125" y="2625725"/>
          <p14:tracePt t="20882" x="4264025" y="2609850"/>
          <p14:tracePt t="20899" x="4294188" y="2601913"/>
          <p14:tracePt t="20916" x="4389438" y="2593975"/>
          <p14:tracePt t="20932" x="4430713" y="2593975"/>
          <p14:tracePt t="20949" x="4514850" y="2587625"/>
          <p14:tracePt t="20965" x="4549775" y="2579688"/>
          <p14:tracePt t="20982" x="4613275" y="2568575"/>
          <p14:tracePt t="20999" x="4648200" y="2560638"/>
          <p14:tracePt t="21016" x="4732338" y="2549525"/>
          <p14:tracePt t="21032" x="4773613" y="2541588"/>
          <p14:tracePt t="21049" x="4849813" y="2525713"/>
          <p14:tracePt t="21066" x="4892675" y="2517775"/>
          <p14:tracePt t="21082" x="4979988" y="2503488"/>
          <p14:tracePt t="21099" x="5021263" y="2498725"/>
          <p14:tracePt t="21116" x="5097463" y="2484438"/>
          <p14:tracePt t="21132" x="5140325" y="2476500"/>
          <p14:tracePt t="21150" x="5181600" y="2468563"/>
          <p14:tracePt t="21166" x="5268913" y="2454275"/>
          <p14:tracePt t="21182" x="5303838" y="2441575"/>
          <p14:tracePt t="21199" x="5349875" y="2430463"/>
          <p14:tracePt t="21216" x="5375275" y="2416175"/>
          <p14:tracePt t="21232" x="5426075" y="2392363"/>
          <p14:tracePt t="21249" x="5451475" y="2381250"/>
          <p14:tracePt t="21265" x="5489575" y="2370138"/>
          <p14:tracePt t="21282" x="5516563" y="2354263"/>
          <p14:tracePt t="21299" x="5562600" y="2343150"/>
          <p14:tracePt t="21315" x="5584825" y="2339975"/>
          <p14:tracePt t="21332" x="5627688" y="2327275"/>
          <p14:tracePt t="21349" x="5649913" y="2320925"/>
          <p14:tracePt t="21366" x="5695950" y="2308225"/>
          <p14:tracePt t="21382" x="5715000" y="2305050"/>
          <p14:tracePt t="21399" x="5741988" y="2305050"/>
          <p14:tracePt t="21415" x="5749925" y="2297113"/>
          <p14:tracePt t="21432" x="5753100" y="2289175"/>
          <p14:tracePt t="21449" x="5745163" y="2289175"/>
          <p14:tracePt t="21465" x="5749925" y="2301875"/>
          <p14:tracePt t="21482" x="5753100" y="2301875"/>
          <p14:tracePt t="22120" x="5753100" y="2305050"/>
          <p14:tracePt t="22129" x="5753100" y="2308225"/>
          <p14:tracePt t="22197" x="5749925" y="2312988"/>
          <p14:tracePt t="22208" x="5745163" y="2312988"/>
          <p14:tracePt t="22219" x="5756275" y="2308225"/>
          <p14:tracePt t="22232" x="5772150" y="2308225"/>
          <p14:tracePt t="22249" x="5788025" y="2308225"/>
          <p14:tracePt t="22266" x="5840413" y="2308225"/>
          <p14:tracePt t="22282" x="5867400" y="2293938"/>
          <p14:tracePt t="22299" x="5916613" y="2270125"/>
          <p14:tracePt t="22315" x="5940425" y="2263775"/>
          <p14:tracePt t="22332" x="5981700" y="2244725"/>
          <p14:tracePt t="22349" x="6000750" y="2232025"/>
          <p14:tracePt t="22365" x="6030913" y="2217738"/>
          <p14:tracePt t="22382" x="6049963" y="2212975"/>
          <p14:tracePt t="22399" x="6065838" y="2201863"/>
          <p14:tracePt t="22415" x="6073775" y="2198688"/>
          <p14:tracePt t="22432" x="6096000" y="2187575"/>
          <p14:tracePt t="22450" x="6103938" y="2182813"/>
          <p14:tracePt t="22466" x="6126163" y="2171700"/>
          <p14:tracePt t="22482" x="6130925" y="2168525"/>
          <p14:tracePt t="22500" x="6149975" y="2155825"/>
          <p14:tracePt t="22516" x="6161088" y="2152650"/>
          <p14:tracePt t="22533" x="6180138" y="2141538"/>
          <p14:tracePt t="22549" x="6191250" y="2130425"/>
          <p14:tracePt t="22566" x="6202363" y="2117725"/>
          <p14:tracePt t="22582" x="6237288" y="2095500"/>
          <p14:tracePt t="22599" x="6256338" y="2079625"/>
          <p14:tracePt t="22616" x="6289675" y="2057400"/>
          <p14:tracePt t="22632" x="6297613" y="2049463"/>
          <p14:tracePt t="22649" x="6321425" y="2041525"/>
          <p14:tracePt t="22666" x="6332538" y="2035175"/>
          <p14:tracePt t="22682" x="6351588" y="2027238"/>
          <p14:tracePt t="22699" x="6354763" y="2019300"/>
          <p14:tracePt t="22716" x="6365875" y="2011363"/>
          <p14:tracePt t="22732" x="6370638" y="2008188"/>
          <p14:tracePt t="22749" x="6378575" y="2000250"/>
          <p14:tracePt t="22765" x="6381750" y="1997075"/>
          <p14:tracePt t="22782" x="6389688" y="1992313"/>
          <p14:tracePt t="22799" x="6397625" y="1984375"/>
          <p14:tracePt t="22815" x="6416675" y="1970088"/>
          <p14:tracePt t="22832" x="6427788" y="1958975"/>
          <p14:tracePt t="22849" x="6442075" y="1943100"/>
          <p14:tracePt t="22866" x="6446838" y="1935163"/>
          <p14:tracePt t="22882" x="6454775" y="1927225"/>
          <p14:tracePt t="22899" x="6457950" y="1924050"/>
          <p14:tracePt t="22915" x="6469063" y="1912938"/>
          <p14:tracePt t="22932" x="6473825" y="1908175"/>
          <p14:tracePt t="22950" x="6480175" y="1901825"/>
          <p14:tracePt t="22965" x="6484938" y="1897063"/>
          <p14:tracePt t="22983" x="6488113" y="1893888"/>
          <p14:tracePt t="22999" x="6499225" y="1882775"/>
          <p14:tracePt t="23015" x="6499225" y="1878013"/>
          <p14:tracePt t="23108" x="6499225" y="1874838"/>
          <p14:tracePt t="23120" x="6503988" y="1870075"/>
          <p14:tracePt t="23130" x="6507163" y="1866900"/>
          <p14:tracePt t="23142" x="6511925" y="1866900"/>
          <p14:tracePt t="23153" x="6511925" y="1863725"/>
          <p14:tracePt t="23166" x="6515100" y="1863725"/>
          <p14:tracePt t="23182" x="6518275" y="1855788"/>
          <p14:tracePt t="23199" x="6530975" y="1851025"/>
          <p14:tracePt t="24469" x="6526213" y="1851025"/>
          <p14:tracePt t="24480" x="6523038" y="1858963"/>
          <p14:tracePt t="24492" x="6518275" y="1863725"/>
          <p14:tracePt t="24503" x="6515100" y="1870075"/>
          <p14:tracePt t="24515" x="6511925" y="1874838"/>
          <p14:tracePt t="24532" x="6507163" y="1885950"/>
          <p14:tracePt t="24549" x="6496050" y="1901825"/>
          <p14:tracePt t="24565" x="6496050" y="1905000"/>
          <p14:tracePt t="24582" x="6488113" y="1912938"/>
          <p14:tracePt t="24599" x="6484938" y="1916113"/>
          <p14:tracePt t="24615" x="6473825" y="1931988"/>
          <p14:tracePt t="24632" x="6469063" y="1935163"/>
          <p14:tracePt t="24649" x="6461125" y="1943100"/>
          <p14:tracePt t="24666" x="6457950" y="1946275"/>
          <p14:tracePt t="24682" x="6446838" y="1958975"/>
          <p14:tracePt t="24699" x="6442075" y="1962150"/>
          <p14:tracePt t="24716" x="6438900" y="1965325"/>
          <p14:tracePt t="24732" x="6430963" y="1978025"/>
          <p14:tracePt t="24750" x="6408738" y="2000250"/>
          <p14:tracePt t="24766" x="6403975" y="2003425"/>
          <p14:tracePt t="24782" x="6400800" y="2008188"/>
          <p14:tracePt t="24799" x="6384925" y="2019300"/>
          <p14:tracePt t="24815" x="6378575" y="2022475"/>
          <p14:tracePt t="24832" x="6354763" y="2046288"/>
          <p14:tracePt t="24849" x="6343650" y="2054225"/>
          <p14:tracePt t="24866" x="6324600" y="2073275"/>
          <p14:tracePt t="24882" x="6313488" y="2076450"/>
          <p14:tracePt t="24899" x="6305550" y="2084388"/>
          <p14:tracePt t="24916" x="6297613" y="2084388"/>
          <p14:tracePt t="24932" x="6289675" y="2087563"/>
          <p14:tracePt t="24949" x="6286500" y="2095500"/>
          <p14:tracePt t="24966" x="6278563" y="2095500"/>
          <p14:tracePt t="24982" x="6275388" y="2095500"/>
          <p14:tracePt t="25021" x="6270625" y="2095500"/>
          <p14:tracePt t="25032" x="6264275" y="2095500"/>
          <p14:tracePt t="25055" x="6259513" y="2095500"/>
          <p14:tracePt t="25066" x="6256338" y="2095500"/>
          <p14:tracePt t="25088" x="6251575" y="2095500"/>
          <p14:tracePt t="25101" x="6248400" y="2095500"/>
          <p14:tracePt t="25619" x="6248400" y="2098675"/>
          <p14:tracePt t="25662" x="6245225" y="2098675"/>
          <p14:tracePt t="26269" x="6245225" y="2103438"/>
          <p14:tracePt t="26281" x="6240463" y="2106613"/>
          <p14:tracePt t="26291" x="6232525" y="2111375"/>
          <p14:tracePt t="26303" x="6229350" y="2114550"/>
          <p14:tracePt t="26315" x="6226175" y="2117725"/>
          <p14:tracePt t="26332" x="6221413" y="2125663"/>
          <p14:tracePt t="26349" x="6202363" y="2144713"/>
          <p14:tracePt t="26365" x="6183313" y="2155825"/>
          <p14:tracePt t="26382" x="6149975" y="2171700"/>
          <p14:tracePt t="26399" x="6134100" y="2179638"/>
          <p14:tracePt t="26415" x="6107113" y="2190750"/>
          <p14:tracePt t="26432" x="6096000" y="2193925"/>
          <p14:tracePt t="26449" x="6069013" y="2206625"/>
          <p14:tracePt t="26466" x="6049963" y="2209800"/>
          <p14:tracePt t="26482" x="6030913" y="2220913"/>
          <p14:tracePt t="26499" x="6019800" y="2220913"/>
          <p14:tracePt t="26516" x="6011863" y="2225675"/>
          <p14:tracePt t="26532" x="6000750" y="2225675"/>
          <p14:tracePt t="26550" x="5997575" y="2225675"/>
          <p14:tracePt t="26607" x="5992813" y="2232025"/>
          <p14:tracePt t="26618" x="5989638" y="2232025"/>
          <p14:tracePt t="26629" x="5984875" y="2232025"/>
          <p14:tracePt t="26640" x="5981700" y="2232025"/>
          <p14:tracePt t="26652" x="5978525" y="2236788"/>
          <p14:tracePt t="26665" x="5970588" y="2236788"/>
          <p14:tracePt t="26682" x="5965825" y="2236788"/>
          <p14:tracePt t="26699" x="5959475" y="2239963"/>
          <p14:tracePt t="26715" x="5954713" y="2239963"/>
          <p14:tracePt t="26732" x="5946775" y="2239963"/>
          <p14:tracePt t="26749" x="5940425" y="2244725"/>
          <p14:tracePt t="26766" x="5932488" y="2244725"/>
          <p14:tracePt t="26782" x="5927725" y="2244725"/>
          <p14:tracePt t="26799" x="5921375" y="2244725"/>
          <p14:tracePt t="26815" x="5916613" y="2244725"/>
          <p14:tracePt t="26832" x="5905500" y="2244725"/>
          <p14:tracePt t="26849" x="5902325" y="2244725"/>
          <p14:tracePt t="26865" x="5894388" y="2244725"/>
          <p14:tracePt t="26882" x="5889625" y="2244725"/>
          <p14:tracePt t="26899" x="5883275" y="2244725"/>
          <p14:tracePt t="28070" x="5875338" y="2244725"/>
          <p14:tracePt t="28080" x="5870575" y="2239963"/>
          <p14:tracePt t="28092" x="5867400" y="2236788"/>
          <p14:tracePt t="28103" x="5864225" y="2228850"/>
          <p14:tracePt t="28115" x="5859463" y="2225675"/>
          <p14:tracePt t="28132" x="5856288" y="2220913"/>
          <p14:tracePt t="28149" x="5845175" y="2217738"/>
          <p14:tracePt t="28165" x="5840413" y="2212975"/>
          <p14:tracePt t="28182" x="5832475" y="2209800"/>
          <p14:tracePt t="28199" x="5829300" y="2206625"/>
          <p14:tracePt t="28215" x="5821363" y="2198688"/>
          <p14:tracePt t="28232" x="5813425" y="2193925"/>
          <p14:tracePt t="28249" x="5807075" y="2190750"/>
          <p14:tracePt t="28266" x="5802313" y="2187575"/>
          <p14:tracePt t="28282" x="5794375" y="2179638"/>
          <p14:tracePt t="28299" x="5791200" y="2174875"/>
          <p14:tracePt t="28316" x="5788025" y="2171700"/>
          <p14:tracePt t="28332" x="5775325" y="2160588"/>
          <p14:tracePt t="28350" x="5768975" y="2155825"/>
          <p14:tracePt t="28365" x="5764213" y="2152650"/>
          <p14:tracePt t="28382" x="5761038" y="2149475"/>
          <p14:tracePt t="28399" x="5749925" y="2141538"/>
          <p14:tracePt t="28415" x="5745163" y="2133600"/>
          <p14:tracePt t="28432" x="5737225" y="2125663"/>
          <p14:tracePt t="28449" x="5734050" y="2122488"/>
          <p14:tracePt t="28465" x="5726113" y="2114550"/>
          <p14:tracePt t="28482" x="5718175" y="2111375"/>
          <p14:tracePt t="28499" x="5711825" y="2103438"/>
          <p14:tracePt t="28515" x="5707063" y="2103438"/>
          <p14:tracePt t="28532" x="5703888" y="2098675"/>
          <p14:tracePt t="28549" x="5699125" y="2095500"/>
          <p14:tracePt t="28566" x="5692775" y="2087563"/>
          <p14:tracePt t="28582" x="5684838" y="2084388"/>
          <p14:tracePt t="28599" x="5676900" y="2076450"/>
          <p14:tracePt t="28615" x="5673725" y="2068513"/>
          <p14:tracePt t="28632" x="5665788" y="2060575"/>
          <p14:tracePt t="28649" x="5661025" y="2057400"/>
          <p14:tracePt t="28665" x="5646738" y="2049463"/>
          <p14:tracePt t="28682" x="5641975" y="2041525"/>
          <p14:tracePt t="28699" x="5630863" y="2035175"/>
          <p14:tracePt t="28715" x="5627688" y="2030413"/>
          <p14:tracePt t="28732" x="5619750" y="2022475"/>
          <p14:tracePt t="28749" x="5616575" y="2019300"/>
          <p14:tracePt t="28765" x="5608638" y="2008188"/>
          <p14:tracePt t="28782" x="5603875" y="2003425"/>
          <p14:tracePt t="28800" x="5592763" y="1997075"/>
          <p14:tracePt t="28815" x="5589588" y="1992313"/>
          <p14:tracePt t="28833" x="5581650" y="1981200"/>
          <p14:tracePt t="28849" x="5578475" y="1978025"/>
          <p14:tracePt t="28866" x="5573713" y="1973263"/>
          <p14:tracePt t="28882" x="5562600" y="1965325"/>
          <p14:tracePt t="28899" x="5559425" y="1962150"/>
          <p14:tracePt t="28915" x="5554663" y="1954213"/>
          <p14:tracePt t="28932" x="5554663" y="1946275"/>
          <p14:tracePt t="28949" x="5554663" y="1939925"/>
          <p14:tracePt t="28965" x="5554663" y="1935163"/>
          <p14:tracePt t="28982" x="5554663" y="1927225"/>
          <p14:tracePt t="28999" x="5554663" y="1924050"/>
          <p14:tracePt t="29015" x="5570538" y="1912938"/>
          <p14:tracePt t="29032" x="5581650" y="1908175"/>
          <p14:tracePt t="29049" x="5600700" y="1897063"/>
          <p14:tracePt t="29065" x="5616575" y="1893888"/>
          <p14:tracePt t="29082" x="5649913" y="1882775"/>
          <p14:tracePt t="29099" x="5668963" y="1874838"/>
          <p14:tracePt t="29115" x="5699125" y="1870075"/>
          <p14:tracePt t="29132" x="5715000" y="1870075"/>
          <p14:tracePt t="29149" x="5749925" y="1870075"/>
          <p14:tracePt t="29165" x="5764213" y="1870075"/>
          <p14:tracePt t="29182" x="5799138" y="1870075"/>
          <p14:tracePt t="29199" x="5813425" y="1870075"/>
          <p14:tracePt t="29216" x="5848350" y="1878013"/>
          <p14:tracePt t="29232" x="5864225" y="1878013"/>
          <p14:tracePt t="29249" x="5883275" y="1882775"/>
          <p14:tracePt t="29265" x="5913438" y="1882775"/>
          <p14:tracePt t="29282" x="5927725" y="1882775"/>
          <p14:tracePt t="29299" x="5962650" y="1882775"/>
          <p14:tracePt t="29315" x="5978525" y="1889125"/>
          <p14:tracePt t="29332" x="6011863" y="1893888"/>
          <p14:tracePt t="29349" x="6027738" y="1901825"/>
          <p14:tracePt t="29366" x="6061075" y="1901825"/>
          <p14:tracePt t="29382" x="6073775" y="1905000"/>
          <p14:tracePt t="29399" x="6099175" y="1908175"/>
          <p14:tracePt t="29415" x="6107113" y="1908175"/>
          <p14:tracePt t="29432" x="6126163" y="1908175"/>
          <p14:tracePt t="29449" x="6137275" y="1908175"/>
          <p14:tracePt t="29466" x="6156325" y="1908175"/>
          <p14:tracePt t="29482" x="6169025" y="1908175"/>
          <p14:tracePt t="29499" x="6180138" y="1908175"/>
          <p14:tracePt t="29515" x="6183313" y="1908175"/>
          <p14:tracePt t="29532" x="6194425" y="1908175"/>
          <p14:tracePt t="29549" x="6199188" y="1908175"/>
          <p14:tracePt t="29565" x="6210300" y="1908175"/>
          <p14:tracePt t="29582" x="6213475" y="1908175"/>
          <p14:tracePt t="29599" x="6226175" y="1908175"/>
          <p14:tracePt t="29615" x="6229350" y="1908175"/>
          <p14:tracePt t="29633" x="6232525" y="1908175"/>
          <p14:tracePt t="30376" x="6237288" y="1908175"/>
          <p14:tracePt t="30387" x="6240463" y="1908175"/>
          <p14:tracePt t="30398" x="6245225" y="1908175"/>
          <p14:tracePt t="30410" x="6248400" y="1905000"/>
          <p14:tracePt t="30421" x="6256338" y="1901825"/>
          <p14:tracePt t="30432" x="6259513" y="1897063"/>
          <p14:tracePt t="30449" x="6264275" y="1893888"/>
          <p14:tracePt t="30465" x="6270625" y="1882775"/>
          <p14:tracePt t="30482" x="6275388" y="1878013"/>
          <p14:tracePt t="30499" x="6286500" y="1874838"/>
          <p14:tracePt t="30515" x="6289675" y="1870075"/>
          <p14:tracePt t="30532" x="6294438" y="1866900"/>
          <p14:tracePt t="30549" x="6294438" y="1863725"/>
          <p14:tracePt t="30565" x="6294438" y="1858963"/>
          <p14:tracePt t="30600" x="6294438" y="1851025"/>
          <p14:tracePt t="30623" x="6294438" y="1847850"/>
          <p14:tracePt t="30635" x="6294438" y="1844675"/>
          <p14:tracePt t="30645" x="6294438" y="1839913"/>
          <p14:tracePt t="30657" x="6294438" y="1836738"/>
          <p14:tracePt t="30669" x="6294438" y="1831975"/>
          <p14:tracePt t="30682" x="6294438" y="1828800"/>
          <p14:tracePt t="30699" x="6294438" y="1820863"/>
          <p14:tracePt t="30848" x="6294438" y="1825625"/>
          <p14:tracePt t="30860" x="6294438" y="1831975"/>
          <p14:tracePt t="30871" x="6297613" y="1844675"/>
          <p14:tracePt t="30883" x="6305550" y="1851025"/>
          <p14:tracePt t="30899" x="6308725" y="1863725"/>
          <p14:tracePt t="30915" x="6316663" y="1874838"/>
          <p14:tracePt t="30932" x="6321425" y="1878013"/>
          <p14:tracePt t="31073" x="6324600" y="1878013"/>
          <p14:tracePt t="31084" x="6332538" y="1878013"/>
          <p14:tracePt t="31095" x="6340475" y="1882775"/>
          <p14:tracePt t="31107" x="6351588" y="1882775"/>
          <p14:tracePt t="31118" x="6359525" y="1885950"/>
          <p14:tracePt t="31132" x="6370638" y="1893888"/>
          <p14:tracePt t="31149" x="6389688" y="1897063"/>
          <p14:tracePt t="31165" x="6419850" y="1908175"/>
          <p14:tracePt t="31182" x="6430963" y="1912938"/>
          <p14:tracePt t="31199" x="6454775" y="1924050"/>
          <p14:tracePt t="31215" x="6457950" y="1927225"/>
          <p14:tracePt t="31232" x="6465888" y="1939925"/>
          <p14:tracePt t="31249" x="6473825" y="1943100"/>
          <p14:tracePt t="31266" x="6496050" y="1954213"/>
          <p14:tracePt t="31282" x="6499225" y="1958975"/>
          <p14:tracePt t="31299" x="6507163" y="1962150"/>
          <p14:tracePt t="33784" x="6507163" y="1965325"/>
          <p14:tracePt t="33795" x="6499225" y="1973263"/>
          <p14:tracePt t="33807" x="6488113" y="1984375"/>
          <p14:tracePt t="33818" x="6477000" y="1997075"/>
          <p14:tracePt t="33832" x="6473825" y="2008188"/>
          <p14:tracePt t="33849" x="6465888" y="2022475"/>
          <p14:tracePt t="33865" x="6454775" y="2049463"/>
          <p14:tracePt t="33882" x="6450013" y="2060575"/>
          <p14:tracePt t="33899" x="6438900" y="2084388"/>
          <p14:tracePt t="33915" x="6435725" y="2092325"/>
          <p14:tracePt t="33932" x="6423025" y="2106613"/>
          <p14:tracePt t="33949" x="6419850" y="2111375"/>
          <p14:tracePt t="33966" x="6400800" y="2125663"/>
          <p14:tracePt t="33982" x="6389688" y="2130425"/>
          <p14:tracePt t="33999" x="6370638" y="2141538"/>
          <p14:tracePt t="34015" x="6365875" y="2141538"/>
          <p14:tracePt t="34032" x="6354763" y="2144713"/>
          <p14:tracePt t="34049" x="6351588" y="2144713"/>
          <p14:tracePt t="34065" x="6343650" y="2144713"/>
          <p14:tracePt t="34082" x="6340475" y="2149475"/>
          <p14:tracePt t="34099" x="6332538" y="2155825"/>
          <p14:tracePt t="34115" x="6321425" y="2160588"/>
          <p14:tracePt t="34132" x="6302375" y="2171700"/>
          <p14:tracePt t="34149" x="6289675" y="2174875"/>
          <p14:tracePt t="34166" x="6278563" y="2179638"/>
          <p14:tracePt t="34182" x="6259513" y="2190750"/>
          <p14:tracePt t="34200" x="6237288" y="2201863"/>
          <p14:tracePt t="34215" x="6221413" y="2206625"/>
          <p14:tracePt t="34232" x="6207125" y="2206625"/>
          <p14:tracePt t="34249" x="6175375" y="2217738"/>
          <p14:tracePt t="34266" x="6169025" y="2217738"/>
          <p14:tracePt t="34282" x="6145213" y="2228850"/>
          <p14:tracePt t="34299" x="6137275" y="2232025"/>
          <p14:tracePt t="34315" x="6111875" y="2239963"/>
          <p14:tracePt t="34332" x="6092825" y="2239963"/>
          <p14:tracePt t="34349" x="6073775" y="2239963"/>
          <p14:tracePt t="34365" x="6061075" y="2244725"/>
          <p14:tracePt t="34382" x="6042025" y="2244725"/>
          <p14:tracePt t="34399" x="6035675" y="2244725"/>
          <p14:tracePt t="34415" x="6016625" y="2244725"/>
          <p14:tracePt t="34432" x="6003925" y="2244725"/>
          <p14:tracePt t="34449" x="5984875" y="2244725"/>
          <p14:tracePt t="34465" x="5981700" y="2244725"/>
          <p14:tracePt t="34482" x="5962650" y="2244725"/>
          <p14:tracePt t="34499" x="5951538" y="2244725"/>
          <p14:tracePt t="34515" x="5932488" y="2244725"/>
          <p14:tracePt t="34532" x="5927725" y="2244725"/>
          <p14:tracePt t="34549" x="5908675" y="2244725"/>
          <p14:tracePt t="34565" x="5897563" y="2244725"/>
          <p14:tracePt t="34582" x="5886450" y="2244725"/>
          <p14:tracePt t="34599" x="5883275" y="2244725"/>
          <p14:tracePt t="34616" x="5870575" y="2244725"/>
          <p14:tracePt t="34632" x="5867400" y="2244725"/>
          <p14:tracePt t="34650" x="5859463" y="2244725"/>
          <p14:tracePt t="34665" x="5856288" y="2244725"/>
          <p14:tracePt t="34699" x="5851525" y="2244725"/>
          <p14:tracePt t="34715" x="5845175" y="2244725"/>
          <p14:tracePt t="34732" x="5837238" y="2236788"/>
          <p14:tracePt t="34748" x="5832475" y="2236788"/>
          <p14:tracePt t="34765" x="5826125" y="2236788"/>
          <p14:tracePt t="34782" x="5821363" y="2236788"/>
          <p14:tracePt t="34798" x="5810250" y="2232025"/>
          <p14:tracePt t="34815" x="5807075" y="2232025"/>
          <p14:tracePt t="34832" x="5799138" y="2232025"/>
          <p14:tracePt t="34849" x="5794375" y="2228850"/>
          <p14:tracePt t="34865" x="5788025" y="2228850"/>
          <p14:tracePt t="34882" x="5780088" y="2228850"/>
          <p14:tracePt t="34899" x="5775325" y="2228850"/>
          <p14:tracePt t="34932" x="5772150" y="2228850"/>
          <p14:tracePt t="35044" x="5768975" y="2228850"/>
          <p14:tracePt t="35056" x="5764213" y="2228850"/>
          <p14:tracePt t="35067" x="5761038" y="2228850"/>
          <p14:tracePt t="35078" x="5756275" y="2228850"/>
          <p14:tracePt t="35089" x="5749925" y="2228850"/>
          <p14:tracePt t="35101" x="5745163" y="2228850"/>
          <p14:tracePt t="35115" x="5741988" y="2225675"/>
          <p14:tracePt t="35134" x="5722938" y="2220913"/>
          <p14:tracePt t="35149" x="5711825" y="2220913"/>
          <p14:tracePt t="35165" x="5703888" y="2220913"/>
          <p14:tracePt t="35182" x="5680075" y="2209800"/>
          <p14:tracePt t="35199" x="5673725" y="2206625"/>
          <p14:tracePt t="35215" x="5649913" y="2193925"/>
          <p14:tracePt t="35232" x="5646738" y="2190750"/>
          <p14:tracePt t="35249" x="5638800" y="2187575"/>
          <p14:tracePt t="35265" x="5635625" y="2187575"/>
          <p14:tracePt t="35282" x="5630863" y="2187575"/>
          <p14:tracePt t="35518" x="5638800" y="2179638"/>
          <p14:tracePt t="35529" x="5657850" y="2174875"/>
          <p14:tracePt t="35550" x="5688013" y="2163763"/>
          <p14:tracePt t="35565" x="5703888" y="2160588"/>
          <p14:tracePt t="35582" x="5726113" y="2152650"/>
          <p14:tracePt t="35599" x="5783263" y="2141538"/>
          <p14:tracePt t="35615" x="5807075" y="2141538"/>
          <p14:tracePt t="35618" x="5829300" y="2141538"/>
          <p14:tracePt t="35632" x="5859463" y="2141538"/>
          <p14:tracePt t="35648" x="5889625" y="2141538"/>
          <p14:tracePt t="35665" x="5954713" y="2141538"/>
          <p14:tracePt t="35682" x="5984875" y="2144713"/>
          <p14:tracePt t="35699" x="6069013" y="2149475"/>
          <p14:tracePt t="35715" x="6092825" y="2149475"/>
          <p14:tracePt t="35732" x="6156325" y="2149475"/>
          <p14:tracePt t="35748" x="6180138" y="2149475"/>
          <p14:tracePt t="35765" x="6232525" y="2149475"/>
          <p14:tracePt t="35782" x="6256338" y="2149475"/>
          <p14:tracePt t="35798" x="6286500" y="2149475"/>
          <p14:tracePt t="35815" x="6305550" y="2149475"/>
          <p14:tracePt t="35832" x="6335713" y="2149475"/>
          <p14:tracePt t="35849" x="6351588" y="2149475"/>
          <p14:tracePt t="35865" x="6378575" y="2149475"/>
          <p14:tracePt t="35882" x="6392863" y="2149475"/>
          <p14:tracePt t="35899" x="6427788" y="2149475"/>
          <p14:tracePt t="35915" x="6442075" y="2149475"/>
          <p14:tracePt t="35932" x="6477000" y="2149475"/>
          <p14:tracePt t="35949" x="6492875" y="2149475"/>
          <p14:tracePt t="35966" x="6511925" y="2149475"/>
          <p14:tracePt t="35982" x="6542088" y="2149475"/>
          <p14:tracePt t="35999" x="6556375" y="2149475"/>
          <p14:tracePt t="36015" x="6591300" y="2155825"/>
          <p14:tracePt t="36032" x="6607175" y="2155825"/>
          <p14:tracePt t="36049" x="6640513" y="2160588"/>
          <p14:tracePt t="36065" x="6656388" y="2168525"/>
          <p14:tracePt t="36082" x="6689725" y="2168525"/>
          <p14:tracePt t="36098" x="6705600" y="2168525"/>
          <p14:tracePt t="36115" x="6740525" y="2168525"/>
          <p14:tracePt t="36132" x="6754813" y="2171700"/>
          <p14:tracePt t="36149" x="6773863" y="2171700"/>
          <p14:tracePt t="36165" x="6784975" y="2171700"/>
          <p14:tracePt t="36182" x="6804025" y="2171700"/>
          <p14:tracePt t="36199" x="6811963" y="2171700"/>
          <p14:tracePt t="36215" x="6835775" y="2171700"/>
          <p14:tracePt t="36232" x="6842125" y="2171700"/>
          <p14:tracePt t="36248" x="6869113" y="2171700"/>
          <p14:tracePt t="36265" x="6880225" y="2171700"/>
          <p14:tracePt t="36282" x="6904038" y="2171700"/>
          <p14:tracePt t="36298" x="6923088" y="2171700"/>
          <p14:tracePt t="36315" x="6945313" y="2171700"/>
          <p14:tracePt t="36332" x="6956425" y="2171700"/>
          <p14:tracePt t="36349" x="6975475" y="2171700"/>
          <p14:tracePt t="36365" x="6988175" y="2171700"/>
          <p14:tracePt t="36382" x="7007225" y="2171700"/>
          <p14:tracePt t="36398" x="7013575" y="2171700"/>
          <p14:tracePt t="36416" x="7026275" y="2171700"/>
          <p14:tracePt t="36432" x="7040563" y="2171700"/>
          <p14:tracePt t="36450" x="7045325" y="2171700"/>
          <p14:tracePt t="36465" x="7051675" y="2171700"/>
          <p14:tracePt t="36482" x="7056438" y="2171700"/>
          <p14:tracePt t="36499" x="7064375" y="2171700"/>
          <p14:tracePt t="36515" x="7070725" y="2171700"/>
          <p14:tracePt t="36532" x="7078663" y="2171700"/>
          <p14:tracePt t="36548" x="7083425" y="2171700"/>
          <p14:tracePt t="36565" x="7089775" y="2171700"/>
          <p14:tracePt t="36582" x="7094538" y="2171700"/>
          <p14:tracePt t="36598" x="7105650" y="2171700"/>
          <p14:tracePt t="36615" x="7108825" y="2171700"/>
          <p14:tracePt t="36618" x="7113588" y="2171700"/>
          <p14:tracePt t="36632" x="7116763" y="2171700"/>
          <p14:tracePt t="36648" x="7121525" y="2171700"/>
          <p14:tracePt t="36665" x="7132638" y="2171700"/>
          <p14:tracePt t="36682" x="7135813" y="2171700"/>
          <p14:tracePt t="36699" x="7140575" y="2171700"/>
          <p14:tracePt t="36715" x="7143750" y="2171700"/>
          <p14:tracePt t="36732" x="7151688" y="2171700"/>
          <p14:tracePt t="36749" x="7154863" y="2171700"/>
          <p14:tracePt t="36765" x="7165975" y="2171700"/>
          <p14:tracePt t="36782" x="7173913" y="2171700"/>
          <p14:tracePt t="36799" x="7189788" y="2171700"/>
          <p14:tracePt t="36815" x="7197725" y="2171700"/>
          <p14:tracePt t="36832" x="7216775" y="2171700"/>
          <p14:tracePt t="36849" x="7219950" y="2171700"/>
          <p14:tracePt t="36865" x="7231063" y="2171700"/>
          <p14:tracePt t="36882" x="7250113" y="2171700"/>
          <p14:tracePt t="36899" x="7261225" y="2171700"/>
          <p14:tracePt t="36915" x="7280275" y="2171700"/>
          <p14:tracePt t="36932" x="7296150" y="2179638"/>
          <p14:tracePt t="36948" x="7331075" y="2179638"/>
          <p14:tracePt t="36965" x="7337425" y="2182813"/>
          <p14:tracePt t="36982" x="7356475" y="2182813"/>
          <p14:tracePt t="36998" x="7375525" y="2182813"/>
          <p14:tracePt t="37015" x="7402513" y="2182813"/>
          <p14:tracePt t="37032" x="7410450" y="2182813"/>
          <p14:tracePt t="37048" x="7429500" y="2182813"/>
          <p14:tracePt t="37065" x="7440613" y="2182813"/>
          <p14:tracePt t="37082" x="7459663" y="2182813"/>
          <p14:tracePt t="37098" x="7467600" y="2182813"/>
          <p14:tracePt t="37115" x="7489825" y="2182813"/>
          <p14:tracePt t="37132" x="7497763" y="2182813"/>
          <p14:tracePt t="37148" x="7513638" y="2182813"/>
          <p14:tracePt t="37165" x="7521575" y="2182813"/>
          <p14:tracePt t="37182" x="7535863" y="2182813"/>
          <p14:tracePt t="37198" x="7540625" y="2182813"/>
          <p14:tracePt t="37215" x="7554913" y="2182813"/>
          <p14:tracePt t="37232" x="7562850" y="2182813"/>
          <p14:tracePt t="37248" x="7581900" y="2182813"/>
          <p14:tracePt t="37265" x="7593013" y="2187575"/>
          <p14:tracePt t="37282" x="7620000" y="2187575"/>
          <p14:tracePt t="37298" x="7635875" y="2187575"/>
          <p14:tracePt t="37316" x="7646988" y="2187575"/>
          <p14:tracePt t="37332" x="7666038" y="2187575"/>
          <p14:tracePt t="37350" x="7685088" y="2187575"/>
          <p14:tracePt t="37365" x="7693025" y="2187575"/>
          <p14:tracePt t="37384" x="7704138" y="2187575"/>
          <p14:tracePt t="37399" x="7707313" y="2187575"/>
          <p14:tracePt t="37432" x="7712075" y="2187575"/>
          <p14:tracePt t="37656" x="7707313" y="2187575"/>
          <p14:tracePt t="37666" x="7696200" y="2193925"/>
          <p14:tracePt t="37677" x="7688263" y="2198688"/>
          <p14:tracePt t="37688" x="7677150" y="2201863"/>
          <p14:tracePt t="37700" x="7666038" y="2209800"/>
          <p14:tracePt t="37715" x="7654925" y="2217738"/>
          <p14:tracePt t="37732" x="7635875" y="2236788"/>
          <p14:tracePt t="37749" x="7623175" y="2247900"/>
          <p14:tracePt t="37766" x="7612063" y="2251075"/>
          <p14:tracePt t="37782" x="7585075" y="2266950"/>
          <p14:tracePt t="37799" x="7566025" y="2278063"/>
          <p14:tracePt t="37815" x="7516813" y="2312988"/>
          <p14:tracePt t="37832" x="7483475" y="2332038"/>
          <p14:tracePt t="37849" x="7410450" y="2373313"/>
          <p14:tracePt t="37865" x="7364413" y="2397125"/>
          <p14:tracePt t="37882" x="7277100" y="2441575"/>
          <p14:tracePt t="37898" x="7231063" y="2465388"/>
          <p14:tracePt t="37915" x="7151688" y="2498725"/>
          <p14:tracePt t="37932" x="7105650" y="2522538"/>
          <p14:tracePt t="37949" x="7013575" y="2568575"/>
          <p14:tracePt t="37965" x="6972300" y="2590800"/>
          <p14:tracePt t="37982" x="6904038" y="2617788"/>
          <p14:tracePt t="37999" x="6877050" y="2632075"/>
          <p14:tracePt t="38015" x="6835775" y="2655888"/>
          <p14:tracePt t="38032" x="6823075" y="2667000"/>
          <p14:tracePt t="38048" x="6800850" y="2682875"/>
          <p14:tracePt t="38065" x="6792913" y="2686050"/>
          <p14:tracePt t="38082" x="6759575" y="2708275"/>
          <p14:tracePt t="38098" x="6746875" y="2720975"/>
          <p14:tracePt t="38115" x="6724650" y="2743200"/>
          <p14:tracePt t="38132" x="6713538" y="2746375"/>
          <p14:tracePt t="38149" x="6705600" y="2754313"/>
          <p14:tracePt t="38165" x="6702425" y="2762250"/>
          <p14:tracePt t="38182" x="6694488" y="2770188"/>
          <p14:tracePt t="38199" x="6689725" y="2773363"/>
          <p14:tracePt t="38216" x="6678613" y="2781300"/>
          <p14:tracePt t="38232" x="6675438" y="2784475"/>
          <p14:tracePt t="38250" x="6656388" y="2797175"/>
          <p14:tracePt t="38265" x="6651625" y="2800350"/>
          <p14:tracePt t="38282" x="6648450" y="2803525"/>
          <p14:tracePt t="38299" x="6637338" y="2816225"/>
          <p14:tracePt t="38315" x="6632575" y="2819400"/>
          <p14:tracePt t="38332" x="6626225" y="2822575"/>
          <p14:tracePt t="38915" x="6607175" y="2822575"/>
          <p14:tracePt t="38932" x="6556375" y="2808288"/>
          <p14:tracePt t="38949" x="6469063" y="2778125"/>
          <p14:tracePt t="38965" x="6427788" y="2762250"/>
          <p14:tracePt t="38982" x="6346825" y="2735263"/>
          <p14:tracePt t="38998" x="6313488" y="2720975"/>
          <p14:tracePt t="39015" x="6270625" y="2697163"/>
          <p14:tracePt t="39032" x="6248400" y="2686050"/>
          <p14:tracePt t="39048" x="6188075" y="2659063"/>
          <p14:tracePt t="39065" x="6153150" y="2644775"/>
          <p14:tracePt t="39082" x="6073775" y="2617788"/>
          <p14:tracePt t="39098" x="6038850" y="2601913"/>
          <p14:tracePt t="39116" x="6003925" y="2590800"/>
          <p14:tracePt t="39118" x="5989638" y="2582863"/>
          <p14:tracePt t="39132" x="5978525" y="2579688"/>
          <p14:tracePt t="39150" x="5959475" y="2568575"/>
          <p14:tracePt t="39165" x="5946775" y="2563813"/>
          <p14:tracePt t="39182" x="5935663" y="2555875"/>
          <p14:tracePt t="39199" x="5916613" y="2549525"/>
          <p14:tracePt t="39215" x="5905500" y="2541588"/>
          <p14:tracePt t="39232" x="5897563" y="2533650"/>
          <p14:tracePt t="39248" x="5894388" y="2530475"/>
          <p14:tracePt t="39265" x="5883275" y="2522538"/>
          <p14:tracePt t="39282" x="5878513" y="2514600"/>
          <p14:tracePt t="39298" x="5867400" y="2506663"/>
          <p14:tracePt t="39315" x="5856288" y="2495550"/>
          <p14:tracePt t="39332" x="5832475" y="2476500"/>
          <p14:tracePt t="39348" x="5826125" y="2465388"/>
          <p14:tracePt t="39365" x="5813425" y="2457450"/>
          <p14:tracePt t="39382" x="5810250" y="2449513"/>
          <p14:tracePt t="39398" x="5802313" y="2441575"/>
          <p14:tracePt t="39415" x="5799138" y="2438400"/>
          <p14:tracePt t="39432" x="5799138" y="2435225"/>
          <p14:tracePt t="39465" x="5802313" y="2427288"/>
          <p14:tracePt t="39482" x="5807075" y="2427288"/>
          <p14:tracePt t="39499" x="5821363" y="2419350"/>
          <p14:tracePt t="39515" x="5826125" y="2416175"/>
          <p14:tracePt t="39532" x="5832475" y="2411413"/>
          <p14:tracePt t="39548" x="5837238" y="2411413"/>
          <p14:tracePt t="39566" x="5840413" y="2408238"/>
          <p14:tracePt t="39582" x="5856288" y="2408238"/>
          <p14:tracePt t="39599" x="5867400" y="2403475"/>
          <p14:tracePt t="39615" x="5883275" y="2392363"/>
          <p14:tracePt t="39633" x="5886450" y="2392363"/>
          <p14:tracePt t="39648" x="5894388" y="2392363"/>
          <p14:tracePt t="39665" x="5897563" y="2392363"/>
          <p14:tracePt t="39682" x="5905500" y="2392363"/>
          <p14:tracePt t="39715" x="5916613" y="2392363"/>
          <p14:tracePt t="39732" x="5921375" y="2392363"/>
          <p14:tracePt t="39748" x="5927725" y="2392363"/>
          <p14:tracePt t="39765" x="5932488" y="2392363"/>
          <p14:tracePt t="39782" x="5946775" y="2392363"/>
          <p14:tracePt t="39799" x="5954713" y="2392363"/>
          <p14:tracePt t="39815" x="5973763" y="2392363"/>
          <p14:tracePt t="39832" x="5984875" y="2392363"/>
          <p14:tracePt t="39848" x="6003925" y="2392363"/>
          <p14:tracePt t="39865" x="6016625" y="2392363"/>
          <p14:tracePt t="39882" x="6035675" y="2400300"/>
          <p14:tracePt t="39898" x="6046788" y="2400300"/>
          <p14:tracePt t="39915" x="6065838" y="2400300"/>
          <p14:tracePt t="39932" x="6073775" y="2400300"/>
          <p14:tracePt t="39948" x="6088063" y="2400300"/>
          <p14:tracePt t="39965" x="6099175" y="2400300"/>
          <p14:tracePt t="39982" x="6107113" y="2403475"/>
          <p14:tracePt t="39998" x="6111875" y="2403475"/>
          <p14:tracePt t="40015" x="6115050" y="2403475"/>
          <p14:tracePt t="40032" x="6134100" y="2408238"/>
          <p14:tracePt t="40049" x="6145213" y="2408238"/>
          <p14:tracePt t="40065" x="6164263" y="2408238"/>
          <p14:tracePt t="40082" x="6175375" y="2416175"/>
          <p14:tracePt t="40099" x="6194425" y="2416175"/>
          <p14:tracePt t="40115" x="6202363" y="2416175"/>
          <p14:tracePt t="40119" x="6213475" y="2419350"/>
          <p14:tracePt t="40132" x="6226175" y="2422525"/>
          <p14:tracePt t="40148" x="6237288" y="2430463"/>
          <p14:tracePt t="40165" x="6248400" y="2435225"/>
          <p14:tracePt t="40182" x="6259513" y="2435225"/>
          <p14:tracePt t="40198" x="6278563" y="2438400"/>
          <p14:tracePt t="40215" x="6289675" y="2446338"/>
          <p14:tracePt t="40232" x="6308725" y="2449513"/>
          <p14:tracePt t="40248" x="6321425" y="2457450"/>
          <p14:tracePt t="40265" x="6340475" y="2460625"/>
          <p14:tracePt t="40282" x="6354763" y="2460625"/>
          <p14:tracePt t="40298" x="6389688" y="2465388"/>
          <p14:tracePt t="40315" x="6403975" y="2465388"/>
          <p14:tracePt t="40332" x="6446838" y="2473325"/>
          <p14:tracePt t="40348" x="6469063" y="2473325"/>
          <p14:tracePt t="40365" x="6515100" y="2484438"/>
          <p14:tracePt t="40382" x="6537325" y="2484438"/>
          <p14:tracePt t="40399" x="6575425" y="2487613"/>
          <p14:tracePt t="40415" x="6599238" y="2495550"/>
          <p14:tracePt t="40432" x="6648450" y="2498725"/>
          <p14:tracePt t="40449" x="6670675" y="2498725"/>
          <p14:tracePt t="40465" x="6686550" y="2506663"/>
          <p14:tracePt t="40482" x="6721475" y="2511425"/>
          <p14:tracePt t="40499" x="6735763" y="2517775"/>
          <p14:tracePt t="40515" x="6762750" y="2517775"/>
          <p14:tracePt t="40532" x="6778625" y="2517775"/>
          <p14:tracePt t="40548" x="6811963" y="2517775"/>
          <p14:tracePt t="40566" x="6827838" y="2517775"/>
          <p14:tracePt t="40582" x="6861175" y="2517775"/>
          <p14:tracePt t="40598" x="6877050" y="2517775"/>
          <p14:tracePt t="40615" x="6904038" y="2517775"/>
          <p14:tracePt t="40632" x="6918325" y="2517775"/>
          <p14:tracePt t="40649" x="6937375" y="2517775"/>
          <p14:tracePt t="40665" x="6950075" y="2517775"/>
          <p14:tracePt t="40682" x="6969125" y="2517775"/>
          <p14:tracePt t="40699" x="6983413" y="2517775"/>
          <p14:tracePt t="40715" x="7002463" y="2517775"/>
          <p14:tracePt t="40732" x="7007225" y="2517775"/>
          <p14:tracePt t="40748" x="7021513" y="2517775"/>
          <p14:tracePt t="40765" x="7032625" y="2522538"/>
          <p14:tracePt t="40782" x="7040563" y="2522538"/>
          <p14:tracePt t="40798" x="7045325" y="2522538"/>
          <p14:tracePt t="40815" x="7051675" y="2522538"/>
          <p14:tracePt t="40883" x="7048500" y="2522538"/>
          <p14:tracePt t="40894" x="7045325" y="2522538"/>
          <p14:tracePt t="40908" x="7040563" y="2522538"/>
          <p14:tracePt t="40984" x="7037388" y="2522538"/>
          <p14:tracePt t="40996" x="7029450" y="2522538"/>
          <p14:tracePt t="41006" x="7026275" y="2522538"/>
          <p14:tracePt t="41029" x="7021513" y="2522538"/>
          <p14:tracePt t="41052" x="7018338" y="2522538"/>
          <p14:tracePt t="41086" x="7013575" y="2525713"/>
          <p14:tracePt t="41096" x="7010400" y="2525713"/>
          <p14:tracePt t="41130" x="7007225" y="2525713"/>
          <p14:tracePt t="41479" x="6999288" y="2525713"/>
          <p14:tracePt t="41482" x="6994525" y="2525713"/>
          <p14:tracePt t="41498" x="6991350" y="2533650"/>
          <p14:tracePt t="41515" x="6983413" y="2541588"/>
          <p14:tracePt t="41532" x="6980238" y="2544763"/>
          <p14:tracePt t="41548" x="6969125" y="2552700"/>
          <p14:tracePt t="41565" x="6969125" y="2555875"/>
          <p14:tracePt t="41625" x="6969125" y="2560638"/>
          <p14:tracePt t="41659" x="6964363" y="2560638"/>
          <p14:tracePt t="41716" x="6961188" y="2560638"/>
          <p14:tracePt t="41727" x="6956425" y="2568575"/>
          <p14:tracePt t="41738" x="6953250" y="2571750"/>
          <p14:tracePt t="41749" x="6950075" y="2574925"/>
          <p14:tracePt t="41765" x="6945313" y="2579688"/>
          <p14:tracePt t="41782" x="6934200" y="2587625"/>
          <p14:tracePt t="41798" x="6931025" y="2590800"/>
          <p14:tracePt t="41815" x="6926263" y="2598738"/>
          <p14:tracePt t="41832" x="6918325" y="2598738"/>
          <p14:tracePt t="41918" x="6915150" y="2598738"/>
          <p14:tracePt t="41929" x="6911975" y="2601913"/>
          <p14:tracePt t="41940" x="6904038" y="2606675"/>
          <p14:tracePt t="41952" x="6899275" y="2609850"/>
          <p14:tracePt t="41965" x="6892925" y="2613025"/>
          <p14:tracePt t="41982" x="6880225" y="2620963"/>
          <p14:tracePt t="41998" x="6854825" y="2628900"/>
          <p14:tracePt t="42015" x="6835775" y="2636838"/>
          <p14:tracePt t="42032" x="6804025" y="2647950"/>
          <p14:tracePt t="42049" x="6784975" y="2651125"/>
          <p14:tracePt t="42065" x="6746875" y="2663825"/>
          <p14:tracePt t="42082" x="6716713" y="2670175"/>
          <p14:tracePt t="42098" x="6648450" y="2689225"/>
          <p14:tracePt t="42115" x="6613525" y="2705100"/>
          <p14:tracePt t="42132" x="6556375" y="2724150"/>
          <p14:tracePt t="42148" x="6530975" y="2732088"/>
          <p14:tracePt t="42165" x="6484938" y="2743200"/>
          <p14:tracePt t="42182" x="6450013" y="2746375"/>
          <p14:tracePt t="42199" x="6365875" y="2762250"/>
          <p14:tracePt t="42215" x="6332538" y="2770188"/>
          <p14:tracePt t="42232" x="6256338" y="2784475"/>
          <p14:tracePt t="42248" x="6226175" y="2789238"/>
          <p14:tracePt t="42266" x="6199188" y="2797175"/>
          <p14:tracePt t="42282" x="6161088" y="2808288"/>
          <p14:tracePt t="42299" x="6145213" y="2811463"/>
          <p14:tracePt t="42315" x="6111875" y="2822575"/>
          <p14:tracePt t="42332" x="6092825" y="2830513"/>
          <p14:tracePt t="42348" x="6061075" y="2841625"/>
          <p14:tracePt t="42365" x="6042025" y="2846388"/>
          <p14:tracePt t="42382" x="6008688" y="2854325"/>
          <p14:tracePt t="42398" x="6000750" y="2854325"/>
          <p14:tracePt t="42415" x="5981700" y="2854325"/>
          <p14:tracePt t="42432" x="5970588" y="2854325"/>
          <p14:tracePt t="42449" x="5951538" y="2857500"/>
          <p14:tracePt t="42465" x="5946775" y="2857500"/>
          <p14:tracePt t="42482" x="5940425" y="2857500"/>
          <p14:tracePt t="42499" x="5932488" y="2857500"/>
          <p14:tracePt t="42515" x="5924550" y="2860675"/>
          <p14:tracePt t="42532" x="5921375" y="2860675"/>
          <p14:tracePt t="42548" x="5913438" y="2860675"/>
          <p14:tracePt t="42565" x="5908675" y="2860675"/>
          <p14:tracePt t="42582" x="5897563" y="2860675"/>
          <p14:tracePt t="42598" x="5894388" y="2860675"/>
          <p14:tracePt t="42615" x="5889625" y="2860675"/>
          <p14:tracePt t="42632" x="5886450" y="2860675"/>
          <p14:tracePt t="42648" x="5878513" y="2860675"/>
          <p14:tracePt t="42665" x="5870575" y="2860675"/>
          <p14:tracePt t="42682" x="5851525" y="2860675"/>
          <p14:tracePt t="42699" x="5848350" y="2860675"/>
          <p14:tracePt t="42715" x="5845175" y="2860675"/>
          <p14:tracePt t="42732" x="5837238" y="2860675"/>
          <p14:tracePt t="42750" x="5829300" y="2860675"/>
          <p14:tracePt t="43212" x="5826125" y="2860675"/>
          <p14:tracePt t="43573" x="5826125" y="2865438"/>
          <p14:tracePt t="44034" x="5813425" y="2865438"/>
          <p14:tracePt t="44045" x="5807075" y="2865438"/>
          <p14:tracePt t="44179" x="5802313" y="2865438"/>
          <p14:tracePt t="44190" x="5799138" y="2860675"/>
          <p14:tracePt t="44202" x="5794375" y="2860675"/>
          <p14:tracePt t="44213" x="5788025" y="2860675"/>
          <p14:tracePt t="44235" x="5783263" y="2857500"/>
          <p14:tracePt t="44247" x="5780088" y="2854325"/>
          <p14:tracePt t="44258" x="5775325" y="2854325"/>
          <p14:tracePt t="44269" x="5772150" y="2849563"/>
          <p14:tracePt t="44326" x="5768975" y="2849563"/>
          <p14:tracePt t="44450" x="5768975" y="2841625"/>
          <p14:tracePt t="44460" x="5764213" y="2838450"/>
          <p14:tracePt t="44471" x="5756275" y="2835275"/>
          <p14:tracePt t="44483" x="5756275" y="2830513"/>
          <p14:tracePt t="44539" x="5753100" y="2830513"/>
          <p14:tracePt t="44550" x="5753100" y="2827338"/>
          <p14:tracePt t="44561" x="5753100" y="2822575"/>
          <p14:tracePt t="44573" x="5753100" y="2819400"/>
          <p14:tracePt t="44584" x="5753100" y="2811463"/>
          <p14:tracePt t="44599" x="5753100" y="2808288"/>
          <p14:tracePt t="44615" x="5753100" y="2803525"/>
          <p14:tracePt t="44632" x="5753100" y="2797175"/>
          <p14:tracePt t="44648" x="5753100" y="2792413"/>
          <p14:tracePt t="44665" x="5753100" y="2781300"/>
          <p14:tracePt t="44682" x="5761038" y="2778125"/>
          <p14:tracePt t="44698" x="5764213" y="2770188"/>
          <p14:tracePt t="44715" x="5768975" y="2765425"/>
          <p14:tracePt t="44732" x="5772150" y="2759075"/>
          <p14:tracePt t="44748" x="5775325" y="2751138"/>
          <p14:tracePt t="44765" x="5794375" y="2743200"/>
          <p14:tracePt t="44782" x="5802313" y="2740025"/>
          <p14:tracePt t="44798" x="5810250" y="2727325"/>
          <p14:tracePt t="44815" x="5813425" y="2724150"/>
          <p14:tracePt t="44832" x="5818188" y="2724150"/>
          <p14:tracePt t="45236" x="5821363" y="2724150"/>
          <p14:tracePt t="45239" x="5826125" y="2720975"/>
          <p14:tracePt t="45249" x="5837238" y="2716213"/>
          <p14:tracePt t="45265" x="5845175" y="2716213"/>
          <p14:tracePt t="45282" x="5870575" y="2713038"/>
          <p14:tracePt t="45298" x="5883275" y="2713038"/>
          <p14:tracePt t="45315" x="5905500" y="2713038"/>
          <p14:tracePt t="45332" x="5924550" y="2713038"/>
          <p14:tracePt t="45348" x="5954713" y="2713038"/>
          <p14:tracePt t="45365" x="5970588" y="2713038"/>
          <p14:tracePt t="45382" x="6003925" y="2713038"/>
          <p14:tracePt t="45398" x="6019800" y="2713038"/>
          <p14:tracePt t="45416" x="6038850" y="2705100"/>
          <p14:tracePt t="45432" x="6065838" y="2705100"/>
          <p14:tracePt t="45449" x="6084888" y="2705100"/>
          <p14:tracePt t="45465" x="6092825" y="2705100"/>
          <p14:tracePt t="45482" x="6103938" y="2705100"/>
          <p14:tracePt t="45498" x="6122988" y="2705100"/>
          <p14:tracePt t="45515" x="6130925" y="2705100"/>
          <p14:tracePt t="45532" x="6153150" y="2705100"/>
          <p14:tracePt t="45548" x="6161088" y="2705100"/>
          <p14:tracePt t="45565" x="6188075" y="2705100"/>
          <p14:tracePt t="45582" x="6199188" y="2705100"/>
          <p14:tracePt t="45598" x="6221413" y="2705100"/>
          <p14:tracePt t="45615" x="6240463" y="2705100"/>
          <p14:tracePt t="45618" x="6256338" y="2705100"/>
          <p14:tracePt t="45632" x="6270625" y="2705100"/>
          <p14:tracePt t="45648" x="6286500" y="2705100"/>
          <p14:tracePt t="45665" x="6321425" y="2708275"/>
          <p14:tracePt t="45682" x="6335713" y="2708275"/>
          <p14:tracePt t="45698" x="6370638" y="2708275"/>
          <p14:tracePt t="45715" x="6384925" y="2708275"/>
          <p14:tracePt t="45732" x="6419850" y="2708275"/>
          <p14:tracePt t="45748" x="6435725" y="2708275"/>
          <p14:tracePt t="45765" x="6469063" y="2705100"/>
          <p14:tracePt t="45782" x="6484938" y="2701925"/>
          <p14:tracePt t="45799" x="6511925" y="2701925"/>
          <p14:tracePt t="45815" x="6526213" y="2701925"/>
          <p14:tracePt t="45832" x="6561138" y="2701925"/>
          <p14:tracePt t="45848" x="6575425" y="2701925"/>
          <p14:tracePt t="45865" x="6591300" y="2701925"/>
          <p14:tracePt t="45882" x="6626225" y="2701925"/>
          <p14:tracePt t="45899" x="6640513" y="2701925"/>
          <p14:tracePt t="45915" x="6675438" y="2701925"/>
          <p14:tracePt t="45932" x="6697663" y="2701925"/>
          <p14:tracePt t="45948" x="6759575" y="2701925"/>
          <p14:tracePt t="45965" x="6781800" y="2701925"/>
          <p14:tracePt t="45982" x="6819900" y="2701925"/>
          <p14:tracePt t="45998" x="6838950" y="2693988"/>
          <p14:tracePt t="46015" x="6865938" y="2689225"/>
          <p14:tracePt t="46032" x="6873875" y="2689225"/>
          <p14:tracePt t="46048" x="6899275" y="2689225"/>
          <p14:tracePt t="46065" x="6915150" y="2689225"/>
          <p14:tracePt t="46082" x="6950075" y="2689225"/>
          <p14:tracePt t="46098" x="6964363" y="2689225"/>
          <p14:tracePt t="46115" x="6999288" y="2689225"/>
          <p14:tracePt t="46132" x="7013575" y="2689225"/>
          <p14:tracePt t="46148" x="7048500" y="2689225"/>
          <p14:tracePt t="46165" x="7064375" y="2689225"/>
          <p14:tracePt t="46182" x="7089775" y="2689225"/>
          <p14:tracePt t="46198" x="7097713" y="2689225"/>
          <p14:tracePt t="46215" x="7116763" y="2689225"/>
          <p14:tracePt t="46232" x="7127875" y="2689225"/>
          <p14:tracePt t="46248" x="7146925" y="2689225"/>
          <p14:tracePt t="46265" x="7159625" y="2689225"/>
          <p14:tracePt t="46282" x="7181850" y="2689225"/>
          <p14:tracePt t="46298" x="7200900" y="2689225"/>
          <p14:tracePt t="46315" x="7231063" y="2689225"/>
          <p14:tracePt t="46332" x="7242175" y="2689225"/>
          <p14:tracePt t="46349" x="7250113" y="2689225"/>
          <p14:tracePt t="46365" x="7277100" y="2689225"/>
          <p14:tracePt t="46382" x="7296150" y="2697163"/>
          <p14:tracePt t="46398" x="7326313" y="2708275"/>
          <p14:tracePt t="46415" x="7345363" y="2708275"/>
          <p14:tracePt t="46432" x="7375525" y="2708275"/>
          <p14:tracePt t="46448" x="7391400" y="2708275"/>
          <p14:tracePt t="46465" x="7426325" y="2701925"/>
          <p14:tracePt t="46482" x="7445375" y="2693988"/>
          <p14:tracePt t="46498" x="7483475" y="2693988"/>
          <p14:tracePt t="46515" x="7497763" y="2693988"/>
          <p14:tracePt t="46532" x="7532688" y="2693988"/>
          <p14:tracePt t="46548" x="7540625" y="2689225"/>
          <p14:tracePt t="46565" x="7554913" y="2689225"/>
          <p14:tracePt t="46582" x="7559675" y="2689225"/>
          <p14:tracePt t="46598" x="7562850" y="2689225"/>
          <p14:tracePt t="46811" x="7559675" y="2689225"/>
          <p14:tracePt t="46823" x="7551738" y="2693988"/>
          <p14:tracePt t="46834" x="7532688" y="2701925"/>
          <p14:tracePt t="46848" x="7516813" y="2705100"/>
          <p14:tracePt t="46865" x="7497763" y="2713038"/>
          <p14:tracePt t="46882" x="7470775" y="2720975"/>
          <p14:tracePt t="46898" x="7456488" y="2727325"/>
          <p14:tracePt t="46915" x="7413625" y="2740025"/>
          <p14:tracePt t="46932" x="7391400" y="2743200"/>
          <p14:tracePt t="46950" x="7345363" y="2751138"/>
          <p14:tracePt t="46965" x="7323138" y="2759075"/>
          <p14:tracePt t="46982" x="7258050" y="2762250"/>
          <p14:tracePt t="46998" x="7223125" y="2770188"/>
          <p14:tracePt t="47015" x="7159625" y="2781300"/>
          <p14:tracePt t="47032" x="7124700" y="2789238"/>
          <p14:tracePt t="47048" x="7048500" y="2803525"/>
          <p14:tracePt t="47065" x="7007225" y="2811463"/>
          <p14:tracePt t="47082" x="6923088" y="2822575"/>
          <p14:tracePt t="47098" x="6880225" y="2830513"/>
          <p14:tracePt t="47115" x="6800850" y="2860675"/>
          <p14:tracePt t="47132" x="6765925" y="2873375"/>
          <p14:tracePt t="47148" x="6697663" y="2903538"/>
          <p14:tracePt t="47165" x="6664325" y="2914650"/>
          <p14:tracePt t="47182" x="6621463" y="2925763"/>
          <p14:tracePt t="47198" x="6599238" y="2933700"/>
          <p14:tracePt t="47215" x="6575425" y="2936875"/>
          <p14:tracePt t="47232" x="6542088" y="2949575"/>
          <p14:tracePt t="47249" x="6526213" y="2955925"/>
          <p14:tracePt t="47265" x="6499225" y="2968625"/>
          <p14:tracePt t="47282" x="6488113" y="2971800"/>
          <p14:tracePt t="47298" x="6461125" y="2982913"/>
          <p14:tracePt t="47315" x="6450013" y="2987675"/>
          <p14:tracePt t="47332" x="6435725" y="2998788"/>
          <p14:tracePt t="47348" x="6430963" y="2998788"/>
          <p14:tracePt t="47365" x="6423025" y="3001963"/>
          <p14:tracePt t="47382" x="6419850" y="3001963"/>
          <p14:tracePt t="47398" x="6408738" y="3009900"/>
          <p14:tracePt t="47415" x="6403975" y="3009900"/>
          <p14:tracePt t="47432" x="6392863" y="3017838"/>
          <p14:tracePt t="47448" x="6384925" y="3025775"/>
          <p14:tracePt t="47465" x="6381750" y="3028950"/>
          <p14:tracePt t="47858" x="6378575" y="3028950"/>
          <p14:tracePt t="47869" x="6373813" y="3032125"/>
          <p14:tracePt t="47880" x="6370638" y="3036888"/>
          <p14:tracePt t="47891" x="6365875" y="3040063"/>
          <p14:tracePt t="47902" x="6362700" y="3044825"/>
          <p14:tracePt t="47915" x="6354763" y="3048000"/>
          <p14:tracePt t="47932" x="6351588" y="3059113"/>
          <p14:tracePt t="47948" x="6343650" y="3067050"/>
          <p14:tracePt t="47965" x="6343650" y="3070225"/>
          <p14:tracePt t="47982" x="6340475" y="3070225"/>
          <p14:tracePt t="48082" x="6340475" y="3074988"/>
          <p14:tracePt t="48105" x="6335713" y="3082925"/>
          <p14:tracePt t="48128" x="6332538" y="3086100"/>
          <p14:tracePt t="48139" x="6332538" y="3089275"/>
          <p14:tracePt t="48150" x="6332538" y="3094038"/>
          <p14:tracePt t="48161" x="6324600" y="3097213"/>
          <p14:tracePt t="48173" x="6324600" y="3101975"/>
          <p14:tracePt t="48218" x="6324600" y="3105150"/>
          <p14:tracePt t="48229" x="6321425" y="3108325"/>
          <p14:tracePt t="48240" x="6321425" y="3121025"/>
          <p14:tracePt t="48251" x="6321425" y="3127375"/>
          <p14:tracePt t="48265" x="6316663" y="3140075"/>
          <p14:tracePt t="48282" x="6308725" y="3151188"/>
          <p14:tracePt t="48298" x="6294438" y="3165475"/>
          <p14:tracePt t="48315" x="6286500" y="3170238"/>
          <p14:tracePt t="48332" x="6270625" y="3178175"/>
          <p14:tracePt t="48348" x="6259513" y="3181350"/>
          <p14:tracePt t="48365" x="6259513" y="3208338"/>
          <p14:tracePt t="49052" x="6259513" y="3211513"/>
          <p14:tracePt t="49062" x="6270625" y="3216275"/>
          <p14:tracePt t="49107" x="6270625" y="3211513"/>
          <p14:tracePt t="49129" x="6275388" y="3200400"/>
          <p14:tracePt t="49140" x="6294438" y="3197225"/>
          <p14:tracePt t="49151" x="6302375" y="3192463"/>
          <p14:tracePt t="49163" x="6313488" y="3181350"/>
          <p14:tracePt t="49174" x="6316663" y="3178175"/>
          <p14:tracePt t="49185" x="6321425" y="3173413"/>
          <p14:tracePt t="49198" x="6327775" y="3165475"/>
          <p14:tracePt t="49215" x="6327775" y="3159125"/>
          <p14:tracePt t="49232" x="6327775" y="3140075"/>
          <p14:tracePt t="49248" x="6332538" y="3121025"/>
          <p14:tracePt t="49265" x="6343650" y="3089275"/>
          <p14:tracePt t="49282" x="6354763" y="3070225"/>
          <p14:tracePt t="49298" x="6365875" y="3044825"/>
          <p14:tracePt t="49315" x="6365875" y="3032125"/>
          <p14:tracePt t="49332" x="6365875" y="3013075"/>
          <p14:tracePt t="49348" x="6365875" y="3006725"/>
          <p14:tracePt t="49365" x="6365875" y="2990850"/>
          <p14:tracePt t="49382" x="6365875" y="2987675"/>
          <p14:tracePt t="49398" x="6365875" y="2982913"/>
          <p14:tracePt t="50310" x="6373813" y="2982913"/>
          <p14:tracePt t="50322" x="6389688" y="2982913"/>
          <p14:tracePt t="50333" x="6411913" y="2982913"/>
          <p14:tracePt t="50344" x="6435725" y="2982913"/>
          <p14:tracePt t="50355" x="6454775" y="2982913"/>
          <p14:tracePt t="50367" x="6469063" y="2982913"/>
          <p14:tracePt t="50382" x="6492875" y="2982913"/>
          <p14:tracePt t="50398" x="6507163" y="2982913"/>
          <p14:tracePt t="50415" x="6553200" y="2982913"/>
          <p14:tracePt t="50432" x="6575425" y="2982913"/>
          <p14:tracePt t="50448" x="6613525" y="2982913"/>
          <p14:tracePt t="50465" x="6632575" y="2982913"/>
          <p14:tracePt t="50482" x="6664325" y="2982913"/>
          <p14:tracePt t="50498" x="6683375" y="2982913"/>
          <p14:tracePt t="50515" x="6705600" y="2982913"/>
          <p14:tracePt t="50532" x="6716713" y="2982913"/>
          <p14:tracePt t="50548" x="6735763" y="2982913"/>
          <p14:tracePt t="50565" x="6746875" y="2982913"/>
          <p14:tracePt t="50582" x="6765925" y="2982913"/>
          <p14:tracePt t="50598" x="6773863" y="2982913"/>
          <p14:tracePt t="50615" x="6797675" y="2982913"/>
          <p14:tracePt t="50632" x="6804025" y="2982913"/>
          <p14:tracePt t="50648" x="6823075" y="2982913"/>
          <p14:tracePt t="50665" x="6827838" y="2982913"/>
          <p14:tracePt t="50681" x="6838950" y="2982913"/>
          <p14:tracePt t="50698" x="6842125" y="2982913"/>
          <p14:tracePt t="50715" x="6854825" y="2982913"/>
          <p14:tracePt t="50732" x="6858000" y="2982913"/>
          <p14:tracePt t="50748" x="6869113" y="2982913"/>
          <p14:tracePt t="50765" x="6873875" y="2982913"/>
          <p14:tracePt t="50781" x="6880225" y="2982913"/>
          <p14:tracePt t="50798" x="6884988" y="2982913"/>
          <p14:tracePt t="50815" x="6888163" y="2982913"/>
          <p14:tracePt t="50832" x="6899275" y="2982913"/>
          <p14:tracePt t="50850" x="6907213" y="2982913"/>
          <p14:tracePt t="50865" x="6911975" y="2982913"/>
          <p14:tracePt t="50882" x="6915150" y="2982913"/>
          <p14:tracePt t="50899" x="6931025" y="2982913"/>
          <p14:tracePt t="50915" x="6937375" y="2982913"/>
          <p14:tracePt t="50932" x="6953250" y="2982913"/>
          <p14:tracePt t="50948" x="6956425" y="2990850"/>
          <p14:tracePt t="50965" x="6972300" y="2990850"/>
          <p14:tracePt t="50981" x="6975475" y="2990850"/>
          <p14:tracePt t="50998" x="6988175" y="2994025"/>
          <p14:tracePt t="51015" x="6999288" y="2998788"/>
          <p14:tracePt t="51032" x="7018338" y="3001963"/>
          <p14:tracePt t="51048" x="7029450" y="3001963"/>
          <p14:tracePt t="51065" x="7048500" y="3009900"/>
          <p14:tracePt t="51081" x="7059613" y="3013075"/>
          <p14:tracePt t="51098" x="7067550" y="3013075"/>
          <p14:tracePt t="51132" x="7070725" y="3017838"/>
          <p14:tracePt t="51148" x="7075488" y="3017838"/>
          <p14:tracePt t="51390" x="7083425" y="3017838"/>
          <p14:tracePt t="51401" x="7086600" y="3017838"/>
          <p14:tracePt t="51413" x="7089775" y="3013075"/>
          <p14:tracePt t="51424" x="7094538" y="3009900"/>
          <p14:tracePt t="51435" x="7097713" y="3006725"/>
          <p14:tracePt t="51448" x="7102475" y="3001963"/>
          <p14:tracePt t="51465" x="7105650" y="2994025"/>
          <p14:tracePt t="51482" x="7116763" y="2987675"/>
          <p14:tracePt t="51498" x="7121525" y="2982913"/>
          <p14:tracePt t="51515" x="7127875" y="2974975"/>
          <p14:tracePt t="51532" x="7132638" y="2971800"/>
          <p14:tracePt t="51548" x="7135813" y="2960688"/>
          <p14:tracePt t="51565" x="7140575" y="2960688"/>
          <p14:tracePt t="51660" x="7146925" y="2960688"/>
          <p14:tracePt t="51672" x="7151688" y="2955925"/>
          <p14:tracePt t="51683" x="7154863" y="2955925"/>
          <p14:tracePt t="51694" x="7159625" y="2955925"/>
          <p14:tracePt t="51705" x="7162800" y="2952750"/>
          <p14:tracePt t="51717" x="7165975" y="2952750"/>
          <p14:tracePt t="51732" x="7170738" y="2952750"/>
          <p14:tracePt t="51750" x="7181850" y="2952750"/>
          <p14:tracePt t="51765" x="7185025" y="2952750"/>
          <p14:tracePt t="51782" x="7189788" y="2952750"/>
          <p14:tracePt t="51798" x="7197725" y="2952750"/>
          <p14:tracePt t="51815" x="7200900" y="2952750"/>
          <p14:tracePt t="51832" x="7216775" y="2952750"/>
          <p14:tracePt t="51848" x="7219950" y="2952750"/>
          <p14:tracePt t="51865" x="7239000" y="2952750"/>
          <p14:tracePt t="51882" x="7250113" y="2952750"/>
          <p14:tracePt t="51898" x="7258050" y="2952750"/>
          <p14:tracePt t="51915" x="7261225" y="2952750"/>
          <p14:tracePt t="51932" x="7265988" y="2952750"/>
          <p14:tracePt t="51965" x="7277100" y="2952750"/>
          <p14:tracePt t="51981" x="7280275" y="2960688"/>
          <p14:tracePt t="51998" x="7288213" y="2963863"/>
          <p14:tracePt t="52015" x="7292975" y="2963863"/>
          <p14:tracePt t="52032" x="7299325" y="2968625"/>
          <p14:tracePt t="52065" x="7312025" y="2971800"/>
          <p14:tracePt t="52082" x="7315200" y="2974975"/>
          <p14:tracePt t="52098" x="7323138" y="2982913"/>
          <p14:tracePt t="52115" x="7326313" y="2990850"/>
          <p14:tracePt t="52132" x="7337425" y="2990850"/>
          <p14:tracePt t="52148" x="7337425" y="2994025"/>
          <p14:tracePt t="52182" x="7342188" y="3001963"/>
          <p14:tracePt t="52200" x="7342188" y="3009900"/>
          <p14:tracePt t="52215" x="7342188" y="3013075"/>
          <p14:tracePt t="52232" x="7342188" y="3021013"/>
          <p14:tracePt t="52248" x="7334250" y="3025775"/>
          <p14:tracePt t="52265" x="7331075" y="3028950"/>
          <p14:tracePt t="52281" x="7318375" y="3036888"/>
          <p14:tracePt t="52298" x="7307263" y="3044825"/>
          <p14:tracePt t="52315" x="7285038" y="3051175"/>
          <p14:tracePt t="52332" x="7269163" y="3059113"/>
          <p14:tracePt t="52348" x="7235825" y="3074988"/>
          <p14:tracePt t="52365" x="7212013" y="3082925"/>
          <p14:tracePt t="52382" x="7135813" y="3101975"/>
          <p14:tracePt t="52398" x="7089775" y="3116263"/>
          <p14:tracePt t="52415" x="7013575" y="3146425"/>
          <p14:tracePt t="52432" x="6969125" y="3159125"/>
          <p14:tracePt t="52448" x="6911975" y="3184525"/>
          <p14:tracePt t="52465" x="6873875" y="3200400"/>
          <p14:tracePt t="52481" x="6797675" y="3219450"/>
          <p14:tracePt t="52498" x="6765925" y="3227388"/>
          <p14:tracePt t="52515" x="6678613" y="3241675"/>
          <p14:tracePt t="52532" x="6637338" y="3249613"/>
          <p14:tracePt t="52548" x="6561138" y="3260725"/>
          <p14:tracePt t="52565" x="6537325" y="3268663"/>
          <p14:tracePt t="52581" x="6480175" y="3279775"/>
          <p14:tracePt t="52598" x="6450013" y="3279775"/>
          <p14:tracePt t="52616" x="6378575" y="3279775"/>
          <p14:tracePt t="52632" x="6343650" y="3287713"/>
          <p14:tracePt t="52649" x="6267450" y="3295650"/>
          <p14:tracePt t="52665" x="6237288" y="3295650"/>
          <p14:tracePt t="52681" x="6202363" y="3298825"/>
          <p14:tracePt t="52698" x="6149975" y="3298825"/>
          <p14:tracePt t="52715" x="6126163" y="3298825"/>
          <p14:tracePt t="52732" x="6061075" y="3314700"/>
          <p14:tracePt t="52748" x="6030913" y="3317875"/>
          <p14:tracePt t="52765" x="5965825" y="3325813"/>
          <p14:tracePt t="52781" x="5943600" y="3325813"/>
          <p14:tracePt t="52798" x="5897563" y="3333750"/>
          <p14:tracePt t="52815" x="5875338" y="3333750"/>
          <p14:tracePt t="52832" x="5832475" y="3333750"/>
          <p14:tracePt t="52848" x="5818188" y="3336925"/>
          <p14:tracePt t="52865" x="5783263" y="3336925"/>
          <p14:tracePt t="52882" x="5768975" y="3336925"/>
          <p14:tracePt t="52898" x="5749925" y="3336925"/>
          <p14:tracePt t="52915" x="5737225" y="3336925"/>
          <p14:tracePt t="52932" x="5730875" y="3336925"/>
          <p14:tracePt t="52948" x="5726113" y="3336925"/>
          <p14:tracePt t="52965" x="5718175" y="3336925"/>
          <p14:tracePt t="52982" x="5715000" y="3336925"/>
          <p14:tracePt t="53021" x="5711825" y="3336925"/>
          <p14:tracePt t="53123" x="5703888" y="3336925"/>
          <p14:tracePt t="53135" x="5699125" y="3333750"/>
          <p14:tracePt t="53145" x="5695950" y="3330575"/>
          <p14:tracePt t="53156" x="5688013" y="3325813"/>
          <p14:tracePt t="53167" x="5680075" y="3317875"/>
          <p14:tracePt t="53181" x="5676900" y="3314700"/>
          <p14:tracePt t="53198" x="5673725" y="3311525"/>
          <p14:tracePt t="53215" x="5665788" y="3303588"/>
          <p14:tracePt t="53231" x="5661025" y="3298825"/>
          <p14:tracePt t="53248" x="5654675" y="3295650"/>
          <p14:tracePt t="53265" x="5646738" y="3287713"/>
          <p14:tracePt t="53282" x="5638800" y="3287713"/>
          <p14:tracePt t="53393" x="5638800" y="3284538"/>
          <p14:tracePt t="53404" x="5641975" y="3284538"/>
          <p14:tracePt t="53438" x="5641975" y="3279775"/>
          <p14:tracePt t="53482" x="5649913" y="3279775"/>
          <p14:tracePt t="53494" x="5654675" y="3279775"/>
          <p14:tracePt t="53505" x="5657850" y="3279775"/>
          <p14:tracePt t="53517" x="5661025" y="3279775"/>
          <p14:tracePt t="53532" x="5665788" y="3279775"/>
          <p14:tracePt t="53549" x="5673725" y="3276600"/>
          <p14:tracePt t="53565" x="5676900" y="3276600"/>
          <p14:tracePt t="53582" x="5684838" y="3273425"/>
          <p14:tracePt t="53598" x="5692775" y="3273425"/>
          <p14:tracePt t="53615" x="5695950" y="3273425"/>
          <p14:tracePt t="53618" x="5699125" y="3268663"/>
          <p14:tracePt t="53632" x="5703888" y="3268663"/>
          <p14:tracePt t="53648" x="5707063" y="3265488"/>
          <p14:tracePt t="53665" x="5718175" y="3257550"/>
          <p14:tracePt t="53681" x="5722938" y="3257550"/>
          <p14:tracePt t="53698" x="5730875" y="3257550"/>
          <p14:tracePt t="53715" x="5734050" y="3257550"/>
          <p14:tracePt t="53732" x="5745163" y="3257550"/>
          <p14:tracePt t="53748" x="5749925" y="3257550"/>
          <p14:tracePt t="53831" x="5753100" y="3257550"/>
          <p14:tracePt t="53842" x="5756275" y="3257550"/>
          <p14:tracePt t="53854" x="5761038" y="3254375"/>
          <p14:tracePt t="53865" x="5764213" y="3254375"/>
          <p14:tracePt t="53882" x="5768975" y="3254375"/>
          <p14:tracePt t="53898" x="5783263" y="3249613"/>
          <p14:tracePt t="53915" x="5794375" y="3249613"/>
          <p14:tracePt t="53932" x="5826125" y="3246438"/>
          <p14:tracePt t="53948" x="5848350" y="3246438"/>
          <p14:tracePt t="53966" x="5902325" y="3246438"/>
          <p14:tracePt t="53981" x="5924550" y="3246438"/>
          <p14:tracePt t="53998" x="5943600" y="3246438"/>
          <p14:tracePt t="54015" x="5970588" y="3246438"/>
          <p14:tracePt t="54032" x="5984875" y="3246438"/>
          <p14:tracePt t="54048" x="6003925" y="3246438"/>
          <p14:tracePt t="54065" x="6016625" y="3246438"/>
          <p14:tracePt t="54081" x="6019800" y="3246438"/>
          <p14:tracePt t="54271" x="6027738" y="3246438"/>
          <p14:tracePt t="54281" x="6030913" y="3241675"/>
          <p14:tracePt t="54293" x="6035675" y="3241675"/>
          <p14:tracePt t="54304" x="6046788" y="3241675"/>
          <p14:tracePt t="54315" x="6054725" y="3241675"/>
          <p14:tracePt t="54332" x="6065838" y="3241675"/>
          <p14:tracePt t="54348" x="6084888" y="3241675"/>
          <p14:tracePt t="54365" x="6088063" y="3246438"/>
          <p14:tracePt t="54382" x="6099175" y="3246438"/>
          <p14:tracePt t="54398" x="6103938" y="3249613"/>
          <p14:tracePt t="54416" x="6111875" y="3249613"/>
          <p14:tracePt t="54431" x="6115050" y="3257550"/>
          <p14:tracePt t="54450" x="6122988" y="3257550"/>
          <p14:tracePt t="54465" x="6130925" y="3260725"/>
          <p14:tracePt t="54482" x="6134100" y="3265488"/>
          <p14:tracePt t="54498" x="6153150" y="3268663"/>
          <p14:tracePt t="54515" x="6169025" y="3268663"/>
          <p14:tracePt t="54532" x="6202363" y="3279775"/>
          <p14:tracePt t="54548" x="6218238" y="3279775"/>
          <p14:tracePt t="54565" x="6251575" y="3287713"/>
          <p14:tracePt t="54581" x="6267450" y="3287713"/>
          <p14:tracePt t="54598" x="6302375" y="3287713"/>
          <p14:tracePt t="54615" x="6316663" y="3287713"/>
          <p14:tracePt t="54632" x="6354763" y="3287713"/>
          <p14:tracePt t="54648" x="6378575" y="3287713"/>
          <p14:tracePt t="54665" x="6423025" y="3284538"/>
          <p14:tracePt t="54681" x="6457950" y="3276600"/>
          <p14:tracePt t="54698" x="6534150" y="3265488"/>
          <p14:tracePt t="54715" x="6575425" y="3257550"/>
          <p14:tracePt t="54731" x="6651625" y="3241675"/>
          <p14:tracePt t="54749" x="6694488" y="3235325"/>
          <p14:tracePt t="54765" x="6781800" y="3222625"/>
          <p14:tracePt t="54781" x="6823075" y="3216275"/>
          <p14:tracePt t="54798" x="6907213" y="3200400"/>
          <p14:tracePt t="54815" x="6937375" y="3200400"/>
          <p14:tracePt t="54832" x="7026275" y="3192463"/>
          <p14:tracePt t="54848" x="7064375" y="3192463"/>
          <p14:tracePt t="54866" x="7135813" y="3192463"/>
          <p14:tracePt t="54882" x="7154863" y="3192463"/>
          <p14:tracePt t="54898" x="7170738" y="3192463"/>
          <p14:tracePt t="54915" x="7204075" y="3192463"/>
          <p14:tracePt t="54931" x="7219950" y="3192463"/>
          <p14:tracePt t="54948" x="7250113" y="3192463"/>
          <p14:tracePt t="54965" x="7269163" y="3192463"/>
          <p14:tracePt t="54981" x="7299325" y="3192463"/>
          <p14:tracePt t="54998" x="7312025" y="3189288"/>
          <p14:tracePt t="55015" x="7337425" y="3189288"/>
          <p14:tracePt t="55031" x="7345363" y="3189288"/>
          <p14:tracePt t="55048" x="7380288" y="3189288"/>
          <p14:tracePt t="55065" x="7394575" y="3189288"/>
          <p14:tracePt t="55082" x="7429500" y="3189288"/>
          <p14:tracePt t="55098" x="7445375" y="3189288"/>
          <p14:tracePt t="55115" x="7464425" y="3189288"/>
          <p14:tracePt t="55132" x="7478713" y="3189288"/>
          <p14:tracePt t="55148" x="7513638" y="3189288"/>
          <p14:tracePt t="55165" x="7527925" y="3189288"/>
          <p14:tracePt t="55181" x="7554913" y="3197225"/>
          <p14:tracePt t="55198" x="7573963" y="3200400"/>
          <p14:tracePt t="55215" x="7604125" y="3211513"/>
          <p14:tracePt t="55231" x="7623175" y="3211513"/>
          <p14:tracePt t="55248" x="7642225" y="3211513"/>
          <p14:tracePt t="55265" x="7650163" y="3211513"/>
          <p14:tracePt t="55281" x="7673975" y="3211513"/>
          <p14:tracePt t="55298" x="7680325" y="3211513"/>
          <p14:tracePt t="55316" x="7688263" y="3211513"/>
          <p14:tracePt t="55331" x="7699375" y="3211513"/>
          <p14:tracePt t="55349" x="7704138" y="3211513"/>
          <p14:tracePt t="55365" x="7723188" y="3216275"/>
          <p14:tracePt t="55382" x="7734300" y="3216275"/>
          <p14:tracePt t="55398" x="7742238" y="3216275"/>
          <p14:tracePt t="55415" x="7745413" y="3216275"/>
          <p14:tracePt t="55432" x="7750175" y="3216275"/>
          <p14:tracePt t="55448" x="7753350" y="3216275"/>
          <p14:tracePt t="55926" x="7753350" y="3211513"/>
          <p14:tracePt t="55935" x="7761288" y="3203575"/>
          <p14:tracePt t="55947" x="7764463" y="3197225"/>
          <p14:tracePt t="55958" x="7769225" y="3192463"/>
          <p14:tracePt t="55969" x="7775575" y="3189288"/>
          <p14:tracePt t="55981" x="7783513" y="3184525"/>
          <p14:tracePt t="55998" x="7791450" y="3181350"/>
          <p14:tracePt t="56015" x="7799388" y="3181350"/>
          <p14:tracePt t="56031" x="7802563" y="3181350"/>
          <p14:tracePt t="56048" x="7813675" y="3181350"/>
          <p14:tracePt t="56065" x="7818438" y="3181350"/>
          <p14:tracePt t="56081" x="7826375" y="3178175"/>
          <p14:tracePt t="56098" x="7829550" y="3170238"/>
          <p14:tracePt t="56115" x="7840663" y="3162300"/>
          <p14:tracePt t="56131" x="7845425" y="3162300"/>
          <p14:tracePt t="56148" x="7848600" y="3162300"/>
          <p14:tracePt t="56454" x="7848600" y="3165475"/>
          <p14:tracePt t="56466" x="7856538" y="3178175"/>
          <p14:tracePt t="56475" x="7859713" y="3178175"/>
          <p14:tracePt t="56486" x="7864475" y="3178175"/>
          <p14:tracePt t="56498" x="7875588" y="3181350"/>
          <p14:tracePt t="56515" x="7883525" y="3181350"/>
          <p14:tracePt t="56531" x="7905750" y="3181350"/>
          <p14:tracePt t="56548" x="7908925" y="3181350"/>
          <p14:tracePt t="56565" x="7916863" y="3181350"/>
          <p14:tracePt t="56666" x="7921625" y="3181350"/>
          <p14:tracePt t="56678" x="7924800" y="3181350"/>
          <p14:tracePt t="56689" x="7927975" y="3181350"/>
          <p14:tracePt t="56700" x="7935913" y="3181350"/>
          <p14:tracePt t="56715" x="7940675" y="3181350"/>
          <p14:tracePt t="56731" x="7943850" y="3181350"/>
          <p14:tracePt t="56748" x="7951788" y="3181350"/>
          <p14:tracePt t="56765" x="7954963" y="3181350"/>
          <p14:tracePt t="56781" x="7959725" y="3181350"/>
          <p14:tracePt t="57208" x="7954963" y="3181350"/>
          <p14:tracePt t="57218" x="7951788" y="3181350"/>
          <p14:tracePt t="57220" x="7947025" y="3181350"/>
          <p14:tracePt t="57232" x="7943850" y="3181350"/>
          <p14:tracePt t="57285" x="7940675" y="3181350"/>
          <p14:tracePt t="57319" x="7932738" y="3181350"/>
          <p14:tracePt t="57330" x="7927975" y="3181350"/>
          <p14:tracePt t="57341" x="7924800" y="3181350"/>
          <p14:tracePt t="57353" x="7921625" y="3181350"/>
          <p14:tracePt t="57387" x="7916863" y="3181350"/>
          <p14:tracePt t="57624" x="7921625" y="3181350"/>
          <p14:tracePt t="57635" x="7924800" y="3181350"/>
          <p14:tracePt t="58050" x="7921625" y="3181350"/>
          <p14:tracePt t="58310" x="7924800" y="3181350"/>
          <p14:tracePt t="58321" x="7927975" y="3181350"/>
          <p14:tracePt t="58422" x="7935913" y="3181350"/>
          <p14:tracePt t="58545" x="7935913" y="3178175"/>
          <p14:tracePt t="58557" x="7935913" y="3165475"/>
          <p14:tracePt t="58568" x="7935913" y="3162300"/>
          <p14:tracePt t="58581" x="7935913" y="3159125"/>
          <p14:tracePt t="58598" x="7940675" y="3154363"/>
          <p14:tracePt t="58615" x="7943850" y="3146425"/>
          <p14:tracePt t="58632" x="7943850" y="3140075"/>
          <p14:tracePt t="58648" x="7943850" y="3135313"/>
          <p14:tracePt t="58680" x="7943850" y="3132138"/>
          <p14:tracePt t="58691" x="7943850" y="3127375"/>
          <p14:tracePt t="58827" x="7951788" y="3127375"/>
          <p14:tracePt t="58837" x="7970838" y="3127375"/>
          <p14:tracePt t="58849" x="7985125" y="3127375"/>
          <p14:tracePt t="58860" x="7997825" y="3135313"/>
          <p14:tracePt t="58872" x="8012113" y="3135313"/>
          <p14:tracePt t="58883" x="8027988" y="3135313"/>
          <p14:tracePt t="58898" x="8042275" y="3135313"/>
          <p14:tracePt t="58916" x="8077200" y="3135313"/>
          <p14:tracePt t="58931" x="8093075" y="3135313"/>
          <p14:tracePt t="58949" x="8112125" y="3135313"/>
          <p14:tracePt t="58965" x="8115300" y="3135313"/>
          <p14:tracePt t="59006" x="8115300" y="3140075"/>
          <p14:tracePt t="59018" x="8112125" y="3140075"/>
          <p14:tracePt t="59031" x="8107363" y="3140075"/>
          <p14:tracePt t="59048" x="8104188" y="3143250"/>
          <p14:tracePt t="59065" x="8099425" y="3143250"/>
          <p14:tracePt t="59096" x="8096250" y="3143250"/>
          <p14:tracePt t="59107" x="8093075" y="3146425"/>
          <p14:tracePt t="59119" x="8080375" y="3151188"/>
          <p14:tracePt t="59131" x="8069263" y="3159125"/>
          <p14:tracePt t="59148" x="8058150" y="3170238"/>
          <p14:tracePt t="59165" x="8020050" y="3192463"/>
          <p14:tracePt t="59181" x="7985125" y="3208338"/>
          <p14:tracePt t="59198" x="7894638" y="3235325"/>
          <p14:tracePt t="59215" x="7851775" y="3249613"/>
          <p14:tracePt t="59231" x="7726363" y="3273425"/>
          <p14:tracePt t="59248" x="7654925" y="3292475"/>
          <p14:tracePt t="59265" x="7508875" y="3322638"/>
          <p14:tracePt t="59281" x="7445375" y="3336925"/>
          <p14:tracePt t="59298" x="7326313" y="3368675"/>
          <p14:tracePt t="59315" x="7265988" y="3394075"/>
          <p14:tracePt t="59331" x="7116763" y="3425825"/>
          <p14:tracePt t="59348" x="7048500" y="3432175"/>
          <p14:tracePt t="59366" x="6923088" y="3448050"/>
          <p14:tracePt t="59381" x="6869113" y="3455988"/>
          <p14:tracePt t="59398" x="6816725" y="3463925"/>
          <p14:tracePt t="59415" x="6708775" y="3494088"/>
          <p14:tracePt t="59431" x="6656388" y="3508375"/>
          <p14:tracePt t="59448" x="6553200" y="3524250"/>
          <p14:tracePt t="59465" x="6499225" y="3532188"/>
          <p14:tracePt t="59481" x="6416675" y="3540125"/>
          <p14:tracePt t="59498" x="6384925" y="3540125"/>
          <p14:tracePt t="59515" x="6351588" y="3540125"/>
          <p14:tracePt t="59531" x="6335713" y="3540125"/>
          <p14:tracePt t="59548" x="6308725" y="3532188"/>
          <p14:tracePt t="59565" x="6289675" y="3532188"/>
          <p14:tracePt t="59581" x="6264275" y="3527425"/>
          <p14:tracePt t="59598" x="6256338" y="3527425"/>
          <p14:tracePt t="59615" x="6251575" y="3527425"/>
          <p14:tracePt t="59726" x="6256338" y="3524250"/>
          <p14:tracePt t="59737" x="6264275" y="3516313"/>
          <p14:tracePt t="59749" x="6275388" y="3513138"/>
          <p14:tracePt t="59760" x="6286500" y="3508375"/>
          <p14:tracePt t="59771" x="6297613" y="3502025"/>
          <p14:tracePt t="59783" x="6305550" y="3497263"/>
          <p14:tracePt t="59798" x="6316663" y="3497263"/>
          <p14:tracePt t="59815" x="6324600" y="3497263"/>
          <p14:tracePt t="59831" x="6340475" y="3497263"/>
          <p14:tracePt t="59849" x="6346825" y="3497263"/>
          <p14:tracePt t="61515" x="6359525" y="3497263"/>
          <p14:tracePt t="61526" x="6373813" y="3505200"/>
          <p14:tracePt t="61537" x="6392863" y="3508375"/>
          <p14:tracePt t="61549" x="6416675" y="3516313"/>
          <p14:tracePt t="61565" x="6438900" y="3521075"/>
          <p14:tracePt t="61581" x="6484938" y="3521075"/>
          <p14:tracePt t="61598" x="6515100" y="3527425"/>
          <p14:tracePt t="61616" x="6575425" y="3527425"/>
          <p14:tracePt t="61631" x="6621463" y="3535363"/>
          <p14:tracePt t="61648" x="6664325" y="3543300"/>
          <p14:tracePt t="61665" x="6754813" y="3551238"/>
          <p14:tracePt t="61681" x="6789738" y="3551238"/>
          <p14:tracePt t="61698" x="6873875" y="3562350"/>
          <p14:tracePt t="61715" x="6915150" y="3570288"/>
          <p14:tracePt t="61731" x="6991350" y="3584575"/>
          <p14:tracePt t="61748" x="7026275" y="3589338"/>
          <p14:tracePt t="61765" x="7089775" y="3597275"/>
          <p14:tracePt t="61781" x="7132638" y="3603625"/>
          <p14:tracePt t="61798" x="7197725" y="3619500"/>
          <p14:tracePt t="61815" x="7223125" y="3622675"/>
          <p14:tracePt t="61831" x="7277100" y="3635375"/>
          <p14:tracePt t="61848" x="7312025" y="3635375"/>
          <p14:tracePt t="61865" x="7375525" y="3641725"/>
          <p14:tracePt t="61881" x="7407275" y="3649663"/>
          <p14:tracePt t="61898" x="7464425" y="3649663"/>
          <p14:tracePt t="61915" x="7486650" y="3654425"/>
          <p14:tracePt t="61931" x="7516813" y="3654425"/>
          <p14:tracePt t="61948" x="7532688" y="3654425"/>
          <p14:tracePt t="61965" x="7566025" y="3654425"/>
          <p14:tracePt t="61981" x="7581900" y="3654425"/>
          <p14:tracePt t="61998" x="7616825" y="3654425"/>
          <p14:tracePt t="62015" x="7631113" y="3654425"/>
          <p14:tracePt t="62032" x="7666038" y="3654425"/>
          <p14:tracePt t="62048" x="7677150" y="3649663"/>
          <p14:tracePt t="62066" x="7696200" y="3641725"/>
          <p14:tracePt t="62081" x="7707313" y="3638550"/>
          <p14:tracePt t="62098" x="7715250" y="3630613"/>
          <p14:tracePt t="62115" x="7731125" y="3622675"/>
          <p14:tracePt t="62131" x="7734300" y="3622675"/>
          <p14:tracePt t="62148" x="7750175" y="3616325"/>
          <p14:tracePt t="62165" x="7753350" y="3608388"/>
          <p14:tracePt t="62181" x="7761288" y="3603625"/>
          <p14:tracePt t="62198" x="7764463" y="3600450"/>
          <p14:tracePt t="62215" x="7775575" y="3597275"/>
          <p14:tracePt t="62231" x="7780338" y="3597275"/>
          <p14:tracePt t="62248" x="7788275" y="3592513"/>
          <p14:tracePt t="62265" x="7791450" y="3592513"/>
          <p14:tracePt t="62281" x="7802563" y="3584575"/>
          <p14:tracePt t="62298" x="7807325" y="3584575"/>
          <p14:tracePt t="62315" x="7813675" y="3578225"/>
          <p14:tracePt t="62331" x="7821613" y="3578225"/>
          <p14:tracePt t="62348" x="7832725" y="3573463"/>
          <p14:tracePt t="62365" x="7837488" y="3570288"/>
          <p14:tracePt t="62381" x="7845425" y="3565525"/>
          <p14:tracePt t="62398" x="7848600" y="3565525"/>
          <p14:tracePt t="62416" x="7856538" y="3565525"/>
          <p14:tracePt t="62448" x="7867650" y="3565525"/>
          <p14:tracePt t="62482" x="7870825" y="3565525"/>
          <p14:tracePt t="62584" x="7875588" y="3562350"/>
          <p14:tracePt t="62595" x="7878763" y="3562350"/>
          <p14:tracePt t="62606" x="7883525" y="3562350"/>
          <p14:tracePt t="62618" x="7886700" y="3559175"/>
          <p14:tracePt t="62632" x="7894638" y="3559175"/>
          <p14:tracePt t="62648" x="7897813" y="3559175"/>
          <p14:tracePt t="62665" x="7905750" y="3559175"/>
          <p14:tracePt t="62681" x="7908925" y="3559175"/>
          <p14:tracePt t="62698" x="7913688" y="3559175"/>
          <p14:tracePt t="62966" x="7913688" y="3554413"/>
          <p14:tracePt t="62978" x="7913688" y="3551238"/>
          <p14:tracePt t="62989" x="7916863" y="3543300"/>
          <p14:tracePt t="63000" x="7924800" y="3540125"/>
          <p14:tracePt t="63015" x="7927975" y="3535363"/>
          <p14:tracePt t="63031" x="7932738" y="3532188"/>
          <p14:tracePt t="63048" x="7940675" y="3524250"/>
          <p14:tracePt t="63065" x="7943850" y="3521075"/>
          <p14:tracePt t="63081" x="7947025" y="3521075"/>
          <p14:tracePt t="63203" x="7954963" y="3513138"/>
          <p14:tracePt t="63214" x="7959725" y="3508375"/>
          <p14:tracePt t="63225" x="7962900" y="3505200"/>
          <p14:tracePt t="63236" x="7966075" y="3502025"/>
          <p14:tracePt t="63248" x="7970838" y="3502025"/>
          <p14:tracePt t="63265" x="7970838" y="3497263"/>
          <p14:tracePt t="64238" x="7966075" y="3497263"/>
          <p14:tracePt t="64249" x="7962900" y="3497263"/>
          <p14:tracePt t="64260" x="7959725" y="3497263"/>
          <p14:tracePt t="64271" x="7951788" y="3497263"/>
          <p14:tracePt t="64283" x="7947025" y="3497263"/>
          <p14:tracePt t="64298" x="7943850" y="3497263"/>
          <p14:tracePt t="64316" x="7935913" y="3494088"/>
          <p14:tracePt t="64331" x="7932738" y="3494088"/>
          <p14:tracePt t="64611" x="7935913" y="3489325"/>
          <p14:tracePt t="64621" x="7940675" y="3489325"/>
          <p14:tracePt t="64632" x="7943850" y="3482975"/>
          <p14:tracePt t="64648" x="7947025" y="3482975"/>
          <p14:tracePt t="64665" x="7959725" y="3482975"/>
          <p14:tracePt t="64800" x="7962900" y="3482975"/>
          <p14:tracePt t="64811" x="7966075" y="3482975"/>
          <p14:tracePt t="64823" x="7970838" y="3482975"/>
          <p14:tracePt t="64834" x="7974013" y="3482975"/>
          <p14:tracePt t="64848" x="7978775" y="3482975"/>
          <p14:tracePt t="64865" x="7981950" y="3482975"/>
          <p14:tracePt t="64881" x="7989888" y="3482975"/>
          <p14:tracePt t="64898" x="7993063" y="3482975"/>
          <p14:tracePt t="64915" x="7997825" y="3482975"/>
          <p14:tracePt t="65554" x="7993063" y="3482975"/>
          <p14:tracePt t="65565" x="7985125" y="3482975"/>
          <p14:tracePt t="65577" x="7981950" y="3482975"/>
          <p14:tracePt t="65587" x="7978775" y="3482975"/>
          <p14:tracePt t="65655" x="7978775" y="3486150"/>
          <p14:tracePt t="65779" x="7974013" y="3486150"/>
          <p14:tracePt t="65790" x="7970838" y="3489325"/>
          <p14:tracePt t="65801" x="7966075" y="3489325"/>
          <p14:tracePt t="65815" x="7962900" y="3489325"/>
          <p14:tracePt t="65831" x="7959725" y="3494088"/>
          <p14:tracePt t="65848" x="7947025" y="3494088"/>
          <p14:tracePt t="65865" x="7943850" y="3494088"/>
          <p14:tracePt t="66961" x="7940675" y="3497263"/>
          <p14:tracePt t="66971" x="7932738" y="3497263"/>
          <p14:tracePt t="66983" x="7921625" y="3502025"/>
          <p14:tracePt t="66998" x="7908925" y="3508375"/>
          <p14:tracePt t="67016" x="7889875" y="3516313"/>
          <p14:tracePt t="67031" x="7878763" y="3524250"/>
          <p14:tracePt t="67048" x="7867650" y="3524250"/>
          <p14:tracePt t="67064" x="7837488" y="3535363"/>
          <p14:tracePt t="67081" x="7818438" y="3540125"/>
          <p14:tracePt t="67098" x="7769225" y="3565525"/>
          <p14:tracePt t="67115" x="7734300" y="3578225"/>
          <p14:tracePt t="67119" x="7693025" y="3592513"/>
          <p14:tracePt t="67131" x="7646988" y="3608388"/>
          <p14:tracePt t="67148" x="7604125" y="3622675"/>
          <p14:tracePt t="67164" x="7532688" y="3649663"/>
          <p14:tracePt t="67181" x="7508875" y="3657600"/>
          <p14:tracePt t="67198" x="7464425" y="3668713"/>
          <p14:tracePt t="67215" x="7440613" y="3673475"/>
          <p14:tracePt t="67231" x="7391400" y="3684588"/>
          <p14:tracePt t="67248" x="7375525" y="3692525"/>
          <p14:tracePt t="67265" x="7331075" y="3703638"/>
          <p14:tracePt t="67281" x="7307263" y="3706813"/>
          <p14:tracePt t="67298" x="7273925" y="3717925"/>
          <p14:tracePt t="67315" x="7254875" y="3717925"/>
          <p14:tracePt t="67331" x="7231063" y="3717925"/>
          <p14:tracePt t="67348" x="7208838" y="3717925"/>
          <p14:tracePt t="67365" x="7162800" y="3725863"/>
          <p14:tracePt t="67381" x="7135813" y="3730625"/>
          <p14:tracePt t="67398" x="7083425" y="3730625"/>
          <p14:tracePt t="67415" x="7045325" y="3730625"/>
          <p14:tracePt t="67432" x="6999288" y="3736975"/>
          <p14:tracePt t="67448" x="6934200" y="3752850"/>
          <p14:tracePt t="67466" x="6877050" y="3763963"/>
          <p14:tracePt t="67481" x="6854825" y="3771900"/>
          <p14:tracePt t="67498" x="6819900" y="3775075"/>
          <p14:tracePt t="67514" x="6754813" y="3790950"/>
          <p14:tracePt t="67531" x="6732588" y="3794125"/>
          <p14:tracePt t="67548" x="6689725" y="3802063"/>
          <p14:tracePt t="67565" x="6675438" y="3806825"/>
          <p14:tracePt t="67581" x="6640513" y="3817938"/>
          <p14:tracePt t="67598" x="6626225" y="3825875"/>
          <p14:tracePt t="67615" x="6599238" y="3829050"/>
          <p14:tracePt t="67632" x="6588125" y="3832225"/>
          <p14:tracePt t="67648" x="6569075" y="3840163"/>
          <p14:tracePt t="67664" x="6556375" y="3844925"/>
          <p14:tracePt t="67681" x="6550025" y="3848100"/>
          <p14:tracePt t="67698" x="6537325" y="3848100"/>
          <p14:tracePt t="67715" x="6530975" y="3851275"/>
          <p14:tracePt t="67731" x="6526213" y="3851275"/>
          <p14:tracePt t="67748" x="6511925" y="3851275"/>
          <p14:tracePt t="67764" x="6503988" y="3851275"/>
          <p14:tracePt t="67781" x="6484938" y="3851275"/>
          <p14:tracePt t="67798" x="6473825" y="3851275"/>
          <p14:tracePt t="67814" x="6446838" y="3848100"/>
          <p14:tracePt t="67831" x="6435725" y="3840163"/>
          <p14:tracePt t="67848" x="6403975" y="3829050"/>
          <p14:tracePt t="67865" x="6384925" y="3825875"/>
          <p14:tracePt t="67882" x="6351588" y="3813175"/>
          <p14:tracePt t="67898" x="6343650" y="3810000"/>
          <p14:tracePt t="67916" x="6321425" y="3802063"/>
          <p14:tracePt t="67931" x="6313488" y="3802063"/>
          <p14:tracePt t="67948" x="6302375" y="3798888"/>
          <p14:tracePt t="67965" x="6283325" y="3787775"/>
          <p14:tracePt t="67981" x="6270625" y="3783013"/>
          <p14:tracePt t="67998" x="6248400" y="3771900"/>
          <p14:tracePt t="68015" x="6240463" y="3768725"/>
          <p14:tracePt t="68031" x="6226175" y="3756025"/>
          <p14:tracePt t="68048" x="6221413" y="3752850"/>
          <p14:tracePt t="68064" x="6210300" y="3744913"/>
          <p14:tracePt t="68081" x="6207125" y="3741738"/>
          <p14:tracePt t="68098" x="6199188" y="3730625"/>
          <p14:tracePt t="68115" x="6194425" y="3730625"/>
          <p14:tracePt t="68118" x="6191250" y="3730625"/>
          <p14:tracePt t="68131" x="6188075" y="3730625"/>
          <p14:tracePt t="68149" x="6180138" y="3730625"/>
          <p14:tracePt t="68377" x="6188075" y="3730625"/>
          <p14:tracePt t="68389" x="6202363" y="3730625"/>
          <p14:tracePt t="68400" x="6213475" y="3733800"/>
          <p14:tracePt t="68415" x="6229350" y="3733800"/>
          <p14:tracePt t="68431" x="6240463" y="3733800"/>
          <p14:tracePt t="68448" x="6278563" y="3736975"/>
          <p14:tracePt t="68465" x="6302375" y="3744913"/>
          <p14:tracePt t="68481" x="6351588" y="3756025"/>
          <p14:tracePt t="68498" x="6381750" y="3763963"/>
          <p14:tracePt t="68515" x="6446838" y="3768725"/>
          <p14:tracePt t="68531" x="6477000" y="3768725"/>
          <p14:tracePt t="68548" x="6534150" y="3768725"/>
          <p14:tracePt t="68564" x="6556375" y="3768725"/>
          <p14:tracePt t="68581" x="6602413" y="3760788"/>
          <p14:tracePt t="68598" x="6632575" y="3760788"/>
          <p14:tracePt t="68615" x="6675438" y="3760788"/>
          <p14:tracePt t="68631" x="6697663" y="3756025"/>
          <p14:tracePt t="68648" x="6735763" y="3749675"/>
          <p14:tracePt t="68664" x="6754813" y="3749675"/>
          <p14:tracePt t="68681" x="6778625" y="3749675"/>
          <p14:tracePt t="68698" x="6781800" y="3749675"/>
          <p14:tracePt t="68715" x="6789738" y="3749675"/>
          <p14:tracePt t="68861" x="6792913" y="3752850"/>
          <p14:tracePt t="68872" x="6797675" y="3760788"/>
          <p14:tracePt t="68885" x="6800850" y="3763963"/>
          <p14:tracePt t="68895" x="6804025" y="3768725"/>
          <p14:tracePt t="68906" x="6808788" y="3771900"/>
          <p14:tracePt t="68918" x="6811963" y="3775075"/>
          <p14:tracePt t="68931" x="6819900" y="3779838"/>
          <p14:tracePt t="68948" x="6823075" y="3783013"/>
          <p14:tracePt t="68964" x="6823075" y="3794125"/>
          <p14:tracePt t="68981" x="6827838" y="3798888"/>
          <p14:tracePt t="68998" x="6827838" y="3806825"/>
          <p14:tracePt t="69015" x="6827838" y="3810000"/>
          <p14:tracePt t="69031" x="6831013" y="3817938"/>
          <p14:tracePt t="69048" x="6831013" y="3825875"/>
          <p14:tracePt t="69065" x="6831013" y="3832225"/>
          <p14:tracePt t="69081" x="6831013" y="3836988"/>
          <p14:tracePt t="69098" x="6835775" y="3844925"/>
          <p14:tracePt t="69114" x="6835775" y="3848100"/>
          <p14:tracePt t="69131" x="6835775" y="3856038"/>
          <p14:tracePt t="69233" x="6835775" y="3859213"/>
          <p14:tracePt t="69244" x="6835775" y="3863975"/>
          <p14:tracePt t="69255" x="6835775" y="3867150"/>
          <p14:tracePt t="69267" x="6838950" y="3867150"/>
          <p14:tracePt t="69457" x="6838950" y="3870325"/>
          <p14:tracePt t="69469" x="6838950" y="3875088"/>
          <p14:tracePt t="69480" x="6835775" y="3878263"/>
          <p14:tracePt t="69492" x="6831013" y="3883025"/>
          <p14:tracePt t="69502" x="6827838" y="3889375"/>
          <p14:tracePt t="69514" x="6823075" y="3894138"/>
          <p14:tracePt t="69531" x="6816725" y="3897313"/>
          <p14:tracePt t="69548" x="6808788" y="3905250"/>
          <p14:tracePt t="69564" x="6804025" y="3905250"/>
          <p14:tracePt t="69986" x="6804025" y="3897313"/>
          <p14:tracePt t="69997" x="6811963" y="3886200"/>
          <p14:tracePt t="70010" x="6816725" y="3883025"/>
          <p14:tracePt t="70020" x="6819900" y="3870325"/>
          <p14:tracePt t="70031" x="6831013" y="3859213"/>
          <p14:tracePt t="70048" x="6842125" y="3848100"/>
          <p14:tracePt t="70064" x="6861175" y="3829050"/>
          <p14:tracePt t="70081" x="6880225" y="3817938"/>
          <p14:tracePt t="70098" x="6915150" y="3794125"/>
          <p14:tracePt t="70114" x="6931025" y="3783013"/>
          <p14:tracePt t="70131" x="6964363" y="3763963"/>
          <p14:tracePt t="70148" x="6991350" y="3752850"/>
          <p14:tracePt t="70165" x="7013575" y="3749675"/>
          <p14:tracePt t="70181" x="7059613" y="3736975"/>
          <p14:tracePt t="70198" x="7083425" y="3730625"/>
          <p14:tracePt t="70214" x="7132638" y="3717925"/>
          <p14:tracePt t="70231" x="7154863" y="3711575"/>
          <p14:tracePt t="70248" x="7200900" y="3706813"/>
          <p14:tracePt t="70265" x="7223125" y="3706813"/>
          <p14:tracePt t="70281" x="7273925" y="3717925"/>
          <p14:tracePt t="70298" x="7307263" y="3733800"/>
          <p14:tracePt t="70314" x="7372350" y="3749675"/>
          <p14:tracePt t="70331" x="7394575" y="3752850"/>
          <p14:tracePt t="70348" x="7440613" y="3763963"/>
          <p14:tracePt t="70364" x="7467600" y="3771900"/>
          <p14:tracePt t="70381" x="7513638" y="3783013"/>
          <p14:tracePt t="70398" x="7546975" y="3790950"/>
          <p14:tracePt t="70415" x="7612063" y="3802063"/>
          <p14:tracePt t="70431" x="7635875" y="3810000"/>
          <p14:tracePt t="70448" x="7680325" y="3813175"/>
          <p14:tracePt t="70464" x="7699375" y="3813175"/>
          <p14:tracePt t="70481" x="7731125" y="3813175"/>
          <p14:tracePt t="70498" x="7742238" y="3813175"/>
          <p14:tracePt t="70514" x="7780338" y="3813175"/>
          <p14:tracePt t="70531" x="7802563" y="3821113"/>
          <p14:tracePt t="70548" x="7848600" y="3832225"/>
          <p14:tracePt t="70565" x="7867650" y="3836988"/>
          <p14:tracePt t="70582" x="7897813" y="3836988"/>
          <p14:tracePt t="70598" x="7908925" y="3836988"/>
          <p14:tracePt t="70616" x="7916863" y="3836988"/>
          <p14:tracePt t="70631" x="7927975" y="3836988"/>
          <p14:tracePt t="70648" x="7935913" y="3836988"/>
          <p14:tracePt t="70665" x="7970838" y="3848100"/>
          <p14:tracePt t="70681" x="7985125" y="3856038"/>
          <p14:tracePt t="70698" x="8004175" y="3856038"/>
          <p14:tracePt t="70715" x="8012113" y="3856038"/>
          <p14:tracePt t="70731" x="8023225" y="3851275"/>
          <p14:tracePt t="70748" x="8035925" y="3851275"/>
          <p14:tracePt t="70764" x="8042275" y="3851275"/>
          <p14:tracePt t="70781" x="8047038" y="3851275"/>
          <p14:tracePt t="70798" x="8054975" y="3851275"/>
          <p14:tracePt t="71168" x="8054975" y="3856038"/>
          <p14:tracePt t="71190" x="8050213" y="3856038"/>
          <p14:tracePt t="71202" x="8047038" y="3856038"/>
          <p14:tracePt t="71786" x="8042275" y="3856038"/>
          <p14:tracePt t="71797" x="8039100" y="3856038"/>
          <p14:tracePt t="71808" x="8031163" y="3856038"/>
          <p14:tracePt t="71820" x="8027988" y="3856038"/>
          <p14:tracePt t="71831" x="8023225" y="3856038"/>
          <p14:tracePt t="71848" x="8020050" y="3856038"/>
          <p14:tracePt t="71864" x="8012113" y="3856038"/>
          <p14:tracePt t="71881" x="8008938" y="3856038"/>
          <p14:tracePt t="71898" x="7997825" y="3859213"/>
          <p14:tracePt t="71931" x="7993063" y="3859213"/>
          <p14:tracePt t="71948" x="7985125" y="3859213"/>
          <p14:tracePt t="71966" x="7978775" y="3859213"/>
          <p14:tracePt t="71981" x="7974013" y="3859213"/>
          <p14:tracePt t="71998" x="7966075" y="3859213"/>
          <p14:tracePt t="72014" x="7962900" y="3859213"/>
          <p14:tracePt t="72031" x="7959725" y="3859213"/>
          <p14:tracePt t="72048" x="7951788" y="3863975"/>
          <p14:tracePt t="72065" x="7947025" y="3867150"/>
          <p14:tracePt t="72081" x="7935913" y="3875088"/>
          <p14:tracePt t="72098" x="7932738" y="3878263"/>
          <p14:tracePt t="72114" x="7924800" y="3886200"/>
          <p14:tracePt t="72169" x="7921625" y="3886200"/>
          <p14:tracePt t="72180" x="7916863" y="3889375"/>
          <p14:tracePt t="72191" x="7913688" y="3889375"/>
          <p14:tracePt t="72202" x="7902575" y="3894138"/>
          <p14:tracePt t="72214" x="7889875" y="3897313"/>
          <p14:tracePt t="72231" x="7883525" y="3905250"/>
          <p14:tracePt t="72248" x="7859713" y="3913188"/>
          <p14:tracePt t="72264" x="7848600" y="3921125"/>
          <p14:tracePt t="72281" x="7821613" y="3932238"/>
          <p14:tracePt t="72298" x="7813675" y="3935413"/>
          <p14:tracePt t="72314" x="7780338" y="3940175"/>
          <p14:tracePt t="72331" x="7764463" y="3946525"/>
          <p14:tracePt t="72348" x="7731125" y="3959225"/>
          <p14:tracePt t="72365" x="7712075" y="3962400"/>
          <p14:tracePt t="72382" x="7704138" y="3970338"/>
          <p14:tracePt t="72398" x="7669213" y="3981450"/>
          <p14:tracePt t="72415" x="7635875" y="3989388"/>
          <p14:tracePt t="72431" x="7620000" y="3997325"/>
          <p14:tracePt t="72448" x="7600950" y="3997325"/>
          <p14:tracePt t="72464" x="7546975" y="4008438"/>
          <p14:tracePt t="72481" x="7513638" y="4016375"/>
          <p14:tracePt t="72498" x="7445375" y="4035425"/>
          <p14:tracePt t="72514" x="7410450" y="4041775"/>
          <p14:tracePt t="72531" x="7345363" y="4057650"/>
          <p14:tracePt t="72548" x="7312025" y="4060825"/>
          <p14:tracePt t="72564" x="7239000" y="4068763"/>
          <p14:tracePt t="72581" x="7208838" y="4068763"/>
          <p14:tracePt t="72598" x="7124700" y="4076700"/>
          <p14:tracePt t="72614" x="7089775" y="4076700"/>
          <p14:tracePt t="72631" x="7045325" y="4087813"/>
          <p14:tracePt t="72648" x="7021513" y="4095750"/>
          <p14:tracePt t="72665" x="6988175" y="4106863"/>
          <p14:tracePt t="72681" x="6972300" y="4111625"/>
          <p14:tracePt t="72698" x="6945313" y="4122738"/>
          <p14:tracePt t="72714" x="6934200" y="4125913"/>
          <p14:tracePt t="72731" x="6926263" y="4125913"/>
          <p14:tracePt t="72748" x="6918325" y="4125913"/>
          <p14:tracePt t="73080" x="6915150" y="4130675"/>
          <p14:tracePt t="73091" x="6911975" y="4133850"/>
          <p14:tracePt t="73103" x="6907213" y="4141788"/>
          <p14:tracePt t="73114" x="6904038" y="4144963"/>
          <p14:tracePt t="73131" x="6899275" y="4149725"/>
          <p14:tracePt t="73148" x="6888163" y="4152900"/>
          <p14:tracePt t="73711" x="6899275" y="4152900"/>
          <p14:tracePt t="73721" x="6904038" y="4152900"/>
          <p14:tracePt t="73733" x="6907213" y="4152900"/>
          <p14:tracePt t="73748" x="6911975" y="4152900"/>
          <p14:tracePt t="73765" x="6918325" y="4152900"/>
          <p14:tracePt t="73781" x="6926263" y="4152900"/>
          <p14:tracePt t="73798" x="6931025" y="4156075"/>
          <p14:tracePt t="73814" x="6937375" y="4156075"/>
          <p14:tracePt t="73831" x="6942138" y="4156075"/>
          <p14:tracePt t="73848" x="6950075" y="4156075"/>
          <p14:tracePt t="73912" x="6950075" y="4160838"/>
          <p14:tracePt t="73924" x="6953250" y="4171950"/>
          <p14:tracePt t="73935" x="6956425" y="4183063"/>
          <p14:tracePt t="73948" x="6956425" y="4191000"/>
          <p14:tracePt t="73964" x="6961188" y="4202113"/>
          <p14:tracePt t="73981" x="6969125" y="4217988"/>
          <p14:tracePt t="73998" x="6969125" y="4225925"/>
          <p14:tracePt t="74014" x="6969125" y="4232275"/>
          <p14:tracePt t="74031" x="6969125" y="4237038"/>
          <p14:tracePt t="74048" x="6969125" y="4244975"/>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E5C8-B2ED-4B89-B2B1-4050979BC821}"/>
              </a:ext>
            </a:extLst>
          </p:cNvPr>
          <p:cNvSpPr>
            <a:spLocks noGrp="1"/>
          </p:cNvSpPr>
          <p:nvPr>
            <p:ph type="title"/>
          </p:nvPr>
        </p:nvSpPr>
        <p:spPr>
          <a:xfrm>
            <a:off x="202842" y="296214"/>
            <a:ext cx="8394700" cy="991673"/>
          </a:xfrm>
        </p:spPr>
        <p:txBody>
          <a:bodyPr/>
          <a:lstStyle/>
          <a:p>
            <a:r>
              <a:rPr lang="en-US" altLang="zh-CN" dirty="0"/>
              <a:t>/user</a:t>
            </a:r>
            <a:r>
              <a:rPr lang="zh-CN" altLang="en-US" dirty="0"/>
              <a:t>下部分函数间的调用关系</a:t>
            </a:r>
            <a:br>
              <a:rPr lang="en-US" altLang="zh-CN" dirty="0"/>
            </a:br>
            <a:endParaRPr lang="en-US" dirty="0"/>
          </a:p>
        </p:txBody>
      </p:sp>
      <p:pic>
        <p:nvPicPr>
          <p:cNvPr id="4" name="图片 3">
            <a:extLst>
              <a:ext uri="{FF2B5EF4-FFF2-40B4-BE49-F238E27FC236}">
                <a16:creationId xmlns:a16="http://schemas.microsoft.com/office/drawing/2014/main" id="{300771DF-59EB-4D82-B37E-495C6FE825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9378" y="1606604"/>
            <a:ext cx="6466996" cy="3644791"/>
          </a:xfrm>
          <a:prstGeom prst="rect">
            <a:avLst/>
          </a:prstGeom>
        </p:spPr>
      </p:pic>
      <p:sp>
        <p:nvSpPr>
          <p:cNvPr id="6" name="文本框 5">
            <a:extLst>
              <a:ext uri="{FF2B5EF4-FFF2-40B4-BE49-F238E27FC236}">
                <a16:creationId xmlns:a16="http://schemas.microsoft.com/office/drawing/2014/main" id="{3E563E17-86EC-4405-B9E1-2A247A2D229B}"/>
              </a:ext>
            </a:extLst>
          </p:cNvPr>
          <p:cNvSpPr txBox="1"/>
          <p:nvPr/>
        </p:nvSpPr>
        <p:spPr>
          <a:xfrm>
            <a:off x="7728228" y="5405207"/>
            <a:ext cx="1415772" cy="461665"/>
          </a:xfrm>
          <a:prstGeom prst="rect">
            <a:avLst/>
          </a:prstGeom>
          <a:noFill/>
        </p:spPr>
        <p:txBody>
          <a:bodyPr wrap="none" rtlCol="0">
            <a:spAutoFit/>
          </a:bodyPr>
          <a:lstStyle/>
          <a:p>
            <a:r>
              <a:rPr lang="zh-CN" altLang="en-US" sz="2400" dirty="0"/>
              <a:t>仅供参考</a:t>
            </a:r>
          </a:p>
        </p:txBody>
      </p:sp>
    </p:spTree>
    <p:extLst>
      <p:ext uri="{BB962C8B-B14F-4D97-AF65-F5344CB8AC3E}">
        <p14:creationId xmlns:p14="http://schemas.microsoft.com/office/powerpoint/2010/main" val="3632080525"/>
      </p:ext>
    </p:extLst>
  </p:cSld>
  <p:clrMapOvr>
    <a:masterClrMapping/>
  </p:clrMapOvr>
  <p:transition advTm="18504">
    <p:wipe dir="r"/>
  </p:transition>
  <p:extLst>
    <p:ext uri="{3A86A75C-4F4B-4683-9AE1-C65F6400EC91}">
      <p14:laserTraceLst xmlns:p14="http://schemas.microsoft.com/office/powerpoint/2010/main">
        <p14:tracePtLst>
          <p14:tracePt t="1436" x="6950075" y="4221163"/>
          <p14:tracePt t="1445" x="6899275" y="4164013"/>
          <p14:tracePt t="1456" x="6880225" y="4125913"/>
          <p14:tracePt t="1469" x="6873875" y="4111625"/>
          <p14:tracePt t="1483" x="6869113" y="4087813"/>
          <p14:tracePt t="1500" x="6858000" y="4068763"/>
          <p14:tracePt t="1516" x="6811963" y="4019550"/>
          <p14:tracePt t="1533" x="6784975" y="3997325"/>
          <p14:tracePt t="1549" x="6740525" y="3951288"/>
          <p14:tracePt t="1566" x="6727825" y="3935413"/>
          <p14:tracePt t="1583" x="6678613" y="3883025"/>
          <p14:tracePt t="1600" x="6645275" y="3844925"/>
          <p14:tracePt t="1616" x="6569075" y="3768725"/>
          <p14:tracePt t="1633" x="6530975" y="3733800"/>
          <p14:tracePt t="1649" x="6454775" y="3649663"/>
          <p14:tracePt t="1666" x="6408738" y="3600450"/>
          <p14:tracePt t="1683" x="6283325" y="3494088"/>
          <p14:tracePt t="1699" x="6218238" y="3436938"/>
          <p14:tracePt t="1716" x="6103938" y="3330575"/>
          <p14:tracePt t="1733" x="6046788" y="3279775"/>
          <p14:tracePt t="1749" x="5951538" y="3184525"/>
          <p14:tracePt t="1766" x="5894388" y="3140075"/>
          <p14:tracePt t="1783" x="5764213" y="3048000"/>
          <p14:tracePt t="1799" x="5676900" y="2994025"/>
          <p14:tracePt t="1816" x="5516563" y="2887663"/>
          <p14:tracePt t="1833" x="5451475" y="2838450"/>
          <p14:tracePt t="1849" x="5356225" y="2751138"/>
          <p14:tracePt t="1866" x="5330825" y="2724150"/>
          <p14:tracePt t="1883" x="5246688" y="2647950"/>
          <p14:tracePt t="1899" x="5189538" y="2606675"/>
          <p14:tracePt t="1916" x="5124450" y="2563813"/>
          <p14:tracePt t="1933" x="4964113" y="2465388"/>
          <p14:tracePt t="1949" x="4895850" y="2422525"/>
          <p14:tracePt t="1953" x="4830763" y="2373313"/>
          <p14:tracePt t="1966" x="4773613" y="2324100"/>
          <p14:tracePt t="1984" x="4713288" y="2274888"/>
          <p14:tracePt t="1999" x="4686300" y="2255838"/>
          <p14:tracePt t="2016" x="4659313" y="2244725"/>
          <p14:tracePt t="2033" x="4579938" y="2198688"/>
          <p14:tracePt t="2049" x="4514850" y="2168525"/>
          <p14:tracePt t="2066" x="4384675" y="2103438"/>
          <p14:tracePt t="2083" x="4332288" y="2079625"/>
          <p14:tracePt t="2099" x="4248150" y="2035175"/>
          <p14:tracePt t="2116" x="4213225" y="2022475"/>
          <p14:tracePt t="2133" x="4164013" y="1997075"/>
          <p14:tracePt t="2149" x="4133850" y="1989138"/>
          <p14:tracePt t="2167" x="4073525" y="1962150"/>
          <p14:tracePt t="2183" x="4038600" y="1951038"/>
          <p14:tracePt t="2199" x="3978275" y="1924050"/>
          <p14:tracePt t="2216" x="3962400" y="1916113"/>
          <p14:tracePt t="2233" x="3935413" y="1901825"/>
          <p14:tracePt t="2249" x="3924300" y="1897063"/>
          <p14:tracePt t="2266" x="3916363" y="1885950"/>
          <p14:tracePt t="2283" x="3905250" y="1882775"/>
          <p14:tracePt t="2299" x="3867150" y="1870075"/>
          <p14:tracePt t="2316" x="3848100" y="1866900"/>
          <p14:tracePt t="2333" x="3821113" y="1855788"/>
          <p14:tracePt t="2349" x="3817938" y="1851025"/>
          <p14:tracePt t="2383" x="3813175" y="1851025"/>
          <p14:tracePt t="2399" x="3810000" y="1851025"/>
          <p14:tracePt t="2416" x="3783013" y="1855788"/>
          <p14:tracePt t="2433" x="3771900" y="1863725"/>
          <p14:tracePt t="2449" x="3752850" y="1863725"/>
          <p14:tracePt t="2466" x="3749675" y="1863725"/>
          <p14:tracePt t="2483" x="3722688" y="1858963"/>
          <p14:tracePt t="3110" x="3722688" y="1866900"/>
          <p14:tracePt t="3222" x="3725863" y="1870075"/>
          <p14:tracePt t="3234" x="3730625" y="1870075"/>
          <p14:tracePt t="3256" x="3725863" y="1870075"/>
          <p14:tracePt t="3268" x="3725863" y="1874838"/>
          <p14:tracePt t="3279" x="3741738" y="1874838"/>
          <p14:tracePt t="3290" x="3744913" y="1874838"/>
          <p14:tracePt t="3301" x="3756025" y="1874838"/>
          <p14:tracePt t="3316" x="3760788" y="1874838"/>
          <p14:tracePt t="3358" x="3752850" y="1874838"/>
          <p14:tracePt t="3369" x="3749675" y="1874838"/>
          <p14:tracePt t="3380" x="3744913" y="1874838"/>
          <p14:tracePt t="3571" x="3749675" y="1874838"/>
          <p14:tracePt t="5315" x="3744913" y="1874838"/>
          <p14:tracePt t="5326" x="3730625" y="1866900"/>
          <p14:tracePt t="5337" x="3703638" y="1855788"/>
          <p14:tracePt t="5349" x="3679825" y="1844675"/>
          <p14:tracePt t="5366" x="3660775" y="1836738"/>
          <p14:tracePt t="5383" x="3597275" y="1817688"/>
          <p14:tracePt t="5399" x="3562350" y="1809750"/>
          <p14:tracePt t="5416" x="3497263" y="1798638"/>
          <p14:tracePt t="5432" x="3475038" y="1790700"/>
          <p14:tracePt t="5449" x="3417888" y="1787525"/>
          <p14:tracePt t="5466" x="3394075" y="1779588"/>
          <p14:tracePt t="5483" x="3336925" y="1768475"/>
          <p14:tracePt t="5499" x="3314700" y="1760538"/>
          <p14:tracePt t="5517" x="3268663" y="1749425"/>
          <p14:tracePt t="5533" x="3249613" y="1744663"/>
          <p14:tracePt t="5549" x="3235325" y="1736725"/>
          <p14:tracePt t="5566" x="3192463" y="1725613"/>
          <p14:tracePt t="5583" x="3170238" y="1722438"/>
          <p14:tracePt t="5599" x="3101975" y="1698625"/>
          <p14:tracePt t="5616" x="3067050" y="1687513"/>
          <p14:tracePt t="5633" x="3017838" y="1660525"/>
          <p14:tracePt t="5649" x="3001963" y="1649413"/>
          <p14:tracePt t="5666" x="2968625" y="1635125"/>
          <p14:tracePt t="5682" x="2949575" y="1627188"/>
          <p14:tracePt t="5699" x="2911475" y="1616075"/>
          <p14:tracePt t="5716" x="2887663" y="1611313"/>
          <p14:tracePt t="5733" x="2830513" y="1597025"/>
          <p14:tracePt t="5749" x="2797175" y="1584325"/>
          <p14:tracePt t="5765" x="2732088" y="1570038"/>
          <p14:tracePt t="5782" x="2705100" y="1558925"/>
          <p14:tracePt t="5799" x="2659063" y="1546225"/>
          <p14:tracePt t="5816" x="2632075" y="1535113"/>
          <p14:tracePt t="5833" x="2571750" y="1508125"/>
          <p14:tracePt t="5849" x="2536825" y="1493838"/>
          <p14:tracePt t="5866" x="2479675" y="1466850"/>
          <p14:tracePt t="5883" x="2460625" y="1455738"/>
          <p14:tracePt t="5899" x="2419350" y="1436688"/>
          <p14:tracePt t="5916" x="2411413" y="1431925"/>
          <p14:tracePt t="5933" x="2397125" y="1425575"/>
          <p14:tracePt t="5949" x="2392363" y="1417638"/>
          <p14:tracePt t="5967" x="2381250" y="1409700"/>
          <p14:tracePt t="5983" x="2378075" y="1401763"/>
          <p14:tracePt t="5999" x="2373313" y="1390650"/>
          <p14:tracePt t="6016" x="2362200" y="1371600"/>
          <p14:tracePt t="6033" x="2359025" y="1360488"/>
          <p14:tracePt t="6049" x="2339975" y="1336675"/>
          <p14:tracePt t="6066" x="2335213" y="1325563"/>
          <p14:tracePt t="6083" x="2316163" y="1317625"/>
          <p14:tracePt t="6099" x="2312988" y="1314450"/>
          <p14:tracePt t="6116" x="2301875" y="1303338"/>
          <p14:tracePt t="6132" x="2297113" y="1298575"/>
          <p14:tracePt t="6149" x="2289175" y="1292225"/>
          <p14:tracePt t="6166" x="2289175" y="1287463"/>
          <p14:tracePt t="6182" x="2289175" y="1276350"/>
          <p14:tracePt t="6199" x="2286000" y="1273175"/>
          <p14:tracePt t="6216" x="2282825" y="1265238"/>
          <p14:tracePt t="6233" x="2282825" y="1260475"/>
          <p14:tracePt t="6249" x="2282825" y="1257300"/>
          <p14:tracePt t="6266" x="2282825" y="1254125"/>
          <p14:tracePt t="6282" x="2286000" y="1249363"/>
          <p14:tracePt t="6299" x="2289175" y="1241425"/>
          <p14:tracePt t="6316" x="2308225" y="1235075"/>
          <p14:tracePt t="6333" x="2320925" y="1227138"/>
          <p14:tracePt t="6349" x="2339975" y="1222375"/>
          <p14:tracePt t="6366" x="2359025" y="1219200"/>
          <p14:tracePt t="6383" x="2389188" y="1208088"/>
          <p14:tracePt t="6399" x="2411413" y="1208088"/>
          <p14:tracePt t="6416" x="2438400" y="1208088"/>
          <p14:tracePt t="6433" x="2492375" y="1219200"/>
          <p14:tracePt t="6449" x="2525713" y="1227138"/>
          <p14:tracePt t="6452" x="2549525" y="1235075"/>
          <p14:tracePt t="6466" x="2568575" y="1238250"/>
          <p14:tracePt t="6483" x="2582863" y="1246188"/>
          <p14:tracePt t="6499" x="2625725" y="1257300"/>
          <p14:tracePt t="6516" x="2647950" y="1260475"/>
          <p14:tracePt t="6533" x="2686050" y="1273175"/>
          <p14:tracePt t="6549" x="2705100" y="1279525"/>
          <p14:tracePt t="6566" x="2735263" y="1292225"/>
          <p14:tracePt t="6582" x="2746375" y="1295400"/>
          <p14:tracePt t="6599" x="2770188" y="1306513"/>
          <p14:tracePt t="6616" x="2778125" y="1311275"/>
          <p14:tracePt t="6633" x="2811463" y="1317625"/>
          <p14:tracePt t="6649" x="2822575" y="1317625"/>
          <p14:tracePt t="6666" x="2841625" y="1322388"/>
          <p14:tracePt t="6682" x="2846388" y="1322388"/>
          <p14:tracePt t="7947" x="2849563" y="1322388"/>
          <p14:tracePt t="7959" x="2868613" y="1322388"/>
          <p14:tracePt t="7970" x="2898775" y="1322388"/>
          <p14:tracePt t="7982" x="2941638" y="1322388"/>
          <p14:tracePt t="7999" x="2982913" y="1322388"/>
          <p14:tracePt t="8016" x="3078163" y="1317625"/>
          <p14:tracePt t="8033" x="3121025" y="1311275"/>
          <p14:tracePt t="8049" x="3254375" y="1295400"/>
          <p14:tracePt t="8066" x="3325813" y="1287463"/>
          <p14:tracePt t="8082" x="3470275" y="1279525"/>
          <p14:tracePt t="8099" x="3532188" y="1279525"/>
          <p14:tracePt t="8116" x="3673475" y="1279525"/>
          <p14:tracePt t="8132" x="3744913" y="1279525"/>
          <p14:tracePt t="8149" x="3897313" y="1279525"/>
          <p14:tracePt t="8166" x="3965575" y="1279525"/>
          <p14:tracePt t="8183" x="4098925" y="1276350"/>
          <p14:tracePt t="8199" x="4171950" y="1276350"/>
          <p14:tracePt t="8216" x="4244975" y="1276350"/>
          <p14:tracePt t="8232" x="4359275" y="1292225"/>
          <p14:tracePt t="8249" x="4411663" y="1298575"/>
          <p14:tracePt t="8266" x="4511675" y="1298575"/>
          <p14:tracePt t="8283" x="4552950" y="1298575"/>
          <p14:tracePt t="8299" x="4637088" y="1298575"/>
          <p14:tracePt t="8316" x="4667250" y="1298575"/>
          <p14:tracePt t="8333" x="4743450" y="1311275"/>
          <p14:tracePt t="8349" x="4773613" y="1311275"/>
          <p14:tracePt t="8366" x="4822825" y="1322388"/>
          <p14:tracePt t="8382" x="4846638" y="1330325"/>
          <p14:tracePt t="8399" x="4892675" y="1341438"/>
          <p14:tracePt t="8416" x="4926013" y="1355725"/>
          <p14:tracePt t="8433" x="4979988" y="1379538"/>
          <p14:tracePt t="8449" x="4994275" y="1387475"/>
          <p14:tracePt t="8466" x="5045075" y="1409700"/>
          <p14:tracePt t="8482" x="5070475" y="1425575"/>
          <p14:tracePt t="8499" x="5113338" y="1447800"/>
          <p14:tracePt t="8516" x="5127625" y="1458913"/>
          <p14:tracePt t="8533" x="5154613" y="1474788"/>
          <p14:tracePt t="8549" x="5173663" y="1485900"/>
          <p14:tracePt t="8566" x="5208588" y="1516063"/>
          <p14:tracePt t="8583" x="5222875" y="1527175"/>
          <p14:tracePt t="8599" x="5246688" y="1546225"/>
          <p14:tracePt t="8616" x="5257800" y="1558925"/>
          <p14:tracePt t="8633" x="5284788" y="1581150"/>
          <p14:tracePt t="8649" x="5295900" y="1592263"/>
          <p14:tracePt t="8667" x="5322888" y="1616075"/>
          <p14:tracePt t="8682" x="5334000" y="1627188"/>
          <p14:tracePt t="8699" x="5345113" y="1638300"/>
          <p14:tracePt t="8716" x="5356225" y="1657350"/>
          <p14:tracePt t="8733" x="5360988" y="1668463"/>
          <p14:tracePt t="8749" x="5372100" y="1687513"/>
          <p14:tracePt t="8766" x="5375275" y="1698625"/>
          <p14:tracePt t="8783" x="5380038" y="1706563"/>
          <p14:tracePt t="8881" x="5380038" y="1711325"/>
          <p14:tracePt t="8892" x="5380038" y="1714500"/>
          <p14:tracePt t="8904" x="5380038" y="1722438"/>
          <p14:tracePt t="8926" x="5380038" y="1725613"/>
          <p14:tracePt t="8983" x="5380038" y="1730375"/>
          <p14:tracePt t="8994" x="5380038" y="1733550"/>
          <p14:tracePt t="9005" x="5380038" y="1736725"/>
          <p14:tracePt t="9016" x="5380038" y="1741488"/>
          <p14:tracePt t="9033" x="5375275" y="1744663"/>
          <p14:tracePt t="9049" x="5372100" y="1768475"/>
          <p14:tracePt t="9066" x="5364163" y="1774825"/>
          <p14:tracePt t="9083" x="5356225" y="1798638"/>
          <p14:tracePt t="9100" x="5349875" y="1809750"/>
          <p14:tracePt t="9117" x="5345113" y="1820863"/>
          <p14:tracePt t="9132" x="5345113" y="1831975"/>
          <p14:tracePt t="9149" x="5345113" y="1839913"/>
          <p14:tracePt t="9166" x="5345113" y="1866900"/>
          <p14:tracePt t="9183" x="5341938" y="1885950"/>
          <p14:tracePt t="9199" x="5330825" y="1931988"/>
          <p14:tracePt t="9216" x="5322888" y="1965325"/>
          <p14:tracePt t="9233" x="5311775" y="2022475"/>
          <p14:tracePt t="9249" x="5303838" y="2054225"/>
          <p14:tracePt t="9266" x="5303838" y="2125663"/>
          <p14:tracePt t="9283" x="5303838" y="2168525"/>
          <p14:tracePt t="9299" x="5303838" y="2251075"/>
          <p14:tracePt t="9316" x="5303838" y="2282825"/>
          <p14:tracePt t="9332" x="5287963" y="2351088"/>
          <p14:tracePt t="9349" x="5284788" y="2381250"/>
          <p14:tracePt t="9366" x="5268913" y="2449513"/>
          <p14:tracePt t="9382" x="5260975" y="2492375"/>
          <p14:tracePt t="9399" x="5260975" y="2563813"/>
          <p14:tracePt t="9416" x="5265738" y="2617788"/>
          <p14:tracePt t="9432" x="5265738" y="2727325"/>
          <p14:tracePt t="9449" x="5254625" y="2781300"/>
          <p14:tracePt t="9466" x="5222875" y="2887663"/>
          <p14:tracePt t="9483" x="5208588" y="2933700"/>
          <p14:tracePt t="9499" x="5178425" y="3040063"/>
          <p14:tracePt t="9516" x="5162550" y="3094038"/>
          <p14:tracePt t="9533" x="5132388" y="3200400"/>
          <p14:tracePt t="9549" x="5121275" y="3235325"/>
          <p14:tracePt t="9567" x="5089525" y="3314700"/>
          <p14:tracePt t="9582" x="5070475" y="3349625"/>
          <p14:tracePt t="9599" x="5048250" y="3375025"/>
          <p14:tracePt t="9616" x="5018088" y="3429000"/>
          <p14:tracePt t="9632" x="4999038" y="3455988"/>
          <p14:tracePt t="9649" x="4956175" y="3505200"/>
          <p14:tracePt t="9666" x="4937125" y="3543300"/>
          <p14:tracePt t="9682" x="4887913" y="3603625"/>
          <p14:tracePt t="9699" x="4868863" y="3630613"/>
          <p14:tracePt t="9716" x="4808538" y="3703638"/>
          <p14:tracePt t="9732" x="4778375" y="3741738"/>
          <p14:tracePt t="9749" x="4721225" y="3813175"/>
          <p14:tracePt t="9766" x="4702175" y="3840163"/>
          <p14:tracePt t="9783" x="4651375" y="3894138"/>
          <p14:tracePt t="9799" x="4618038" y="3924300"/>
          <p14:tracePt t="9816" x="4533900" y="3984625"/>
          <p14:tracePt t="9833" x="4487863" y="4022725"/>
          <p14:tracePt t="9849" x="4416425" y="4092575"/>
          <p14:tracePt t="9866" x="4384675" y="4117975"/>
          <p14:tracePt t="9882" x="4351338" y="4187825"/>
          <p14:tracePt t="9899" x="4335463" y="4221163"/>
          <p14:tracePt t="9916" x="4305300" y="4275138"/>
          <p14:tracePt t="9932" x="4286250" y="4302125"/>
          <p14:tracePt t="9949" x="4244975" y="4362450"/>
          <p14:tracePt t="9966" x="4229100" y="4397375"/>
          <p14:tracePt t="9983" x="4198938" y="4438650"/>
          <p14:tracePt t="9999" x="4187825" y="4465638"/>
          <p14:tracePt t="10017" x="4160838" y="4533900"/>
          <p14:tracePt t="10032" x="4149725" y="4556125"/>
          <p14:tracePt t="10049" x="4133850" y="4583113"/>
          <p14:tracePt t="10066" x="4122738" y="4629150"/>
          <p14:tracePt t="10082" x="4117975" y="4648200"/>
          <p14:tracePt t="10099" x="4106863" y="4675188"/>
          <p14:tracePt t="10116" x="4098925" y="4686300"/>
          <p14:tracePt t="10132" x="4092575" y="4705350"/>
          <p14:tracePt t="10149" x="4084638" y="4716463"/>
          <p14:tracePt t="10166" x="4076700" y="4743450"/>
          <p14:tracePt t="10182" x="4068763" y="4759325"/>
          <p14:tracePt t="10199" x="4068763" y="4792663"/>
          <p14:tracePt t="10216" x="4068763" y="4800600"/>
          <p14:tracePt t="10232" x="4068763" y="4822825"/>
          <p14:tracePt t="10249" x="4065588" y="4830763"/>
          <p14:tracePt t="10266" x="4065588" y="4835525"/>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背景知识</a:t>
            </a:r>
            <a:r>
              <a:rPr lang="en-US" altLang="zh-CN" dirty="0"/>
              <a:t>——文件系统概述</a:t>
            </a:r>
          </a:p>
        </p:txBody>
      </p:sp>
      <p:sp>
        <p:nvSpPr>
          <p:cNvPr id="3" name="Content Placeholder 2"/>
          <p:cNvSpPr>
            <a:spLocks noGrp="1"/>
          </p:cNvSpPr>
          <p:nvPr>
            <p:ph idx="1"/>
          </p:nvPr>
        </p:nvSpPr>
        <p:spPr>
          <a:xfrm>
            <a:off x="276225" y="878418"/>
            <a:ext cx="8589963" cy="5245100"/>
          </a:xfrm>
        </p:spPr>
        <p:txBody>
          <a:bodyPr/>
          <a:lstStyle/>
          <a:p>
            <a:pPr>
              <a:lnSpc>
                <a:spcPct val="100000"/>
              </a:lnSpc>
            </a:pPr>
            <a:r>
              <a:rPr lang="zh-CN" sz="2400" b="0" dirty="0">
                <a:latin typeface="STFangsong" charset="-122"/>
                <a:ea typeface="STFangsong" charset="-122"/>
                <a:cs typeface="STFangsong" charset="-122"/>
              </a:rPr>
              <a:t>文件系统是一种存储和组织计算机数据的方法，它</a:t>
            </a:r>
            <a:r>
              <a:rPr lang="zh-CN" altLang="en-US" sz="2400" b="0" dirty="0">
                <a:latin typeface="STFangsong" charset="-122"/>
                <a:ea typeface="STFangsong" charset="-122"/>
                <a:cs typeface="STFangsong" charset="-122"/>
              </a:rPr>
              <a:t>方便了</a:t>
            </a:r>
            <a:r>
              <a:rPr lang="zh-CN" sz="2400" b="0" dirty="0">
                <a:latin typeface="STFangsong" charset="-122"/>
                <a:ea typeface="STFangsong" charset="-122"/>
                <a:cs typeface="STFangsong" charset="-122"/>
              </a:rPr>
              <a:t>计算机程序对数据</a:t>
            </a:r>
            <a:r>
              <a:rPr lang="zh-CN" altLang="en-US" sz="2400" b="0" dirty="0">
                <a:latin typeface="STFangsong" charset="-122"/>
                <a:ea typeface="STFangsong" charset="-122"/>
                <a:cs typeface="STFangsong" charset="-122"/>
              </a:rPr>
              <a:t>的查找和</a:t>
            </a:r>
            <a:r>
              <a:rPr lang="zh-CN" sz="2400" b="0" dirty="0">
                <a:latin typeface="STFangsong" charset="-122"/>
                <a:ea typeface="STFangsong" charset="-122"/>
                <a:cs typeface="STFangsong" charset="-122"/>
              </a:rPr>
              <a:t>访问</a:t>
            </a:r>
            <a:r>
              <a:rPr lang="zh-CN" altLang="en-US" sz="2400" b="0" dirty="0">
                <a:latin typeface="STFangsong" charset="-122"/>
                <a:ea typeface="STFangsong" charset="-122"/>
                <a:cs typeface="STFangsong" charset="-122"/>
              </a:rPr>
              <a:t>。</a:t>
            </a:r>
            <a:endParaRPr lang="en-US" altLang="zh-CN" sz="2400" b="0" dirty="0">
              <a:latin typeface="STFangsong" charset="-122"/>
              <a:ea typeface="STFangsong" charset="-122"/>
              <a:cs typeface="STFangsong" charset="-122"/>
            </a:endParaRPr>
          </a:p>
          <a:p>
            <a:pPr lvl="1">
              <a:lnSpc>
                <a:spcPct val="100000"/>
              </a:lnSpc>
            </a:pPr>
            <a:r>
              <a:rPr lang="zh-CN" sz="2000" b="0" dirty="0">
                <a:latin typeface="STFangsong" charset="-122"/>
                <a:ea typeface="STFangsong" charset="-122"/>
                <a:cs typeface="STFangsong" charset="-122"/>
              </a:rPr>
              <a:t>使用文件和树形目录的抽象代替了物理设备</a:t>
            </a:r>
            <a:r>
              <a:rPr lang="zh-CN" altLang="en-US" sz="2000" b="0" dirty="0">
                <a:latin typeface="STFangsong" charset="-122"/>
                <a:ea typeface="STFangsong" charset="-122"/>
                <a:cs typeface="STFangsong" charset="-122"/>
              </a:rPr>
              <a:t>的</a:t>
            </a:r>
            <a:r>
              <a:rPr lang="zh-CN" sz="2000" b="0" dirty="0">
                <a:latin typeface="STFangsong" charset="-122"/>
                <a:ea typeface="STFangsong" charset="-122"/>
                <a:cs typeface="STFangsong" charset="-122"/>
              </a:rPr>
              <a:t>数据块</a:t>
            </a:r>
            <a:r>
              <a:rPr lang="zh-CN" altLang="en-US" sz="2000" b="0" dirty="0">
                <a:latin typeface="STFangsong" charset="-122"/>
                <a:ea typeface="STFangsong" charset="-122"/>
                <a:cs typeface="STFangsong" charset="-122"/>
              </a:rPr>
              <a:t>。</a:t>
            </a:r>
            <a:endParaRPr lang="en-US" altLang="zh-CN" sz="2000" b="0" dirty="0">
              <a:latin typeface="STFangsong" charset="-122"/>
              <a:ea typeface="STFangsong" charset="-122"/>
              <a:cs typeface="STFangsong" charset="-122"/>
            </a:endParaRPr>
          </a:p>
          <a:p>
            <a:pPr lvl="1">
              <a:lnSpc>
                <a:spcPct val="100000"/>
              </a:lnSpc>
            </a:pPr>
            <a:r>
              <a:rPr lang="zh-CN" altLang="en-US" sz="2000" dirty="0">
                <a:solidFill>
                  <a:srgbClr val="FF0000"/>
                </a:solidFill>
                <a:latin typeface="STFangsong" charset="-122"/>
                <a:ea typeface="STFangsong" charset="-122"/>
                <a:cs typeface="STFangsong" charset="-122"/>
              </a:rPr>
              <a:t>读数据</a:t>
            </a:r>
            <a:r>
              <a:rPr lang="zh-CN" altLang="en-US" sz="2000" b="0" dirty="0">
                <a:latin typeface="STFangsong" charset="-122"/>
                <a:ea typeface="STFangsong" charset="-122"/>
                <a:cs typeface="STFangsong" charset="-122"/>
              </a:rPr>
              <a:t>：</a:t>
            </a:r>
            <a:r>
              <a:rPr lang="zh-CN" sz="2000" b="0" dirty="0">
                <a:latin typeface="STFangsong" charset="-122"/>
                <a:ea typeface="STFangsong" charset="-122"/>
                <a:cs typeface="STFangsong" charset="-122"/>
              </a:rPr>
              <a:t>用户不必关心数据实际保存在硬盘（或者光盘）的</a:t>
            </a:r>
            <a:r>
              <a:rPr lang="zh-CN" altLang="en-US" sz="2000" b="0" dirty="0">
                <a:latin typeface="STFangsong" charset="-122"/>
                <a:ea typeface="STFangsong" charset="-122"/>
                <a:cs typeface="STFangsong" charset="-122"/>
              </a:rPr>
              <a:t>哪些</a:t>
            </a:r>
            <a:r>
              <a:rPr lang="zh-CN" sz="2000" b="0" dirty="0">
                <a:latin typeface="STFangsong" charset="-122"/>
                <a:ea typeface="STFangsong" charset="-122"/>
                <a:cs typeface="STFangsong" charset="-122"/>
              </a:rPr>
              <a:t>数据块上，只需要记住这个文件的所属目录和文件名。</a:t>
            </a:r>
          </a:p>
          <a:p>
            <a:pPr lvl="1">
              <a:lnSpc>
                <a:spcPct val="100000"/>
              </a:lnSpc>
            </a:pPr>
            <a:r>
              <a:rPr lang="zh-CN" altLang="en-US" sz="2000" dirty="0">
                <a:solidFill>
                  <a:srgbClr val="FF0000"/>
                </a:solidFill>
                <a:latin typeface="STFangsong" charset="-122"/>
                <a:ea typeface="STFangsong" charset="-122"/>
                <a:cs typeface="STFangsong" charset="-122"/>
              </a:rPr>
              <a:t>写数据</a:t>
            </a:r>
            <a:r>
              <a:rPr lang="zh-CN" altLang="en-US" sz="2000" b="0" dirty="0">
                <a:latin typeface="STFangsong" charset="-122"/>
                <a:ea typeface="STFangsong" charset="-122"/>
                <a:cs typeface="STFangsong" charset="-122"/>
              </a:rPr>
              <a:t>：</a:t>
            </a:r>
            <a:r>
              <a:rPr lang="zh-CN" sz="2000" b="0" dirty="0">
                <a:latin typeface="STFangsong" charset="-122"/>
                <a:ea typeface="STFangsong" charset="-122"/>
                <a:cs typeface="STFangsong" charset="-122"/>
              </a:rPr>
              <a:t>用户不必关心硬盘上</a:t>
            </a:r>
            <a:r>
              <a:rPr lang="zh-CN" altLang="en-US" sz="2000" b="0" dirty="0">
                <a:latin typeface="STFangsong" charset="-122"/>
                <a:ea typeface="STFangsong" charset="-122"/>
                <a:cs typeface="STFangsong" charset="-122"/>
              </a:rPr>
              <a:t>哪个</a:t>
            </a:r>
            <a:r>
              <a:rPr lang="zh-CN" sz="2000" b="0" dirty="0">
                <a:latin typeface="STFangsong" charset="-122"/>
                <a:ea typeface="STFangsong" charset="-122"/>
                <a:cs typeface="STFangsong" charset="-122"/>
              </a:rPr>
              <a:t>块地址</a:t>
            </a:r>
            <a:r>
              <a:rPr lang="zh-CN" altLang="en-US" sz="2000" b="0" dirty="0">
                <a:latin typeface="STFangsong" charset="-122"/>
                <a:ea typeface="STFangsong" charset="-122"/>
                <a:cs typeface="STFangsong" charset="-122"/>
              </a:rPr>
              <a:t>未</a:t>
            </a:r>
            <a:r>
              <a:rPr lang="zh-CN" sz="2000" b="0" dirty="0">
                <a:latin typeface="STFangsong" charset="-122"/>
                <a:ea typeface="STFangsong" charset="-122"/>
                <a:cs typeface="STFangsong" charset="-122"/>
              </a:rPr>
              <a:t>被使用，硬盘存储空间</a:t>
            </a:r>
            <a:r>
              <a:rPr lang="zh-CN" altLang="en-US" sz="2000" b="0" dirty="0">
                <a:latin typeface="STFangsong" charset="-122"/>
                <a:ea typeface="STFangsong" charset="-122"/>
                <a:cs typeface="STFangsong" charset="-122"/>
              </a:rPr>
              <a:t>的</a:t>
            </a:r>
            <a:r>
              <a:rPr lang="zh-CN" sz="2000" b="0" dirty="0">
                <a:latin typeface="STFangsong" charset="-122"/>
                <a:ea typeface="STFangsong" charset="-122"/>
                <a:cs typeface="STFangsong" charset="-122"/>
              </a:rPr>
              <a:t>分配和释放由文件系统自动完成，用户只需记住数据被写入</a:t>
            </a:r>
            <a:r>
              <a:rPr lang="zh-CN" altLang="en-US" sz="2000" b="0" dirty="0">
                <a:latin typeface="STFangsong" charset="-122"/>
                <a:ea typeface="STFangsong" charset="-122"/>
                <a:cs typeface="STFangsong" charset="-122"/>
              </a:rPr>
              <a:t>的文件</a:t>
            </a:r>
            <a:r>
              <a:rPr lang="zh-CN" sz="2000" b="0" dirty="0">
                <a:latin typeface="STFangsong" charset="-122"/>
                <a:ea typeface="STFangsong" charset="-122"/>
                <a:cs typeface="STFangsong" charset="-122"/>
              </a:rPr>
              <a:t>。</a:t>
            </a:r>
          </a:p>
          <a:p>
            <a:pPr>
              <a:lnSpc>
                <a:spcPct val="100000"/>
              </a:lnSpc>
            </a:pPr>
            <a:r>
              <a:rPr lang="zh-CN" sz="2400" b="0" dirty="0">
                <a:latin typeface="STFangsong" charset="-122"/>
                <a:ea typeface="STFangsong" charset="-122"/>
                <a:cs typeface="STFangsong" charset="-122"/>
              </a:rPr>
              <a:t>文件系统通常使用</a:t>
            </a:r>
            <a:r>
              <a:rPr lang="zh-CN" sz="2400" dirty="0">
                <a:latin typeface="STFangsong" charset="-122"/>
                <a:ea typeface="STFangsong" charset="-122"/>
                <a:cs typeface="STFangsong" charset="-122"/>
              </a:rPr>
              <a:t>硬盘</a:t>
            </a:r>
            <a:r>
              <a:rPr lang="zh-CN" sz="2400" b="0" dirty="0">
                <a:latin typeface="STFangsong" charset="-122"/>
                <a:ea typeface="STFangsong" charset="-122"/>
                <a:cs typeface="STFangsong" charset="-122"/>
              </a:rPr>
              <a:t>和</a:t>
            </a:r>
            <a:r>
              <a:rPr lang="zh-CN" sz="2400" dirty="0">
                <a:latin typeface="STFangsong" charset="-122"/>
                <a:ea typeface="STFangsong" charset="-122"/>
                <a:cs typeface="STFangsong" charset="-122"/>
              </a:rPr>
              <a:t>光盘</a:t>
            </a:r>
            <a:r>
              <a:rPr lang="zh-CN" altLang="en-US" sz="2400" b="0" dirty="0">
                <a:latin typeface="STFangsong" charset="-122"/>
                <a:ea typeface="STFangsong" charset="-122"/>
                <a:cs typeface="STFangsong" charset="-122"/>
              </a:rPr>
              <a:t>等</a:t>
            </a:r>
            <a:r>
              <a:rPr lang="zh-CN" sz="2400" b="0" dirty="0">
                <a:latin typeface="STFangsong" charset="-122"/>
                <a:ea typeface="STFangsong" charset="-122"/>
                <a:cs typeface="STFangsong" charset="-122"/>
              </a:rPr>
              <a:t>存储设备，并维护文件在设备中的物理位置。</a:t>
            </a:r>
            <a:r>
              <a:rPr lang="zh-CN" sz="2400" dirty="0">
                <a:solidFill>
                  <a:srgbClr val="FF0000"/>
                </a:solidFill>
                <a:latin typeface="STFangsong" charset="-122"/>
                <a:ea typeface="STFangsong" charset="-122"/>
                <a:cs typeface="STFangsong" charset="-122"/>
              </a:rPr>
              <a:t>文件系统</a:t>
            </a:r>
            <a:r>
              <a:rPr lang="zh-CN" altLang="en-US" sz="2400" dirty="0">
                <a:solidFill>
                  <a:srgbClr val="FF0000"/>
                </a:solidFill>
                <a:latin typeface="STFangsong" charset="-122"/>
                <a:ea typeface="STFangsong" charset="-122"/>
                <a:cs typeface="STFangsong" charset="-122"/>
              </a:rPr>
              <a:t>只</a:t>
            </a:r>
            <a:r>
              <a:rPr lang="zh-CN" sz="2400" dirty="0">
                <a:solidFill>
                  <a:srgbClr val="FF0000"/>
                </a:solidFill>
                <a:latin typeface="STFangsong" charset="-122"/>
                <a:ea typeface="STFangsong" charset="-122"/>
                <a:cs typeface="STFangsong" charset="-122"/>
              </a:rPr>
              <a:t>是一种访问数据的</a:t>
            </a:r>
            <a:r>
              <a:rPr lang="zh-CN" altLang="en-US" sz="2400" dirty="0">
                <a:solidFill>
                  <a:srgbClr val="FF0000"/>
                </a:solidFill>
                <a:latin typeface="STFangsong" charset="-122"/>
                <a:ea typeface="STFangsong" charset="-122"/>
                <a:cs typeface="STFangsong" charset="-122"/>
              </a:rPr>
              <a:t>接口</a:t>
            </a:r>
            <a:r>
              <a:rPr lang="zh-CN" sz="2400" b="0" dirty="0">
                <a:latin typeface="STFangsong" charset="-122"/>
                <a:ea typeface="STFangsong" charset="-122"/>
                <a:cs typeface="STFangsong" charset="-122"/>
              </a:rPr>
              <a:t>，实际数据是通过</a:t>
            </a:r>
            <a:r>
              <a:rPr lang="zh-CN" sz="2400" dirty="0">
                <a:latin typeface="STFangsong" charset="-122"/>
                <a:ea typeface="STFangsong" charset="-122"/>
                <a:cs typeface="STFangsong" charset="-122"/>
              </a:rPr>
              <a:t>网络协议</a:t>
            </a:r>
            <a:r>
              <a:rPr lang="zh-CN" sz="2400" b="0" dirty="0">
                <a:latin typeface="STFangsong" charset="-122"/>
                <a:ea typeface="STFangsong" charset="-122"/>
                <a:cs typeface="STFangsong" charset="-122"/>
              </a:rPr>
              <a:t>（如NFS、SMB等）提供的或者</a:t>
            </a:r>
            <a:r>
              <a:rPr lang="zh-CN" altLang="en-US" sz="2400" b="0" dirty="0">
                <a:latin typeface="STFangsong" charset="-122"/>
                <a:ea typeface="STFangsong" charset="-122"/>
                <a:cs typeface="STFangsong" charset="-122"/>
              </a:rPr>
              <a:t>在</a:t>
            </a:r>
            <a:r>
              <a:rPr lang="zh-CN" sz="2400" b="0" dirty="0">
                <a:latin typeface="STFangsong" charset="-122"/>
                <a:ea typeface="STFangsong" charset="-122"/>
                <a:cs typeface="STFangsong" charset="-122"/>
              </a:rPr>
              <a:t>内存上，甚至可能根本没有对应的</a:t>
            </a:r>
            <a:r>
              <a:rPr lang="zh-CN" altLang="en-US" sz="2400" b="0" dirty="0">
                <a:latin typeface="STFangsong" charset="-122"/>
                <a:ea typeface="STFangsong" charset="-122"/>
                <a:cs typeface="STFangsong" charset="-122"/>
              </a:rPr>
              <a:t>物理</a:t>
            </a:r>
            <a:r>
              <a:rPr lang="zh-CN" sz="2400" b="0" dirty="0">
                <a:latin typeface="STFangsong" charset="-122"/>
                <a:ea typeface="STFangsong" charset="-122"/>
                <a:cs typeface="STFangsong" charset="-122"/>
              </a:rPr>
              <a:t>文件。</a:t>
            </a:r>
          </a:p>
          <a:p>
            <a:pPr>
              <a:lnSpc>
                <a:spcPct val="100000"/>
              </a:lnSpc>
            </a:pPr>
            <a:r>
              <a:rPr lang="zh-CN" altLang="en-US" sz="2400" b="0" dirty="0">
                <a:latin typeface="STFangsong" charset="-122"/>
                <a:ea typeface="STFangsong" charset="-122"/>
                <a:cs typeface="STFangsong" charset="-122"/>
              </a:rPr>
              <a:t>简单</a:t>
            </a:r>
            <a:r>
              <a:rPr lang="zh-CN" sz="2400" b="0" dirty="0">
                <a:latin typeface="STFangsong" charset="-122"/>
                <a:ea typeface="STFangsong" charset="-122"/>
                <a:cs typeface="STFangsong" charset="-122"/>
              </a:rPr>
              <a:t>地说，文件系统</a:t>
            </a:r>
            <a:r>
              <a:rPr lang="zh-CN" altLang="en-US" sz="2400" b="0" dirty="0">
                <a:latin typeface="STFangsong" charset="-122"/>
                <a:ea typeface="STFangsong" charset="-122"/>
                <a:cs typeface="STFangsong" charset="-122"/>
              </a:rPr>
              <a:t>通过对磁盘等外设的</a:t>
            </a:r>
            <a:r>
              <a:rPr lang="zh-CN" altLang="en-US" sz="2400" b="0" dirty="0">
                <a:solidFill>
                  <a:srgbClr val="FF0000"/>
                </a:solidFill>
                <a:latin typeface="STFangsong" charset="-122"/>
                <a:ea typeface="STFangsong" charset="-122"/>
                <a:cs typeface="STFangsong" charset="-122"/>
              </a:rPr>
              <a:t>抽象</a:t>
            </a:r>
            <a:r>
              <a:rPr lang="zh-CN" altLang="en-US" sz="2400" b="0" dirty="0">
                <a:latin typeface="STFangsong" charset="-122"/>
                <a:ea typeface="STFangsong" charset="-122"/>
                <a:cs typeface="STFangsong" charset="-122"/>
              </a:rPr>
              <a:t>，向用户提供</a:t>
            </a:r>
            <a:r>
              <a:rPr lang="zh-CN" sz="2400" b="0" dirty="0">
                <a:latin typeface="STFangsong" charset="-122"/>
                <a:ea typeface="STFangsong" charset="-122"/>
                <a:cs typeface="STFangsong" charset="-122"/>
              </a:rPr>
              <a:t>数据的存储、分级组织、访问和获取等</a:t>
            </a:r>
            <a:r>
              <a:rPr lang="zh-CN" altLang="en-US" sz="2400" b="0" dirty="0">
                <a:latin typeface="STFangsong" charset="-122"/>
                <a:ea typeface="STFangsong" charset="-122"/>
                <a:cs typeface="STFangsong" charset="-122"/>
              </a:rPr>
              <a:t>功能</a:t>
            </a:r>
            <a:r>
              <a:rPr lang="zh-CN" sz="2400" b="0" dirty="0">
                <a:latin typeface="STFangsong" charset="-122"/>
                <a:ea typeface="STFangsong" charset="-122"/>
                <a:cs typeface="STFangsong" charset="-122"/>
              </a:rPr>
              <a:t>。</a:t>
            </a:r>
          </a:p>
          <a:p>
            <a:pPr>
              <a:lnSpc>
                <a:spcPct val="100000"/>
              </a:lnSpc>
            </a:pPr>
            <a:endParaRPr lang="zh-CN" altLang="en-US" sz="1800" dirty="0"/>
          </a:p>
          <a:p>
            <a:pPr>
              <a:lnSpc>
                <a:spcPct val="100000"/>
              </a:lnSpc>
            </a:pPr>
            <a:endParaRPr lang="en-US" sz="1800" dirty="0"/>
          </a:p>
        </p:txBody>
      </p:sp>
    </p:spTree>
  </p:cSld>
  <p:clrMapOvr>
    <a:masterClrMapping/>
  </p:clrMapOvr>
  <p:transition advTm="72278">
    <p:wipe dir="r"/>
  </p:transition>
  <p:extLst>
    <p:ext uri="{3A86A75C-4F4B-4683-9AE1-C65F6400EC91}">
      <p14:laserTraceLst xmlns:p14="http://schemas.microsoft.com/office/powerpoint/2010/main">
        <p14:tracePtLst>
          <p14:tracePt t="1053" x="4594225" y="3513138"/>
          <p14:tracePt t="1054" x="4606925" y="3486150"/>
          <p14:tracePt t="1066" x="4651375" y="3363913"/>
          <p14:tracePt t="1083" x="4678363" y="3298825"/>
          <p14:tracePt t="1099" x="4754563" y="3132138"/>
          <p14:tracePt t="1116" x="4778375" y="3067050"/>
          <p14:tracePt t="1133" x="4819650" y="2903538"/>
          <p14:tracePt t="1149" x="4835525" y="2819400"/>
          <p14:tracePt t="1166" x="4849813" y="2686050"/>
          <p14:tracePt t="1183" x="4857750" y="2620963"/>
          <p14:tracePt t="1199" x="4873625" y="2525713"/>
          <p14:tracePt t="1216" x="4879975" y="2476500"/>
          <p14:tracePt t="1233" x="4895850" y="2389188"/>
          <p14:tracePt t="1250" x="4903788" y="2335213"/>
          <p14:tracePt t="1266" x="4918075" y="2251075"/>
          <p14:tracePt t="1283" x="4918075" y="2220913"/>
          <p14:tracePt t="1299" x="4922838" y="2187575"/>
          <p14:tracePt t="1316" x="4930775" y="2133600"/>
          <p14:tracePt t="1333" x="4937125" y="2098675"/>
          <p14:tracePt t="1349" x="4949825" y="2035175"/>
          <p14:tracePt t="1366" x="4956175" y="2000250"/>
          <p14:tracePt t="1383" x="4972050" y="1893888"/>
          <p14:tracePt t="1399" x="4972050" y="1844675"/>
          <p14:tracePt t="1416" x="4972050" y="1801813"/>
          <p14:tracePt t="1433" x="4972050" y="1752600"/>
          <p14:tracePt t="1449" x="4972050" y="1676400"/>
          <p14:tracePt t="1466" x="4972050" y="1646238"/>
          <p14:tracePt t="1483" x="4975225" y="1592263"/>
          <p14:tracePt t="1499" x="4983163" y="1570038"/>
          <p14:tracePt t="1516" x="4987925" y="1550988"/>
          <p14:tracePt t="1533" x="4994275" y="1535113"/>
          <p14:tracePt t="1549" x="5006975" y="1508125"/>
          <p14:tracePt t="1566" x="5006975" y="1497013"/>
          <p14:tracePt t="1583" x="5013325" y="1477963"/>
          <p14:tracePt t="1599" x="5021263" y="1466850"/>
          <p14:tracePt t="1616" x="5026025" y="1450975"/>
          <p14:tracePt t="1633" x="5026025" y="1447800"/>
          <p14:tracePt t="1649" x="5029200" y="1439863"/>
          <p14:tracePt t="1666" x="5029200" y="1431925"/>
          <p14:tracePt t="1683" x="5029200" y="1417638"/>
          <p14:tracePt t="1699" x="5029200" y="1406525"/>
          <p14:tracePt t="1716" x="5029200" y="1393825"/>
          <p14:tracePt t="1733" x="5010150" y="1368425"/>
          <p14:tracePt t="1749" x="4999038" y="1352550"/>
          <p14:tracePt t="1766" x="4937125" y="1303338"/>
          <p14:tracePt t="1783" x="4903788" y="1279525"/>
          <p14:tracePt t="1799" x="4773613" y="1216025"/>
          <p14:tracePt t="1816" x="4697413" y="1184275"/>
          <p14:tracePt t="1833" x="4572000" y="1135063"/>
          <p14:tracePt t="1849" x="4525963" y="1120775"/>
          <p14:tracePt t="1866" x="4441825" y="1096963"/>
          <p14:tracePt t="1883" x="4397375" y="1085850"/>
          <p14:tracePt t="1899" x="4321175" y="1069975"/>
          <p14:tracePt t="1916" x="4286250" y="1063625"/>
          <p14:tracePt t="1933" x="4213225" y="1050925"/>
          <p14:tracePt t="1949" x="4168775" y="1044575"/>
          <p14:tracePt t="1966" x="4084638" y="1028700"/>
          <p14:tracePt t="1983" x="4041775" y="1020763"/>
          <p14:tracePt t="1999" x="3965575" y="1009650"/>
          <p14:tracePt t="2016" x="3902075" y="1001713"/>
          <p14:tracePt t="2033" x="3695700" y="960438"/>
          <p14:tracePt t="2049" x="3641725" y="944563"/>
          <p14:tracePt t="2066" x="3546475" y="922338"/>
          <p14:tracePt t="2083" x="3521075" y="917575"/>
          <p14:tracePt t="2099" x="3494088" y="906463"/>
          <p14:tracePt t="2116" x="3489325" y="906463"/>
          <p14:tracePt t="2133" x="3486150" y="906463"/>
          <p14:tracePt t="3179" x="3489325" y="906463"/>
          <p14:tracePt t="3190" x="3508375" y="898525"/>
          <p14:tracePt t="3201" x="3532188" y="898525"/>
          <p14:tracePt t="3212" x="3554413" y="898525"/>
          <p14:tracePt t="3223" x="3584575" y="895350"/>
          <p14:tracePt t="3235" x="3619500" y="887413"/>
          <p14:tracePt t="3249" x="3660775" y="879475"/>
          <p14:tracePt t="3266" x="3703638" y="879475"/>
          <p14:tracePt t="3283" x="3794125" y="879475"/>
          <p14:tracePt t="3299" x="3856038" y="879475"/>
          <p14:tracePt t="3316" x="3989388" y="884238"/>
          <p14:tracePt t="3333" x="4049713" y="892175"/>
          <p14:tracePt t="3349" x="4133850" y="898525"/>
          <p14:tracePt t="3366" x="4175125" y="898525"/>
          <p14:tracePt t="3383" x="4259263" y="898525"/>
          <p14:tracePt t="3399" x="4302125" y="898525"/>
          <p14:tracePt t="3416" x="4384675" y="898525"/>
          <p14:tracePt t="3433" x="4416425" y="898525"/>
          <p14:tracePt t="3449" x="4468813" y="898525"/>
          <p14:tracePt t="3466" x="4492625" y="898525"/>
          <p14:tracePt t="3483" x="4537075" y="898525"/>
          <p14:tracePt t="3499" x="4568825" y="898525"/>
          <p14:tracePt t="3516" x="4651375" y="898525"/>
          <p14:tracePt t="3533" x="4683125" y="906463"/>
          <p14:tracePt t="3549" x="4724400" y="906463"/>
          <p14:tracePt t="3566" x="4740275" y="906463"/>
          <p14:tracePt t="3583" x="4746625" y="906463"/>
          <p14:tracePt t="3599" x="4773613" y="906463"/>
          <p14:tracePt t="3616" x="4784725" y="906463"/>
          <p14:tracePt t="3633" x="4803775" y="906463"/>
          <p14:tracePt t="3649" x="4816475" y="906463"/>
          <p14:tracePt t="3666" x="4822825" y="898525"/>
          <p14:tracePt t="3683" x="4827588" y="898525"/>
          <p14:tracePt t="3699" x="4830763" y="898525"/>
          <p14:tracePt t="3733" x="4838700" y="898525"/>
          <p14:tracePt t="3749" x="4846638" y="898525"/>
          <p14:tracePt t="3766" x="4854575" y="898525"/>
          <p14:tracePt t="3783" x="4857750" y="898525"/>
          <p14:tracePt t="3799" x="4876800" y="898525"/>
          <p14:tracePt t="3816" x="4887913" y="903288"/>
          <p14:tracePt t="3833" x="4903788" y="911225"/>
          <p14:tracePt t="3849" x="4903788" y="914400"/>
          <p14:tracePt t="3866" x="4887913" y="936625"/>
          <p14:tracePt t="3883" x="4865688" y="949325"/>
          <p14:tracePt t="3899" x="4849813" y="955675"/>
          <p14:tracePt t="4666" x="4857750" y="963613"/>
          <p14:tracePt t="4675" x="4860925" y="968375"/>
          <p14:tracePt t="4720" x="4860925" y="971550"/>
          <p14:tracePt t="4731" x="4860925" y="979488"/>
          <p14:tracePt t="4754" x="4865688" y="987425"/>
          <p14:tracePt t="4765" x="4868863" y="987425"/>
          <p14:tracePt t="4776" x="4873625" y="987425"/>
          <p14:tracePt t="4787" x="4876800" y="987425"/>
          <p14:tracePt t="4821" x="4884738" y="990600"/>
          <p14:tracePt t="4844" x="4879975" y="990600"/>
          <p14:tracePt t="4855" x="4884738" y="990600"/>
          <p14:tracePt t="4866" x="4887913" y="993775"/>
          <p14:tracePt t="4878" x="4892675" y="993775"/>
          <p14:tracePt t="4889" x="4895850" y="993775"/>
          <p14:tracePt t="4900" x="4903788" y="993775"/>
          <p14:tracePt t="4916" x="4911725" y="993775"/>
          <p14:tracePt t="4933" x="4918075" y="993775"/>
          <p14:tracePt t="4949" x="4926013" y="993775"/>
          <p14:tracePt t="5114" x="4930775" y="993775"/>
          <p14:tracePt t="6149" x="4926013" y="993775"/>
          <p14:tracePt t="6160" x="4914900" y="998538"/>
          <p14:tracePt t="6172" x="4899025" y="1006475"/>
          <p14:tracePt t="6183" x="4879975" y="1009650"/>
          <p14:tracePt t="6199" x="4865688" y="1017588"/>
          <p14:tracePt t="6216" x="4830763" y="1025525"/>
          <p14:tracePt t="6233" x="4816475" y="1031875"/>
          <p14:tracePt t="6249" x="4770438" y="1044575"/>
          <p14:tracePt t="6266" x="4743450" y="1050925"/>
          <p14:tracePt t="6283" x="4721225" y="1055688"/>
          <p14:tracePt t="6299" x="4664075" y="1066800"/>
          <p14:tracePt t="6316" x="4632325" y="1074738"/>
          <p14:tracePt t="6333" x="4564063" y="1089025"/>
          <p14:tracePt t="6349" x="4522788" y="1093788"/>
          <p14:tracePt t="6366" x="4446588" y="1108075"/>
          <p14:tracePt t="6383" x="4403725" y="1116013"/>
          <p14:tracePt t="6399" x="4321175" y="1131888"/>
          <p14:tracePt t="6416" x="4286250" y="1135063"/>
          <p14:tracePt t="6433" x="4210050" y="1150938"/>
          <p14:tracePt t="6449" x="4168775" y="1158875"/>
          <p14:tracePt t="6466" x="4060825" y="1173163"/>
          <p14:tracePt t="6483" x="4008438" y="1181100"/>
          <p14:tracePt t="6499" x="3913188" y="1196975"/>
          <p14:tracePt t="6516" x="3870325" y="1200150"/>
          <p14:tracePt t="6533" x="3813175" y="1216025"/>
          <p14:tracePt t="6549" x="3790950" y="1219200"/>
          <p14:tracePt t="6568" x="3733800" y="1235075"/>
          <p14:tracePt t="6584" x="3692525" y="1238250"/>
          <p14:tracePt t="6602" x="3573463" y="1273175"/>
          <p14:tracePt t="6618" x="3521075" y="1287463"/>
          <p14:tracePt t="6635" x="3436938" y="1298575"/>
          <p14:tracePt t="6651" x="3402013" y="1306513"/>
          <p14:tracePt t="6668" x="3317875" y="1322388"/>
          <p14:tracePt t="6684" x="3276600" y="1330325"/>
          <p14:tracePt t="6701" x="3162300" y="1344613"/>
          <p14:tracePt t="6717" x="3108325" y="1352550"/>
          <p14:tracePt t="6724" x="3055938" y="1360488"/>
          <p14:tracePt t="6749" x="2971800" y="1371600"/>
          <p14:tracePt t="6766" x="2925763" y="1379538"/>
          <p14:tracePt t="6783" x="2854325" y="1387475"/>
          <p14:tracePt t="6799" x="2811463" y="1393825"/>
          <p14:tracePt t="6816" x="2716213" y="1409700"/>
          <p14:tracePt t="6833" x="2663825" y="1409700"/>
          <p14:tracePt t="6849" x="2582863" y="1409700"/>
          <p14:tracePt t="6866" x="2549525" y="1409700"/>
          <p14:tracePt t="6883" x="2487613" y="1409700"/>
          <p14:tracePt t="6899" x="2446338" y="1409700"/>
          <p14:tracePt t="6916" x="2354263" y="1409700"/>
          <p14:tracePt t="6933" x="2301875" y="1409700"/>
          <p14:tracePt t="6949" x="2236788" y="1412875"/>
          <p14:tracePt t="6966" x="2220913" y="1420813"/>
          <p14:tracePt t="6983" x="2187575" y="1420813"/>
          <p14:tracePt t="6999" x="2171700" y="1420813"/>
          <p14:tracePt t="7016" x="2136775" y="1417638"/>
          <p14:tracePt t="7033" x="2130425" y="1417638"/>
          <p14:tracePt t="7049" x="2117725" y="1412875"/>
          <p14:tracePt t="7431" x="2125663" y="1409700"/>
          <p14:tracePt t="7442" x="2141538" y="1406525"/>
          <p14:tracePt t="7466" x="2168525" y="1393825"/>
          <p14:tracePt t="7483" x="2179638" y="1387475"/>
          <p14:tracePt t="7499" x="2206625" y="1382713"/>
          <p14:tracePt t="7516" x="2228850" y="1374775"/>
          <p14:tracePt t="7533" x="2274888" y="1371600"/>
          <p14:tracePt t="7549" x="2297113" y="1371600"/>
          <p14:tracePt t="7568" x="2359025" y="1371600"/>
          <p14:tracePt t="7585" x="2392363" y="1363663"/>
          <p14:tracePt t="7599" x="2476500" y="1355725"/>
          <p14:tracePt t="7616" x="2517775" y="1349375"/>
          <p14:tracePt t="7633" x="2560638" y="1349375"/>
          <p14:tracePt t="7649" x="2644775" y="1349375"/>
          <p14:tracePt t="7666" x="2686050" y="1349375"/>
          <p14:tracePt t="7683" x="2770188" y="1349375"/>
          <p14:tracePt t="7699" x="2800350" y="1349375"/>
          <p14:tracePt t="7716" x="2873375" y="1349375"/>
          <p14:tracePt t="7733" x="2895600" y="1349375"/>
          <p14:tracePt t="7749" x="2925763" y="1349375"/>
          <p14:tracePt t="7766" x="2944813" y="1349375"/>
          <p14:tracePt t="7783" x="2968625" y="1349375"/>
          <p14:tracePt t="7799" x="2979738" y="1352550"/>
          <p14:tracePt t="7816" x="3001963" y="1355725"/>
          <p14:tracePt t="7833" x="3009900" y="1355725"/>
          <p14:tracePt t="7849" x="3028950" y="1363663"/>
          <p14:tracePt t="7866" x="3036888" y="1368425"/>
          <p14:tracePt t="7883" x="3044825" y="1371600"/>
          <p14:tracePt t="7899" x="3048000" y="1371600"/>
          <p14:tracePt t="7916" x="3051175" y="1371600"/>
          <p14:tracePt t="7933" x="3055938" y="1371600"/>
          <p14:tracePt t="7949" x="3059113" y="1371600"/>
          <p14:tracePt t="7966" x="3063875" y="1371600"/>
          <p14:tracePt t="7983" x="3074988" y="1374775"/>
          <p14:tracePt t="7999" x="3078163" y="1374775"/>
          <p14:tracePt t="8016" x="3086100" y="1379538"/>
          <p14:tracePt t="8033" x="3089275" y="1379538"/>
          <p14:tracePt t="8049" x="3101975" y="1379538"/>
          <p14:tracePt t="8066" x="3105150" y="1379538"/>
          <p14:tracePt t="8083" x="3108325" y="1379538"/>
          <p14:tracePt t="8099" x="3116263" y="1379538"/>
          <p14:tracePt t="8116" x="3121025" y="1379538"/>
          <p14:tracePt t="8133" x="3132138" y="1379538"/>
          <p14:tracePt t="8149" x="3135313" y="1379538"/>
          <p14:tracePt t="8166" x="3146425" y="1379538"/>
          <p14:tracePt t="8183" x="3159125" y="1379538"/>
          <p14:tracePt t="8199" x="3189288" y="1379538"/>
          <p14:tracePt t="8216" x="3208338" y="1379538"/>
          <p14:tracePt t="8233" x="3235325" y="1371600"/>
          <p14:tracePt t="8249" x="3241675" y="1371600"/>
          <p14:tracePt t="8266" x="3265488" y="1368425"/>
          <p14:tracePt t="8283" x="3273425" y="1363663"/>
          <p14:tracePt t="8299" x="3292475" y="1363663"/>
          <p14:tracePt t="8316" x="3311525" y="1355725"/>
          <p14:tracePt t="8333" x="3341688" y="1352550"/>
          <p14:tracePt t="8349" x="3352800" y="1344613"/>
          <p14:tracePt t="8366" x="3379788" y="1341438"/>
          <p14:tracePt t="8383" x="3390900" y="1341438"/>
          <p14:tracePt t="8399" x="3417888" y="1333500"/>
          <p14:tracePt t="8416" x="3432175" y="1333500"/>
          <p14:tracePt t="8433" x="3470275" y="1330325"/>
          <p14:tracePt t="8449" x="3497263" y="1322388"/>
          <p14:tracePt t="8466" x="3535363" y="1311275"/>
          <p14:tracePt t="8483" x="3554413" y="1306513"/>
          <p14:tracePt t="8500" x="3578225" y="1306513"/>
          <p14:tracePt t="8516" x="3597275" y="1306513"/>
          <p14:tracePt t="8533" x="3611563" y="1298575"/>
          <p14:tracePt t="8549" x="3646488" y="1298575"/>
          <p14:tracePt t="8567" x="3684588" y="1298575"/>
          <p14:tracePt t="8583" x="3698875" y="1298575"/>
          <p14:tracePt t="8599" x="3714750" y="1298575"/>
          <p14:tracePt t="8616" x="3756025" y="1298575"/>
          <p14:tracePt t="8633" x="3771900" y="1303338"/>
          <p14:tracePt t="8649" x="3817938" y="1306513"/>
          <p14:tracePt t="8666" x="3840163" y="1314450"/>
          <p14:tracePt t="8683" x="3886200" y="1314450"/>
          <p14:tracePt t="8699" x="3908425" y="1314450"/>
          <p14:tracePt t="8716" x="3954463" y="1314450"/>
          <p14:tracePt t="8733" x="3970338" y="1314450"/>
          <p14:tracePt t="8749" x="4003675" y="1314450"/>
          <p14:tracePt t="8766" x="4019550" y="1314450"/>
          <p14:tracePt t="8783" x="4065588" y="1314450"/>
          <p14:tracePt t="8799" x="4087813" y="1314450"/>
          <p14:tracePt t="8816" x="4133850" y="1314450"/>
          <p14:tracePt t="8833" x="4152900" y="1317625"/>
          <p14:tracePt t="8849" x="4191000" y="1330325"/>
          <p14:tracePt t="8866" x="4213225" y="1336675"/>
          <p14:tracePt t="8883" x="4264025" y="1349375"/>
          <p14:tracePt t="8899" x="4278313" y="1349375"/>
          <p14:tracePt t="8916" x="4324350" y="1349375"/>
          <p14:tracePt t="8933" x="4346575" y="1352550"/>
          <p14:tracePt t="8950" x="4381500" y="1363663"/>
          <p14:tracePt t="8966" x="4397375" y="1371600"/>
          <p14:tracePt t="8983" x="4411663" y="1371600"/>
          <p14:tracePt t="8999" x="4446588" y="1382713"/>
          <p14:tracePt t="9016" x="4468813" y="1387475"/>
          <p14:tracePt t="9033" x="4511675" y="1393825"/>
          <p14:tracePt t="9049" x="4533900" y="1393825"/>
          <p14:tracePt t="9066" x="4572000" y="1398588"/>
          <p14:tracePt t="9083" x="4594225" y="1406525"/>
          <p14:tracePt t="9099" x="4637088" y="1409700"/>
          <p14:tracePt t="9116" x="4659313" y="1417638"/>
          <p14:tracePt t="9132" x="4716463" y="1428750"/>
          <p14:tracePt t="9149" x="4746625" y="1436688"/>
          <p14:tracePt t="9166" x="4797425" y="1447800"/>
          <p14:tracePt t="9183" x="4811713" y="1450975"/>
          <p14:tracePt t="9199" x="4846638" y="1458913"/>
          <p14:tracePt t="9216" x="4860925" y="1458913"/>
          <p14:tracePt t="9233" x="4906963" y="1463675"/>
          <p14:tracePt t="9249" x="4930775" y="1470025"/>
          <p14:tracePt t="9266" x="4994275" y="1470025"/>
          <p14:tracePt t="9283" x="5010150" y="1470025"/>
          <p14:tracePt t="9299" x="5045075" y="1470025"/>
          <p14:tracePt t="9316" x="5051425" y="1470025"/>
          <p14:tracePt t="9333" x="5067300" y="1470025"/>
          <p14:tracePt t="9349" x="5075238" y="1470025"/>
          <p14:tracePt t="9366" x="5094288" y="1470025"/>
          <p14:tracePt t="9383" x="5105400" y="1470025"/>
          <p14:tracePt t="9399" x="5121275" y="1470025"/>
          <p14:tracePt t="9416" x="5124450" y="1470025"/>
          <p14:tracePt t="9433" x="5127625" y="1470025"/>
          <p14:tracePt t="9449" x="5135563" y="1470025"/>
          <p14:tracePt t="9466" x="5140325" y="1470025"/>
          <p14:tracePt t="9483" x="5151438" y="1470025"/>
          <p14:tracePt t="9499" x="5154613" y="1470025"/>
          <p14:tracePt t="9516" x="5162550" y="1470025"/>
          <p14:tracePt t="9533" x="5165725" y="1470025"/>
          <p14:tracePt t="9549" x="5178425" y="1470025"/>
          <p14:tracePt t="9567" x="5181600" y="1470025"/>
          <p14:tracePt t="9583" x="5192713" y="1470025"/>
          <p14:tracePt t="9599" x="5197475" y="1470025"/>
          <p14:tracePt t="9616" x="5208588" y="1470025"/>
          <p14:tracePt t="9633" x="5211763" y="1470025"/>
          <p14:tracePt t="9649" x="5219700" y="1466850"/>
          <p14:tracePt t="9666" x="5222875" y="1463675"/>
          <p14:tracePt t="9683" x="5230813" y="1455738"/>
          <p14:tracePt t="9699" x="5238750" y="1455738"/>
          <p14:tracePt t="9716" x="5257800" y="1447800"/>
          <p14:tracePt t="9733" x="5265738" y="1447800"/>
          <p14:tracePt t="9749" x="5276850" y="1439863"/>
          <p14:tracePt t="9766" x="5280025" y="1439863"/>
          <p14:tracePt t="9783" x="5284788" y="1439863"/>
          <p14:tracePt t="9918" x="5287963" y="1431925"/>
          <p14:tracePt t="9929" x="5292725" y="1428750"/>
          <p14:tracePt t="9940" x="5295900" y="1428750"/>
          <p14:tracePt t="9951" x="5303838" y="1428750"/>
          <p14:tracePt t="9966" x="5307013" y="1425575"/>
          <p14:tracePt t="9983" x="5311775" y="1425575"/>
          <p14:tracePt t="9999" x="5318125" y="1417638"/>
          <p14:tracePt t="10016" x="5322888" y="1417638"/>
          <p14:tracePt t="10033" x="5337175" y="1409700"/>
          <p14:tracePt t="10049" x="5349875" y="1401763"/>
          <p14:tracePt t="10066" x="5368925" y="1398588"/>
          <p14:tracePt t="10083" x="5383213" y="1390650"/>
          <p14:tracePt t="10099" x="5402263" y="1390650"/>
          <p14:tracePt t="10116" x="5413375" y="1390650"/>
          <p14:tracePt t="10133" x="5432425" y="1387475"/>
          <p14:tracePt t="10149" x="5445125" y="1382713"/>
          <p14:tracePt t="10166" x="5459413" y="1382713"/>
          <p14:tracePt t="10182" x="5467350" y="1382713"/>
          <p14:tracePt t="10199" x="5486400" y="1374775"/>
          <p14:tracePt t="10216" x="5497513" y="1374775"/>
          <p14:tracePt t="10233" x="5516563" y="1363663"/>
          <p14:tracePt t="10249" x="5527675" y="1363663"/>
          <p14:tracePt t="10266" x="5546725" y="1363663"/>
          <p14:tracePt t="10283" x="5559425" y="1363663"/>
          <p14:tracePt t="10300" x="5578475" y="1363663"/>
          <p14:tracePt t="10316" x="5584825" y="1360488"/>
          <p14:tracePt t="10332" x="5597525" y="1360488"/>
          <p14:tracePt t="10349" x="5616575" y="1355725"/>
          <p14:tracePt t="10366" x="5619750" y="1355725"/>
          <p14:tracePt t="10383" x="5630863" y="1355725"/>
          <p14:tracePt t="10399" x="5635625" y="1355725"/>
          <p14:tracePt t="10416" x="5654675" y="1355725"/>
          <p14:tracePt t="10433" x="5657850" y="1355725"/>
          <p14:tracePt t="10449" x="5676900" y="1355725"/>
          <p14:tracePt t="10466" x="5680075" y="1355725"/>
          <p14:tracePt t="10483" x="5688013" y="1355725"/>
          <p14:tracePt t="10499" x="5695950" y="1355725"/>
          <p14:tracePt t="10516" x="5703888" y="1355725"/>
          <p14:tracePt t="10533" x="5707063" y="1355725"/>
          <p14:tracePt t="10549" x="5715000" y="1355725"/>
          <p14:tracePt t="10566" x="5718175" y="1355725"/>
          <p14:tracePt t="10583" x="5730875" y="1355725"/>
          <p14:tracePt t="10599" x="5734050" y="1355725"/>
          <p14:tracePt t="10616" x="5761038" y="1355725"/>
          <p14:tracePt t="10633" x="5783263" y="1363663"/>
          <p14:tracePt t="10649" x="5829300" y="1374775"/>
          <p14:tracePt t="10666" x="5845175" y="1374775"/>
          <p14:tracePt t="10683" x="5867400" y="1379538"/>
          <p14:tracePt t="10699" x="5870575" y="1379538"/>
          <p14:tracePt t="10716" x="5875338" y="1379538"/>
          <p14:tracePt t="10964" x="5875338" y="1382713"/>
          <p14:tracePt t="10975" x="5878513" y="1387475"/>
          <p14:tracePt t="10999" x="5886450" y="1398588"/>
          <p14:tracePt t="11016" x="5889625" y="1401763"/>
          <p14:tracePt t="11033" x="5902325" y="1409700"/>
          <p14:tracePt t="11049" x="5902325" y="1412875"/>
          <p14:tracePt t="11066" x="5905500" y="1425575"/>
          <p14:tracePt t="11083" x="5905500" y="1428750"/>
          <p14:tracePt t="11099" x="5905500" y="1436688"/>
          <p14:tracePt t="11116" x="5905500" y="1439863"/>
          <p14:tracePt t="11133" x="5902325" y="1447800"/>
          <p14:tracePt t="11166" x="5889625" y="1458913"/>
          <p14:tracePt t="11183" x="5886450" y="1463675"/>
          <p14:tracePt t="11200" x="5875338" y="1470025"/>
          <p14:tracePt t="11216" x="5864225" y="1477963"/>
          <p14:tracePt t="11232" x="5859463" y="1482725"/>
          <p14:tracePt t="11235" x="5848350" y="1485900"/>
          <p14:tracePt t="11249" x="5837238" y="1489075"/>
          <p14:tracePt t="11266" x="5821363" y="1497013"/>
          <p14:tracePt t="11283" x="5749925" y="1508125"/>
          <p14:tracePt t="11316" x="5726113" y="1520825"/>
          <p14:tracePt t="11978" x="5722938" y="1524000"/>
          <p14:tracePt t="11988" x="5711825" y="1527175"/>
          <p14:tracePt t="12033" x="5707063" y="1527175"/>
          <p14:tracePt t="12055" x="5707063" y="1531938"/>
          <p14:tracePt t="12066" x="5707063" y="1539875"/>
          <p14:tracePt t="12077" x="5718175" y="1543050"/>
          <p14:tracePt t="12089" x="5756275" y="1543050"/>
          <p14:tracePt t="12100" x="5799138" y="1550988"/>
          <p14:tracePt t="12116" x="5832475" y="1554163"/>
          <p14:tracePt t="12132" x="5845175" y="1554163"/>
          <p14:tracePt t="12149" x="5859463" y="1550988"/>
          <p14:tracePt t="12166" x="5867400" y="1543050"/>
          <p14:tracePt t="12182" x="5908675" y="1531938"/>
          <p14:tracePt t="12199" x="5940425" y="1527175"/>
          <p14:tracePt t="12216" x="6011863" y="1527175"/>
          <p14:tracePt t="12233" x="6057900" y="1520825"/>
          <p14:tracePt t="12235" x="6088063" y="1512888"/>
          <p14:tracePt t="12249" x="6118225" y="1512888"/>
          <p14:tracePt t="12266" x="6145213" y="1508125"/>
          <p14:tracePt t="12283" x="6175375" y="1501775"/>
          <p14:tracePt t="12299" x="6194425" y="1501775"/>
          <p14:tracePt t="12316" x="6226175" y="1489075"/>
          <p14:tracePt t="12332" x="6245225" y="1485900"/>
          <p14:tracePt t="12349" x="6289675" y="1474788"/>
          <p14:tracePt t="12366" x="6313488" y="1466850"/>
          <p14:tracePt t="12382" x="6346825" y="1455738"/>
          <p14:tracePt t="12399" x="6359525" y="1455738"/>
          <p14:tracePt t="12416" x="6378575" y="1450975"/>
          <p14:tracePt t="12432" x="6384925" y="1450975"/>
          <p14:tracePt t="12449" x="6397625" y="1450975"/>
          <p14:tracePt t="12466" x="6400800" y="1450975"/>
          <p14:tracePt t="12482" x="6403975" y="1450975"/>
          <p14:tracePt t="16365" x="6389688" y="1455738"/>
          <p14:tracePt t="16374" x="6373813" y="1466850"/>
          <p14:tracePt t="16382" x="6354763" y="1477963"/>
          <p14:tracePt t="16399" x="6308725" y="1489075"/>
          <p14:tracePt t="16416" x="6275388" y="1497013"/>
          <p14:tracePt t="16432" x="6191250" y="1512888"/>
          <p14:tracePt t="16449" x="6126163" y="1520825"/>
          <p14:tracePt t="16466" x="6019800" y="1543050"/>
          <p14:tracePt t="16482" x="5965825" y="1558925"/>
          <p14:tracePt t="16499" x="5870575" y="1589088"/>
          <p14:tracePt t="16516" x="5818188" y="1603375"/>
          <p14:tracePt t="16532" x="5699125" y="1635125"/>
          <p14:tracePt t="16549" x="5627688" y="1649413"/>
          <p14:tracePt t="16566" x="5470525" y="1684338"/>
          <p14:tracePt t="16582" x="5399088" y="1698625"/>
          <p14:tracePt t="16599" x="5203825" y="1733550"/>
          <p14:tracePt t="16616" x="5102225" y="1749425"/>
          <p14:tracePt t="16632" x="5021263" y="1755775"/>
          <p14:tracePt t="16649" x="4846638" y="1782763"/>
          <p14:tracePt t="16666" x="4784725" y="1790700"/>
          <p14:tracePt t="16682" x="4610100" y="1825625"/>
          <p14:tracePt t="16699" x="4525963" y="1839913"/>
          <p14:tracePt t="16716" x="4381500" y="1863725"/>
          <p14:tracePt t="16732" x="4308475" y="1882775"/>
          <p14:tracePt t="16749" x="4183063" y="1905000"/>
          <p14:tracePt t="16766" x="4122738" y="1920875"/>
          <p14:tracePt t="16782" x="3997325" y="1943100"/>
          <p14:tracePt t="16799" x="3921125" y="1958975"/>
          <p14:tracePt t="16816" x="3768725" y="1992313"/>
          <p14:tracePt t="16832" x="3703638" y="2008188"/>
          <p14:tracePt t="16849" x="3565525" y="2041525"/>
          <p14:tracePt t="16866" x="3494088" y="2057400"/>
          <p14:tracePt t="16882" x="3360738" y="2079625"/>
          <p14:tracePt t="16899" x="3276600" y="2098675"/>
          <p14:tracePt t="16916" x="3151188" y="2122488"/>
          <p14:tracePt t="16932" x="3097213" y="2130425"/>
          <p14:tracePt t="16949" x="3048000" y="2141538"/>
          <p14:tracePt t="16966" x="3032125" y="2152650"/>
          <p14:tracePt t="16982" x="3009900" y="2163763"/>
          <p14:tracePt t="16999" x="3001963" y="2163763"/>
          <p14:tracePt t="17016" x="2994025" y="2155825"/>
          <p14:tracePt t="17032" x="2982913" y="2152650"/>
          <p14:tracePt t="17556" x="2979738" y="2155825"/>
          <p14:tracePt t="17567" x="2979738" y="2152650"/>
          <p14:tracePt t="17582" x="2982913" y="2152650"/>
          <p14:tracePt t="17601" x="2979738" y="2152650"/>
          <p14:tracePt t="17623" x="2979738" y="2155825"/>
          <p14:tracePt t="17635" x="2974975" y="2155825"/>
          <p14:tracePt t="17649" x="2971800" y="2155825"/>
          <p14:tracePt t="17666" x="2968625" y="2155825"/>
          <p14:tracePt t="17682" x="2949575" y="2155825"/>
          <p14:tracePt t="17699" x="2930525" y="2155825"/>
          <p14:tracePt t="17716" x="2892425" y="2155825"/>
          <p14:tracePt t="17733" x="2868613" y="2155825"/>
          <p14:tracePt t="17749" x="2830513" y="2168525"/>
          <p14:tracePt t="17766" x="2808288" y="2168525"/>
          <p14:tracePt t="17782" x="2751138" y="2179638"/>
          <p14:tracePt t="17799" x="2716213" y="2187575"/>
          <p14:tracePt t="17816" x="2651125" y="2201863"/>
          <p14:tracePt t="17832" x="2628900" y="2206625"/>
          <p14:tracePt t="17849" x="2587625" y="2217738"/>
          <p14:tracePt t="17866" x="2563813" y="2225675"/>
          <p14:tracePt t="17882" x="2517775" y="2236788"/>
          <p14:tracePt t="17899" x="2484438" y="2239963"/>
          <p14:tracePt t="17916" x="2419350" y="2247900"/>
          <p14:tracePt t="17932" x="2384425" y="2255838"/>
          <p14:tracePt t="17949" x="2354263" y="2263775"/>
          <p14:tracePt t="17966" x="2297113" y="2266950"/>
          <p14:tracePt t="17982" x="2274888" y="2266950"/>
          <p14:tracePt t="17999" x="2236788" y="2266950"/>
          <p14:tracePt t="18016" x="2212975" y="2266950"/>
          <p14:tracePt t="18032" x="2152650" y="2266950"/>
          <p14:tracePt t="18049" x="2130425" y="2266950"/>
          <p14:tracePt t="18066" x="2092325" y="2266950"/>
          <p14:tracePt t="18082" x="2079625" y="2266950"/>
          <p14:tracePt t="18099" x="2046288" y="2266950"/>
          <p14:tracePt t="18116" x="2030413" y="2266950"/>
          <p14:tracePt t="18132" x="2000250" y="2266950"/>
          <p14:tracePt t="18149" x="1973263" y="2266950"/>
          <p14:tracePt t="18166" x="1943100" y="2259013"/>
          <p14:tracePt t="18182" x="1920875" y="2259013"/>
          <p14:tracePt t="18199" x="1885950" y="2255838"/>
          <p14:tracePt t="18216" x="1870075" y="2255838"/>
          <p14:tracePt t="18232" x="1825625" y="2255838"/>
          <p14:tracePt t="18249" x="1801813" y="2255838"/>
          <p14:tracePt t="18266" x="1755775" y="2255838"/>
          <p14:tracePt t="18282" x="1733550" y="2255838"/>
          <p14:tracePt t="18299" x="1698625" y="2255838"/>
          <p14:tracePt t="18316" x="1684338" y="2255838"/>
          <p14:tracePt t="18332" x="1654175" y="2255838"/>
          <p14:tracePt t="18349" x="1635125" y="2255838"/>
          <p14:tracePt t="18366" x="1589088" y="2255838"/>
          <p14:tracePt t="18382" x="1565275" y="2255838"/>
          <p14:tracePt t="18399" x="1527175" y="2266950"/>
          <p14:tracePt t="18416" x="1516063" y="2274888"/>
          <p14:tracePt t="18432" x="1504950" y="2278063"/>
          <p14:tracePt t="18449" x="1485900" y="2289175"/>
          <p14:tracePt t="18466" x="1466850" y="2293938"/>
          <p14:tracePt t="18482" x="1436688" y="2305050"/>
          <p14:tracePt t="18499" x="1425575" y="2312988"/>
          <p14:tracePt t="18516" x="1401763" y="2320925"/>
          <p14:tracePt t="18532" x="1393825" y="2327275"/>
          <p14:tracePt t="18549" x="1371600" y="2335213"/>
          <p14:tracePt t="18566" x="1360488" y="2343150"/>
          <p14:tracePt t="18584" x="1341438" y="2351088"/>
          <p14:tracePt t="18599" x="1330325" y="2359025"/>
          <p14:tracePt t="18616" x="1314450" y="2365375"/>
          <p14:tracePt t="18632" x="1311275" y="2370138"/>
          <p14:tracePt t="18649" x="1303338" y="2381250"/>
          <p14:tracePt t="18666" x="1298575" y="2384425"/>
          <p14:tracePt t="18682" x="1292225" y="2392363"/>
          <p14:tracePt t="18699" x="1292225" y="2397125"/>
          <p14:tracePt t="18716" x="1292225" y="2400300"/>
          <p14:tracePt t="18749" x="1292225" y="2408238"/>
          <p14:tracePt t="18760" x="1292225" y="2411413"/>
          <p14:tracePt t="18771" x="1292225" y="2416175"/>
          <p14:tracePt t="18783" x="1292225" y="2419350"/>
          <p14:tracePt t="18799" x="1292225" y="2422525"/>
          <p14:tracePt t="18816" x="1292225" y="2430463"/>
          <p14:tracePt t="18832" x="1292225" y="2438400"/>
          <p14:tracePt t="18849" x="1303338" y="2446338"/>
          <p14:tracePt t="18866" x="1314450" y="2449513"/>
          <p14:tracePt t="18882" x="1325563" y="2457450"/>
          <p14:tracePt t="18899" x="1341438" y="2465388"/>
          <p14:tracePt t="18916" x="1344613" y="2468563"/>
          <p14:tracePt t="18932" x="1363663" y="2479675"/>
          <p14:tracePt t="18949" x="1379538" y="2484438"/>
          <p14:tracePt t="18966" x="1412875" y="2495550"/>
          <p14:tracePt t="18982" x="1431925" y="2503488"/>
          <p14:tracePt t="18999" x="1458913" y="2506663"/>
          <p14:tracePt t="19016" x="1466850" y="2506663"/>
          <p14:tracePt t="19032" x="1477963" y="2506663"/>
          <p14:tracePt t="19049" x="1482725" y="2506663"/>
          <p14:tracePt t="19066" x="1489075" y="2506663"/>
          <p14:tracePt t="19082" x="1493838" y="2506663"/>
          <p14:tracePt t="19099" x="1512888" y="2506663"/>
          <p14:tracePt t="19116" x="1524000" y="2506663"/>
          <p14:tracePt t="19132" x="1543050" y="2506663"/>
          <p14:tracePt t="19149" x="1558925" y="2506663"/>
          <p14:tracePt t="19166" x="1592263" y="2498725"/>
          <p14:tracePt t="19182" x="1608138" y="2498725"/>
          <p14:tracePt t="19199" x="1627188" y="2495550"/>
          <p14:tracePt t="19216" x="1638300" y="2495550"/>
          <p14:tracePt t="19232" x="1657350" y="2492375"/>
          <p14:tracePt t="19249" x="1668463" y="2492375"/>
          <p14:tracePt t="19266" x="1687513" y="2492375"/>
          <p14:tracePt t="19282" x="1695450" y="2492375"/>
          <p14:tracePt t="19299" x="1717675" y="2484438"/>
          <p14:tracePt t="19316" x="1730375" y="2479675"/>
          <p14:tracePt t="19332" x="1736725" y="2479675"/>
          <p14:tracePt t="19349" x="1752600" y="2476500"/>
          <p14:tracePt t="19366" x="1755775" y="2473325"/>
          <p14:tracePt t="19382" x="1768475" y="2460625"/>
          <p14:tracePt t="19399" x="1774825" y="2457450"/>
          <p14:tracePt t="19416" x="1787525" y="2449513"/>
          <p14:tracePt t="19432" x="1790700" y="2446338"/>
          <p14:tracePt t="19449" x="1801813" y="2435225"/>
          <p14:tracePt t="19466" x="1806575" y="2430463"/>
          <p14:tracePt t="19482" x="1817688" y="2422525"/>
          <p14:tracePt t="19499" x="1825625" y="2419350"/>
          <p14:tracePt t="19516" x="1831975" y="2408238"/>
          <p14:tracePt t="19532" x="1836738" y="2403475"/>
          <p14:tracePt t="19549" x="1844675" y="2397125"/>
          <p14:tracePt t="19566" x="1847850" y="2392363"/>
          <p14:tracePt t="19584" x="1858963" y="2381250"/>
          <p14:tracePt t="19599" x="1863725" y="2378075"/>
          <p14:tracePt t="19616" x="1866900" y="2370138"/>
          <p14:tracePt t="19632" x="1870075" y="2365375"/>
          <p14:tracePt t="19649" x="1878013" y="2359025"/>
          <p14:tracePt t="19666" x="1882775" y="2354263"/>
          <p14:tracePt t="19682" x="1893888" y="2343150"/>
          <p14:tracePt t="19699" x="1893888" y="2339975"/>
          <p14:tracePt t="19716" x="1897063" y="2332038"/>
          <p14:tracePt t="19732" x="1901825" y="2327275"/>
          <p14:tracePt t="19749" x="1905000" y="2316163"/>
          <p14:tracePt t="19766" x="1905000" y="2312988"/>
          <p14:tracePt t="19782" x="1908175" y="2308225"/>
          <p14:tracePt t="19799" x="1908175" y="2301875"/>
          <p14:tracePt t="19816" x="1908175" y="2297113"/>
          <p14:tracePt t="19832" x="1912938" y="2286000"/>
          <p14:tracePt t="19849" x="1912938" y="2282825"/>
          <p14:tracePt t="19866" x="1912938" y="2278063"/>
          <p14:tracePt t="19899" x="1912938" y="2274888"/>
          <p14:tracePt t="19916" x="1912938" y="2270125"/>
          <p14:tracePt t="19932" x="1912938" y="2263775"/>
          <p14:tracePt t="20054" x="1912938" y="2255838"/>
          <p14:tracePt t="20065" x="1912938" y="2251075"/>
          <p14:tracePt t="20076" x="1905000" y="2247900"/>
          <p14:tracePt t="20087" x="1893888" y="2244725"/>
          <p14:tracePt t="20099" x="1889125" y="2239963"/>
          <p14:tracePt t="20116" x="1885950" y="2232025"/>
          <p14:tracePt t="20132" x="1874838" y="2225675"/>
          <p14:tracePt t="20149" x="1870075" y="2220913"/>
          <p14:tracePt t="20166" x="1863725" y="2217738"/>
          <p14:tracePt t="20182" x="1858963" y="2217738"/>
          <p14:tracePt t="20199" x="1855788" y="2217738"/>
          <p14:tracePt t="20216" x="1851025" y="2217738"/>
          <p14:tracePt t="20232" x="1847850" y="2212975"/>
          <p14:tracePt t="20235" x="1839913" y="2212975"/>
          <p14:tracePt t="20249" x="1836738" y="2212975"/>
          <p14:tracePt t="20266" x="1828800" y="2209800"/>
          <p14:tracePt t="20282" x="1806575" y="2198688"/>
          <p14:tracePt t="20299" x="1798638" y="2190750"/>
          <p14:tracePt t="20316" x="1774825" y="2182813"/>
          <p14:tracePt t="20332" x="1768475" y="2182813"/>
          <p14:tracePt t="20349" x="1741488" y="2174875"/>
          <p14:tracePt t="20366" x="1730375" y="2174875"/>
          <p14:tracePt t="20382" x="1703388" y="2174875"/>
          <p14:tracePt t="20399" x="1695450" y="2174875"/>
          <p14:tracePt t="20416" x="1673225" y="2174875"/>
          <p14:tracePt t="20432" x="1668463" y="2174875"/>
          <p14:tracePt t="20449" x="1649413" y="2174875"/>
          <p14:tracePt t="20466" x="1641475" y="2174875"/>
          <p14:tracePt t="20482" x="1622425" y="2174875"/>
          <p14:tracePt t="20499" x="1603375" y="2174875"/>
          <p14:tracePt t="20516" x="1573213" y="2182813"/>
          <p14:tracePt t="20532" x="1554163" y="2190750"/>
          <p14:tracePt t="20549" x="1524000" y="2193925"/>
          <p14:tracePt t="20566" x="1512888" y="2193925"/>
          <p14:tracePt t="20582" x="1489075" y="2206625"/>
          <p14:tracePt t="20599" x="1482725" y="2206625"/>
          <p14:tracePt t="20616" x="1463675" y="2209800"/>
          <p14:tracePt t="20632" x="1450975" y="2217738"/>
          <p14:tracePt t="20649" x="1431925" y="2220913"/>
          <p14:tracePt t="20666" x="1420813" y="2225675"/>
          <p14:tracePt t="20682" x="1417638" y="2225675"/>
          <p14:tracePt t="20699" x="1406525" y="2225675"/>
          <p14:tracePt t="20716" x="1398588" y="2232025"/>
          <p14:tracePt t="20732" x="1379538" y="2236788"/>
          <p14:tracePt t="20749" x="1360488" y="2239963"/>
          <p14:tracePt t="20766" x="1325563" y="2251075"/>
          <p14:tracePt t="20782" x="1317625" y="2259013"/>
          <p14:tracePt t="20800" x="1303338" y="2266950"/>
          <p14:tracePt t="20816" x="1298575" y="2266950"/>
          <p14:tracePt t="20832" x="1287463" y="2278063"/>
          <p14:tracePt t="20849" x="1284288" y="2282825"/>
          <p14:tracePt t="20866" x="1265238" y="2289175"/>
          <p14:tracePt t="20882" x="1254125" y="2297113"/>
          <p14:tracePt t="20899" x="1238250" y="2305050"/>
          <p14:tracePt t="20916" x="1235075" y="2308225"/>
          <p14:tracePt t="20932" x="1227138" y="2320925"/>
          <p14:tracePt t="20949" x="1222375" y="2324100"/>
          <p14:tracePt t="20966" x="1216025" y="2332038"/>
          <p14:tracePt t="20982" x="1211263" y="2335213"/>
          <p14:tracePt t="20999" x="1203325" y="2343150"/>
          <p14:tracePt t="21016" x="1203325" y="2351088"/>
          <p14:tracePt t="21032" x="1200150" y="2354263"/>
          <p14:tracePt t="21049" x="1200150" y="2359025"/>
          <p14:tracePt t="21066" x="1200150" y="2370138"/>
          <p14:tracePt t="21082" x="1200150" y="2373313"/>
          <p14:tracePt t="21099" x="1203325" y="2389188"/>
          <p14:tracePt t="21116" x="1208088" y="2392363"/>
          <p14:tracePt t="21132" x="1211263" y="2397125"/>
          <p14:tracePt t="21149" x="1216025" y="2397125"/>
          <p14:tracePt t="21166" x="1219200" y="2397125"/>
          <p14:tracePt t="21182" x="1222375" y="2408238"/>
          <p14:tracePt t="21199" x="1222375" y="2411413"/>
          <p14:tracePt t="21216" x="1230313" y="2419350"/>
          <p14:tracePt t="21232" x="1238250" y="2422525"/>
          <p14:tracePt t="21234" x="1246188" y="2427288"/>
          <p14:tracePt t="21249" x="1257300" y="2435225"/>
          <p14:tracePt t="21266" x="1260475" y="2438400"/>
          <p14:tracePt t="21282" x="1276350" y="2446338"/>
          <p14:tracePt t="21299" x="1279525" y="2446338"/>
          <p14:tracePt t="21316" x="1287463" y="2454275"/>
          <p14:tracePt t="21332" x="1292225" y="2457450"/>
          <p14:tracePt t="21349" x="1298575" y="2460625"/>
          <p14:tracePt t="21366" x="1311275" y="2465388"/>
          <p14:tracePt t="21382" x="1336675" y="2476500"/>
          <p14:tracePt t="21399" x="1352550" y="2479675"/>
          <p14:tracePt t="21416" x="1387475" y="2492375"/>
          <p14:tracePt t="21432" x="1406525" y="2498725"/>
          <p14:tracePt t="21449" x="1431925" y="2511425"/>
          <p14:tracePt t="21466" x="1444625" y="2514600"/>
          <p14:tracePt t="21482" x="1463675" y="2514600"/>
          <p14:tracePt t="21499" x="1470025" y="2517775"/>
          <p14:tracePt t="21516" x="1489075" y="2517775"/>
          <p14:tracePt t="21532" x="1501775" y="2517775"/>
          <p14:tracePt t="21549" x="1520825" y="2517775"/>
          <p14:tracePt t="21566" x="1524000" y="2517775"/>
          <p14:tracePt t="21582" x="1527175" y="2517775"/>
          <p14:tracePt t="21599" x="1543050" y="2517775"/>
          <p14:tracePt t="21616" x="1554163" y="2517775"/>
          <p14:tracePt t="21632" x="1565275" y="2517775"/>
          <p14:tracePt t="21649" x="1577975" y="2517775"/>
          <p14:tracePt t="21666" x="1597025" y="2517775"/>
          <p14:tracePt t="21682" x="1603375" y="2517775"/>
          <p14:tracePt t="21699" x="1627188" y="2517775"/>
          <p14:tracePt t="21716" x="1635125" y="2517775"/>
          <p14:tracePt t="21732" x="1641475" y="2514600"/>
          <p14:tracePt t="21749" x="1649413" y="2514600"/>
          <p14:tracePt t="21766" x="1657350" y="2514600"/>
          <p14:tracePt t="22035" x="1649413" y="2530475"/>
          <p14:tracePt t="22045" x="1646238" y="2552700"/>
          <p14:tracePt t="22082" x="1622425" y="2625725"/>
          <p14:tracePt t="22099" x="1619250" y="2644775"/>
          <p14:tracePt t="22116" x="1597025" y="2670175"/>
          <p14:tracePt t="22132" x="1584325" y="2689225"/>
          <p14:tracePt t="22149" x="1562100" y="2708275"/>
          <p14:tracePt t="22166" x="1550988" y="2720975"/>
          <p14:tracePt t="22182" x="1543050" y="2735263"/>
          <p14:tracePt t="22199" x="1539875" y="2740025"/>
          <p14:tracePt t="22216" x="1516063" y="2751138"/>
          <p14:tracePt t="22232" x="1501775" y="2754313"/>
          <p14:tracePt t="22249" x="1466850" y="2778125"/>
          <p14:tracePt t="22266" x="1455738" y="2789238"/>
          <p14:tracePt t="22282" x="1428750" y="2811463"/>
          <p14:tracePt t="22299" x="1409700" y="2822575"/>
          <p14:tracePt t="22316" x="1382713" y="2838450"/>
          <p14:tracePt t="22332" x="1368425" y="2846388"/>
          <p14:tracePt t="22349" x="1333500" y="2860675"/>
          <p14:tracePt t="22366" x="1322388" y="2873375"/>
          <p14:tracePt t="22382" x="1306513" y="2895600"/>
          <p14:tracePt t="22399" x="1298575" y="2903538"/>
          <p14:tracePt t="22416" x="1292225" y="2925763"/>
          <p14:tracePt t="22432" x="1284288" y="2936875"/>
          <p14:tracePt t="22449" x="1273175" y="2955925"/>
          <p14:tracePt t="22466" x="1268413" y="2968625"/>
          <p14:tracePt t="22482" x="1268413" y="2974975"/>
          <p14:tracePt t="22499" x="1268413" y="2998788"/>
          <p14:tracePt t="22516" x="1279525" y="3009900"/>
          <p14:tracePt t="22532" x="1292225" y="3021013"/>
          <p14:tracePt t="22549" x="1295400" y="3032125"/>
          <p14:tracePt t="22566" x="1311275" y="3051175"/>
          <p14:tracePt t="22582" x="1322388" y="3063875"/>
          <p14:tracePt t="22599" x="1344613" y="3082925"/>
          <p14:tracePt t="22616" x="1349375" y="3086100"/>
          <p14:tracePt t="22632" x="1368425" y="3094038"/>
          <p14:tracePt t="22649" x="1379538" y="3101975"/>
          <p14:tracePt t="22666" x="1412875" y="3113088"/>
          <p14:tracePt t="22682" x="1428750" y="3113088"/>
          <p14:tracePt t="22699" x="1447800" y="3113088"/>
          <p14:tracePt t="22716" x="1458913" y="3113088"/>
          <p14:tracePt t="22732" x="1477963" y="3108325"/>
          <p14:tracePt t="22749" x="1482725" y="3108325"/>
          <p14:tracePt t="22766" x="1489075" y="3108325"/>
          <p14:tracePt t="22782" x="1493838" y="3108325"/>
          <p14:tracePt t="22799" x="1504950" y="3108325"/>
          <p14:tracePt t="22816" x="1508125" y="3108325"/>
          <p14:tracePt t="22832" x="1516063" y="3105150"/>
          <p14:tracePt t="22849" x="1520825" y="3105150"/>
          <p14:tracePt t="22866" x="1531938" y="3105150"/>
          <p14:tracePt t="22882" x="1535113" y="3105150"/>
          <p14:tracePt t="22899" x="1543050" y="3105150"/>
          <p14:tracePt t="22916" x="1546225" y="3105150"/>
          <p14:tracePt t="22934" x="1554163" y="3105150"/>
          <p14:tracePt t="22949" x="1558925" y="3105150"/>
          <p14:tracePt t="23035" x="1565275" y="3101975"/>
          <p14:tracePt t="23046" x="1570038" y="3097213"/>
          <p14:tracePt t="23057" x="1573213" y="3094038"/>
          <p14:tracePt t="23068" x="1577975" y="3089275"/>
          <p14:tracePt t="23082" x="1581150" y="3082925"/>
          <p14:tracePt t="23099" x="1584325" y="3078163"/>
          <p14:tracePt t="23116" x="1597025" y="3070225"/>
          <p14:tracePt t="23132" x="1600200" y="3067050"/>
          <p14:tracePt t="23149" x="1608138" y="3059113"/>
          <p14:tracePt t="23166" x="1608138" y="3051175"/>
          <p14:tracePt t="23182" x="1611313" y="3048000"/>
          <p14:tracePt t="24263" x="1611313" y="3059113"/>
          <p14:tracePt t="24272" x="1611313" y="3067050"/>
          <p14:tracePt t="24274" x="1611313" y="3078163"/>
          <p14:tracePt t="24283" x="1611313" y="3082925"/>
          <p14:tracePt t="24299" x="1611313" y="3086100"/>
          <p14:tracePt t="24316" x="1611313" y="3089275"/>
          <p14:tracePt t="24332" x="1611313" y="3108325"/>
          <p14:tracePt t="24349" x="1611313" y="3121025"/>
          <p14:tracePt t="24366" x="1611313" y="3146425"/>
          <p14:tracePt t="24382" x="1611313" y="3154363"/>
          <p14:tracePt t="24399" x="1611313" y="3173413"/>
          <p14:tracePt t="24416" x="1611313" y="3184525"/>
          <p14:tracePt t="24432" x="1619250" y="3208338"/>
          <p14:tracePt t="24449" x="1622425" y="3216275"/>
          <p14:tracePt t="24466" x="1627188" y="3238500"/>
          <p14:tracePt t="24482" x="1627188" y="3246438"/>
          <p14:tracePt t="24499" x="1622425" y="3268663"/>
          <p14:tracePt t="24516" x="1616075" y="3276600"/>
          <p14:tracePt t="24532" x="1611313" y="3298825"/>
          <p14:tracePt t="24549" x="1611313" y="3314700"/>
          <p14:tracePt t="24566" x="1611313" y="3344863"/>
          <p14:tracePt t="24582" x="1611313" y="3363913"/>
          <p14:tracePt t="24599" x="1600200" y="3394075"/>
          <p14:tracePt t="24616" x="1597025" y="3413125"/>
          <p14:tracePt t="24632" x="1584325" y="3448050"/>
          <p14:tracePt t="24649" x="1577975" y="3463925"/>
          <p14:tracePt t="24666" x="1558925" y="3513138"/>
          <p14:tracePt t="24682" x="1554163" y="3535363"/>
          <p14:tracePt t="24699" x="1543050" y="3578225"/>
          <p14:tracePt t="24716" x="1535113" y="3592513"/>
          <p14:tracePt t="24732" x="1524000" y="3608388"/>
          <p14:tracePt t="24734" x="1512888" y="3619500"/>
          <p14:tracePt t="24749" x="1504950" y="3630613"/>
          <p14:tracePt t="24766" x="1493838" y="3641725"/>
          <p14:tracePt t="24782" x="1470025" y="3665538"/>
          <p14:tracePt t="24799" x="1458913" y="3673475"/>
          <p14:tracePt t="24816" x="1439863" y="3692525"/>
          <p14:tracePt t="24832" x="1428750" y="3695700"/>
          <p14:tracePt t="24849" x="1406525" y="3717925"/>
          <p14:tracePt t="24866" x="1393825" y="3730625"/>
          <p14:tracePt t="24882" x="1360488" y="3756025"/>
          <p14:tracePt t="24899" x="1344613" y="3775075"/>
          <p14:tracePt t="24916" x="1306513" y="3810000"/>
          <p14:tracePt t="24932" x="1295400" y="3821113"/>
          <p14:tracePt t="24949" x="1287463" y="3840163"/>
          <p14:tracePt t="24966" x="1279525" y="3851275"/>
          <p14:tracePt t="24982" x="1273175" y="3867150"/>
          <p14:tracePt t="24999" x="1268413" y="3878263"/>
          <p14:tracePt t="25016" x="1268413" y="3897313"/>
          <p14:tracePt t="25032" x="1268413" y="3905250"/>
          <p14:tracePt t="25049" x="1284288" y="3927475"/>
          <p14:tracePt t="25066" x="1295400" y="3940175"/>
          <p14:tracePt t="25082" x="1322388" y="3951288"/>
          <p14:tracePt t="25099" x="1333500" y="3954463"/>
          <p14:tracePt t="25116" x="1368425" y="3965575"/>
          <p14:tracePt t="25132" x="1382713" y="3970338"/>
          <p14:tracePt t="25149" x="1428750" y="3981450"/>
          <p14:tracePt t="25165" x="1463675" y="3989388"/>
          <p14:tracePt t="25182" x="1504950" y="3997325"/>
          <p14:tracePt t="25199" x="1581150" y="4003675"/>
          <p14:tracePt t="25216" x="1611313" y="4011613"/>
          <p14:tracePt t="25232" x="1679575" y="4022725"/>
          <p14:tracePt t="25249" x="1714500" y="4030663"/>
          <p14:tracePt t="25266" x="1798638" y="4046538"/>
          <p14:tracePt t="25282" x="1839913" y="4049713"/>
          <p14:tracePt t="25299" x="1935163" y="4065588"/>
          <p14:tracePt t="25316" x="1970088" y="4073525"/>
          <p14:tracePt t="25332" x="2054225" y="4087813"/>
          <p14:tracePt t="25349" x="2095500" y="4095750"/>
          <p14:tracePt t="25366" x="2190750" y="4111625"/>
          <p14:tracePt t="25382" x="2244725" y="4114800"/>
          <p14:tracePt t="25399" x="2351088" y="4130675"/>
          <p14:tracePt t="25416" x="2403475" y="4137025"/>
          <p14:tracePt t="25432" x="2484438" y="4137025"/>
          <p14:tracePt t="25449" x="2525713" y="4137025"/>
          <p14:tracePt t="25466" x="2609850" y="4137025"/>
          <p14:tracePt t="25482" x="2651125" y="4137025"/>
          <p14:tracePt t="25499" x="2735263" y="4137025"/>
          <p14:tracePt t="25515" x="2778125" y="4137025"/>
          <p14:tracePt t="25532" x="2849563" y="4137025"/>
          <p14:tracePt t="25549" x="2879725" y="4137025"/>
          <p14:tracePt t="25566" x="2925763" y="4137025"/>
          <p14:tracePt t="25582" x="2941638" y="4137025"/>
          <p14:tracePt t="25599" x="2974975" y="4137025"/>
          <p14:tracePt t="25616" x="2990850" y="4137025"/>
          <p14:tracePt t="25632" x="3006725" y="4130675"/>
          <p14:tracePt t="25649" x="3021013" y="4122738"/>
          <p14:tracePt t="25666" x="3032125" y="4122738"/>
          <p14:tracePt t="25682" x="3040063" y="4114800"/>
          <p14:tracePt t="25699" x="3044825" y="4114800"/>
          <p14:tracePt t="25717" x="3051175" y="4111625"/>
          <p14:tracePt t="25732" x="3055938" y="4106863"/>
          <p14:tracePt t="25749" x="3067050" y="4103688"/>
          <p14:tracePt t="25766" x="3070225" y="4098925"/>
          <p14:tracePt t="25782" x="3078163" y="4098925"/>
          <p14:tracePt t="25799" x="3082925" y="4098925"/>
          <p14:tracePt t="26027" x="3082925" y="4095750"/>
          <p14:tracePt t="26039" x="3082925" y="4092575"/>
          <p14:tracePt t="30032" x="3082925" y="4084638"/>
          <p14:tracePt t="30035" x="3094038" y="4079875"/>
          <p14:tracePt t="30049" x="3108325" y="4076700"/>
          <p14:tracePt t="30065" x="3132138" y="4065588"/>
          <p14:tracePt t="30082" x="3140075" y="4060825"/>
          <p14:tracePt t="30099" x="3154363" y="4054475"/>
          <p14:tracePt t="30115" x="3159125" y="4049713"/>
          <p14:tracePt t="30132" x="3165475" y="4049713"/>
          <p14:tracePt t="30149" x="3173413" y="4049713"/>
          <p14:tracePt t="30165" x="3178175" y="4049713"/>
          <p14:tracePt t="30182" x="3181350" y="4046538"/>
          <p14:tracePt t="30199" x="3184525" y="4046538"/>
          <p14:tracePt t="30215" x="3189288" y="4046538"/>
          <p14:tracePt t="30232" x="3192463" y="4046538"/>
          <p14:tracePt t="30249" x="3200400" y="4046538"/>
          <p14:tracePt t="30266" x="3203575" y="4046538"/>
          <p14:tracePt t="30282" x="3211513" y="4046538"/>
          <p14:tracePt t="30299" x="3216275" y="4046538"/>
          <p14:tracePt t="30315" x="3222625" y="4046538"/>
          <p14:tracePt t="30332" x="3230563" y="4046538"/>
          <p14:tracePt t="30349" x="3238500" y="4046538"/>
          <p14:tracePt t="30365" x="3241675" y="4046538"/>
          <p14:tracePt t="30382" x="3246438" y="4046538"/>
          <p14:tracePt t="30437" x="3249613" y="4046538"/>
          <p14:tracePt t="30448" x="3254375" y="4046538"/>
          <p14:tracePt t="30460" x="3260725" y="4046538"/>
          <p14:tracePt t="30471" x="3265488" y="4046538"/>
          <p14:tracePt t="30482" x="3273425" y="4046538"/>
          <p14:tracePt t="30499" x="3284538" y="4046538"/>
          <p14:tracePt t="30515" x="3303588" y="4046538"/>
          <p14:tracePt t="30532" x="3314700" y="4046538"/>
          <p14:tracePt t="30549" x="3333750" y="4046538"/>
          <p14:tracePt t="30565" x="3341688" y="4046538"/>
          <p14:tracePt t="30582" x="3352800" y="4046538"/>
          <p14:tracePt t="30599" x="3371850" y="4046538"/>
          <p14:tracePt t="30615" x="3382963" y="4054475"/>
          <p14:tracePt t="30632" x="3402013" y="4054475"/>
          <p14:tracePt t="30649" x="3409950" y="4054475"/>
          <p14:tracePt t="30665" x="3429000" y="4054475"/>
          <p14:tracePt t="30682" x="3440113" y="4054475"/>
          <p14:tracePt t="30699" x="3455988" y="4054475"/>
          <p14:tracePt t="30715" x="3463925" y="4054475"/>
          <p14:tracePt t="30732" x="3482975" y="4054475"/>
          <p14:tracePt t="30749" x="3494088" y="4049713"/>
          <p14:tracePt t="30765" x="3521075" y="4049713"/>
          <p14:tracePt t="30782" x="3527425" y="4046538"/>
          <p14:tracePt t="30799" x="3543300" y="4046538"/>
          <p14:tracePt t="30815" x="3546475" y="4046538"/>
          <p14:tracePt t="30832" x="3559175" y="4046538"/>
          <p14:tracePt t="31146" x="3562350" y="4046538"/>
          <p14:tracePt t="31147" x="3565525" y="4046538"/>
          <p14:tracePt t="31165" x="3573463" y="4046538"/>
          <p14:tracePt t="31182" x="3584575" y="4046538"/>
          <p14:tracePt t="31199" x="3589338" y="4046538"/>
          <p14:tracePt t="31215" x="3597275" y="4046538"/>
          <p14:tracePt t="31232" x="3600450" y="4046538"/>
          <p14:tracePt t="31249" x="3608388" y="4046538"/>
          <p14:tracePt t="31265" x="3619500" y="4046538"/>
          <p14:tracePt t="31282" x="3630613" y="4046538"/>
          <p14:tracePt t="31299" x="3641725" y="4046538"/>
          <p14:tracePt t="31315" x="3660775" y="4046538"/>
          <p14:tracePt t="31332" x="3673475" y="4046538"/>
          <p14:tracePt t="31349" x="3692525" y="4046538"/>
          <p14:tracePt t="31365" x="3698875" y="4046538"/>
          <p14:tracePt t="31382" x="3722688" y="4046538"/>
          <p14:tracePt t="31399" x="3730625" y="4046538"/>
          <p14:tracePt t="31415" x="3749675" y="4046538"/>
          <p14:tracePt t="31432" x="3760788" y="4046538"/>
          <p14:tracePt t="31449" x="3779838" y="4046538"/>
          <p14:tracePt t="31465" x="3787775" y="4046538"/>
          <p14:tracePt t="31482" x="3798888" y="4046538"/>
          <p14:tracePt t="31499" x="3817938" y="4046538"/>
          <p14:tracePt t="31515" x="3832225" y="4046538"/>
          <p14:tracePt t="31532" x="3856038" y="4046538"/>
          <p14:tracePt t="31549" x="3863975" y="4054475"/>
          <p14:tracePt t="31565" x="3897313" y="4065588"/>
          <p14:tracePt t="31582" x="3913188" y="4068763"/>
          <p14:tracePt t="31599" x="3946525" y="4076700"/>
          <p14:tracePt t="31615" x="3962400" y="4076700"/>
          <p14:tracePt t="31632" x="3997325" y="4079875"/>
          <p14:tracePt t="31649" x="4008438" y="4079875"/>
          <p14:tracePt t="31665" x="4027488" y="4079875"/>
          <p14:tracePt t="31682" x="4035425" y="4079875"/>
          <p14:tracePt t="31699" x="4054475" y="4079875"/>
          <p14:tracePt t="31715" x="4065588" y="4079875"/>
          <p14:tracePt t="31732" x="4084638" y="4079875"/>
          <p14:tracePt t="31749" x="4095750" y="4079875"/>
          <p14:tracePt t="31765" x="4114800" y="4079875"/>
          <p14:tracePt t="31782" x="4125913" y="4079875"/>
          <p14:tracePt t="31799" x="4144963" y="4079875"/>
          <p14:tracePt t="31815" x="4152900" y="4079875"/>
          <p14:tracePt t="31832" x="4171950" y="4079875"/>
          <p14:tracePt t="31849" x="4183063" y="4079875"/>
          <p14:tracePt t="31865" x="4202113" y="4079875"/>
          <p14:tracePt t="31882" x="4213225" y="4079875"/>
          <p14:tracePt t="31899" x="4225925" y="4079875"/>
          <p14:tracePt t="31915" x="4237038" y="4073525"/>
          <p14:tracePt t="31932" x="4240213" y="4073525"/>
          <p14:tracePt t="31949" x="4248150" y="4073525"/>
          <p14:tracePt t="31965" x="4251325" y="4073525"/>
          <p14:tracePt t="31982" x="4264025" y="4073525"/>
          <p14:tracePt t="31999" x="4267200" y="4073525"/>
          <p14:tracePt t="33015" x="4259263" y="4073525"/>
          <p14:tracePt t="33025" x="4256088" y="4073525"/>
          <p14:tracePt t="33115" x="4251325" y="4073525"/>
          <p14:tracePt t="33126" x="4248150" y="4073525"/>
          <p14:tracePt t="33137" x="4244975" y="4076700"/>
          <p14:tracePt t="33149" x="4240213" y="4079875"/>
          <p14:tracePt t="33165" x="4237038" y="4084638"/>
          <p14:tracePt t="33182" x="4221163" y="4092575"/>
          <p14:tracePt t="33199" x="4210050" y="4095750"/>
          <p14:tracePt t="33215" x="4191000" y="4114800"/>
          <p14:tracePt t="33232" x="4187825" y="4117975"/>
          <p14:tracePt t="33249" x="4168775" y="4125913"/>
          <p14:tracePt t="33265" x="4160838" y="4133850"/>
          <p14:tracePt t="33282" x="4156075" y="4137025"/>
          <p14:tracePt t="33299" x="4149725" y="4144963"/>
          <p14:tracePt t="33315" x="4144963" y="4149725"/>
          <p14:tracePt t="33332" x="4137025" y="4156075"/>
          <p14:tracePt t="33349" x="4130675" y="4164013"/>
          <p14:tracePt t="33365" x="4122738" y="4171950"/>
          <p14:tracePt t="33382" x="4114800" y="4175125"/>
          <p14:tracePt t="33399" x="4098925" y="4187825"/>
          <p14:tracePt t="33415" x="4095750" y="4191000"/>
          <p14:tracePt t="33432" x="4084638" y="4198938"/>
          <p14:tracePt t="33449" x="4079875" y="4202113"/>
          <p14:tracePt t="33465" x="4073525" y="4210050"/>
          <p14:tracePt t="33482" x="4068763" y="4217988"/>
          <p14:tracePt t="33499" x="4049713" y="4225925"/>
          <p14:tracePt t="33515" x="4038600" y="4232275"/>
          <p14:tracePt t="33532" x="4003675" y="4240213"/>
          <p14:tracePt t="33549" x="3973513" y="4248150"/>
          <p14:tracePt t="33565" x="3908425" y="4248150"/>
          <p14:tracePt t="33582" x="3867150" y="4244975"/>
          <p14:tracePt t="33599" x="3829050" y="4232275"/>
          <p14:tracePt t="33615" x="3821113" y="4240213"/>
          <p14:tracePt t="33632" x="3821113" y="4244975"/>
          <p14:tracePt t="34499" x="3821113" y="4256088"/>
          <p14:tracePt t="34501" x="3821113" y="4251325"/>
          <p14:tracePt t="34532" x="3825875" y="4248150"/>
          <p14:tracePt t="34633" x="3832225" y="4248150"/>
          <p14:tracePt t="34645" x="3836988" y="4248150"/>
          <p14:tracePt t="34656" x="3840163" y="4248150"/>
          <p14:tracePt t="34757" x="3840163" y="4256088"/>
          <p14:tracePt t="34780" x="3844925" y="4256088"/>
          <p14:tracePt t="34791" x="3848100" y="4256088"/>
          <p14:tracePt t="34937" x="3844925" y="4256088"/>
          <p14:tracePt t="35027" x="3840163" y="4256088"/>
          <p14:tracePt t="35050" x="3836988" y="4259263"/>
          <p14:tracePt t="35061" x="3829050" y="4259263"/>
          <p14:tracePt t="35072" x="3825875" y="4264025"/>
          <p14:tracePt t="35083" x="3821113" y="4264025"/>
          <p14:tracePt t="35099" x="3817938" y="4267200"/>
          <p14:tracePt t="35115" x="3813175" y="4267200"/>
          <p14:tracePt t="35132" x="3806825" y="4270375"/>
          <p14:tracePt t="35149" x="3802063" y="4270375"/>
          <p14:tracePt t="35839" x="3806825" y="4270375"/>
          <p14:tracePt t="35848" x="3810000" y="4275138"/>
          <p14:tracePt t="35865" x="3817938" y="4275138"/>
          <p14:tracePt t="35882" x="3832225" y="4275138"/>
          <p14:tracePt t="35899" x="3844925" y="4283075"/>
          <p14:tracePt t="35915" x="3863975" y="4286250"/>
          <p14:tracePt t="35932" x="3875088" y="4289425"/>
          <p14:tracePt t="35949" x="3905250" y="4302125"/>
          <p14:tracePt t="35965" x="3924300" y="4308475"/>
          <p14:tracePt t="35982" x="3940175" y="4308475"/>
          <p14:tracePt t="35999" x="3973513" y="4321175"/>
          <p14:tracePt t="36015" x="3989388" y="4321175"/>
          <p14:tracePt t="36032" x="4022725" y="4321175"/>
          <p14:tracePt t="36049" x="4038600" y="4324350"/>
          <p14:tracePt t="36065" x="4073525" y="4335463"/>
          <p14:tracePt t="36082" x="4087813" y="4340225"/>
          <p14:tracePt t="36099" x="4122738" y="4340225"/>
          <p14:tracePt t="36115" x="4137025" y="4340225"/>
          <p14:tracePt t="36132" x="4175125" y="4340225"/>
          <p14:tracePt t="36149" x="4198938" y="4346575"/>
          <p14:tracePt t="36165" x="4248150" y="4359275"/>
          <p14:tracePt t="36182" x="4270375" y="4365625"/>
          <p14:tracePt t="36199" x="4308475" y="4378325"/>
          <p14:tracePt t="36215" x="4335463" y="4381500"/>
          <p14:tracePt t="36232" x="4389438" y="4392613"/>
          <p14:tracePt t="36249" x="4422775" y="4400550"/>
          <p14:tracePt t="36265" x="4498975" y="4416425"/>
          <p14:tracePt t="36282" x="4541838" y="4422775"/>
          <p14:tracePt t="36299" x="4625975" y="4430713"/>
          <p14:tracePt t="36315" x="4670425" y="4435475"/>
          <p14:tracePt t="36332" x="4743450" y="4435475"/>
          <p14:tracePt t="36349" x="4773613" y="4441825"/>
          <p14:tracePt t="36365" x="4838700" y="4441825"/>
          <p14:tracePt t="36382" x="4860925" y="4441825"/>
          <p14:tracePt t="36399" x="4906963" y="4441825"/>
          <p14:tracePt t="36415" x="4930775" y="4441825"/>
          <p14:tracePt t="36432" x="4953000" y="4441825"/>
          <p14:tracePt t="36449" x="4999038" y="4441825"/>
          <p14:tracePt t="36465" x="5021263" y="4441825"/>
          <p14:tracePt t="36482" x="5067300" y="4441825"/>
          <p14:tracePt t="36499" x="5089525" y="4441825"/>
          <p14:tracePt t="36515" x="5143500" y="4441825"/>
          <p14:tracePt t="36532" x="5178425" y="4435475"/>
          <p14:tracePt t="36549" x="5254625" y="4419600"/>
          <p14:tracePt t="36565" x="5284788" y="4419600"/>
          <p14:tracePt t="36582" x="5368925" y="4411663"/>
          <p14:tracePt t="36599" x="5410200" y="4411663"/>
          <p14:tracePt t="36615" x="5494338" y="4400550"/>
          <p14:tracePt t="36632" x="5535613" y="4392613"/>
          <p14:tracePt t="36649" x="5622925" y="4378325"/>
          <p14:tracePt t="36665" x="5665788" y="4370388"/>
          <p14:tracePt t="36682" x="5741988" y="4359275"/>
          <p14:tracePt t="36699" x="5783263" y="4351338"/>
          <p14:tracePt t="36715" x="5859463" y="4335463"/>
          <p14:tracePt t="36732" x="5894388" y="4327525"/>
          <p14:tracePt t="36749" x="5959475" y="4316413"/>
          <p14:tracePt t="36765" x="5981700" y="4308475"/>
          <p14:tracePt t="36782" x="6022975" y="4305300"/>
          <p14:tracePt t="36799" x="6046788" y="4305300"/>
          <p14:tracePt t="36815" x="6084888" y="4294188"/>
          <p14:tracePt t="36832" x="6103938" y="4286250"/>
          <p14:tracePt t="36849" x="6134100" y="4283075"/>
          <p14:tracePt t="36865" x="6149975" y="4283075"/>
          <p14:tracePt t="36882" x="6169025" y="4283075"/>
          <p14:tracePt t="36899" x="6199188" y="4283075"/>
          <p14:tracePt t="36915" x="6221413" y="4283075"/>
          <p14:tracePt t="36932" x="6256338" y="4283075"/>
          <p14:tracePt t="36949" x="6270625" y="4283075"/>
          <p14:tracePt t="36965" x="6305550" y="4283075"/>
          <p14:tracePt t="36982" x="6313488" y="4283075"/>
          <p14:tracePt t="36999" x="6332538" y="4283075"/>
          <p14:tracePt t="37015" x="6335713" y="4283075"/>
          <p14:tracePt t="37032" x="6346825" y="4283075"/>
          <p14:tracePt t="39887" x="6335713" y="4286250"/>
          <p14:tracePt t="39898" x="6327775" y="4286250"/>
          <p14:tracePt t="39915" x="6316663" y="4294188"/>
          <p14:tracePt t="39932" x="6259513" y="4313238"/>
          <p14:tracePt t="39949" x="6213475" y="4321175"/>
          <p14:tracePt t="39965" x="6149975" y="4332288"/>
          <p14:tracePt t="39982" x="6134100" y="4340225"/>
          <p14:tracePt t="39999" x="6107113" y="4351338"/>
          <p14:tracePt t="40015" x="6096000" y="4354513"/>
          <p14:tracePt t="40032" x="6076950" y="4359275"/>
          <p14:tracePt t="40049" x="6022975" y="4373563"/>
          <p14:tracePt t="40065" x="5978525" y="4378325"/>
          <p14:tracePt t="40082" x="5902325" y="4392613"/>
          <p14:tracePt t="40099" x="5878513" y="4400550"/>
          <p14:tracePt t="40115" x="5851525" y="4408488"/>
          <p14:tracePt t="40132" x="5845175" y="4408488"/>
          <p14:tracePt t="40148" x="5813425" y="4419600"/>
          <p14:tracePt t="40165" x="5791200" y="4427538"/>
          <p14:tracePt t="40182" x="5726113" y="4435475"/>
          <p14:tracePt t="40199" x="5695950" y="4435475"/>
          <p14:tracePt t="40215" x="5641975" y="4435475"/>
          <p14:tracePt t="40232" x="5627688" y="4435475"/>
          <p14:tracePt t="40249" x="5570538" y="4422775"/>
          <p14:tracePt t="40265" x="5497513" y="4416425"/>
          <p14:tracePt t="40282" x="5292725" y="4381500"/>
          <p14:tracePt t="40299" x="5189538" y="4365625"/>
          <p14:tracePt t="40315" x="5032375" y="4340225"/>
          <p14:tracePt t="40332" x="4972050" y="4324350"/>
          <p14:tracePt t="40349" x="4835525" y="4294188"/>
          <p14:tracePt t="40365" x="4751388" y="4275138"/>
          <p14:tracePt t="40382" x="4518025" y="4221163"/>
          <p14:tracePt t="40399" x="4392613" y="4183063"/>
          <p14:tracePt t="40415" x="4187825" y="4130675"/>
          <p14:tracePt t="40432" x="4122738" y="4114800"/>
          <p14:tracePt t="40449" x="4035425" y="4084638"/>
          <p14:tracePt t="40465" x="4008438" y="4073525"/>
          <p14:tracePt t="40482" x="3965575" y="4057650"/>
          <p14:tracePt t="40499" x="3886200" y="4022725"/>
          <p14:tracePt t="40515" x="3863975" y="4008438"/>
          <p14:tracePt t="40532" x="3829050" y="3984625"/>
          <p14:tracePt t="40549" x="3817938" y="3978275"/>
          <p14:tracePt t="40565" x="3790950" y="3965575"/>
          <p14:tracePt t="40582" x="3771900" y="3959225"/>
          <p14:tracePt t="40599" x="3706813" y="3940175"/>
          <p14:tracePt t="40615" x="3673475" y="3932238"/>
          <p14:tracePt t="40632" x="3635375" y="3921125"/>
          <p14:tracePt t="40649" x="3619500" y="3921125"/>
          <p14:tracePt t="40665" x="3584575" y="3916363"/>
          <p14:tracePt t="40682" x="3562350" y="3908425"/>
          <p14:tracePt t="40699" x="3521075" y="3905250"/>
          <p14:tracePt t="40715" x="3516313" y="3902075"/>
          <p14:tracePt t="40749" x="3527425" y="3902075"/>
          <p14:tracePt t="40765" x="3581400" y="3902075"/>
          <p14:tracePt t="40782" x="3611563" y="3902075"/>
          <p14:tracePt t="40799" x="3684588" y="3902075"/>
          <p14:tracePt t="40815" x="3733800" y="3902075"/>
          <p14:tracePt t="40832" x="3870325" y="3913188"/>
          <p14:tracePt t="40849" x="3932238" y="3921125"/>
          <p14:tracePt t="40865" x="4027488" y="3935413"/>
          <p14:tracePt t="40882" x="4060825" y="3940175"/>
          <p14:tracePt t="40899" x="4084638" y="3940175"/>
          <p14:tracePt t="40916" x="4114800" y="3951288"/>
          <p14:tracePt t="40932" x="4141788" y="3959225"/>
          <p14:tracePt t="40949" x="4206875" y="3970338"/>
          <p14:tracePt t="40965" x="4240213" y="3978275"/>
          <p14:tracePt t="40982" x="4305300" y="3992563"/>
          <p14:tracePt t="40999" x="4327525" y="3997325"/>
          <p14:tracePt t="41015" x="4351338" y="4003675"/>
          <p14:tracePt t="41192" x="4354513" y="4003675"/>
          <p14:tracePt t="41204" x="4362450" y="4008438"/>
          <p14:tracePt t="41215" x="4373563" y="4011613"/>
          <p14:tracePt t="41226" x="4389438" y="4019550"/>
          <p14:tracePt t="41237" x="4416425" y="4022725"/>
          <p14:tracePt t="41249" x="4438650" y="4030663"/>
          <p14:tracePt t="41265" x="4460875" y="4035425"/>
          <p14:tracePt t="41282" x="4518025" y="4049713"/>
          <p14:tracePt t="41299" x="4533900" y="4054475"/>
          <p14:tracePt t="41315" x="4560888" y="4065588"/>
          <p14:tracePt t="41332" x="4572000" y="4068763"/>
          <p14:tracePt t="41349" x="4583113" y="4076700"/>
          <p14:tracePt t="41365" x="4602163" y="4092575"/>
          <p14:tracePt t="41382" x="4606925" y="4095750"/>
          <p14:tracePt t="41398" x="4618038" y="4103688"/>
          <p14:tracePt t="41415" x="4618038" y="4106863"/>
          <p14:tracePt t="41432" x="4625975" y="4117975"/>
          <p14:tracePt t="41449" x="4629150" y="4125913"/>
          <p14:tracePt t="41465" x="4640263" y="4133850"/>
          <p14:tracePt t="41482" x="4640263" y="4141788"/>
          <p14:tracePt t="41529" x="4640263" y="4144963"/>
          <p14:tracePt t="41541" x="4640263" y="4149725"/>
          <p14:tracePt t="41552" x="4640263" y="4152900"/>
          <p14:tracePt t="41565" x="4640263" y="4156075"/>
          <p14:tracePt t="41582" x="4640263" y="4160838"/>
          <p14:tracePt t="41599" x="4632325" y="4175125"/>
          <p14:tracePt t="41615" x="4629150" y="4179888"/>
          <p14:tracePt t="41632" x="4621213" y="4187825"/>
          <p14:tracePt t="41649" x="4618038" y="4191000"/>
          <p14:tracePt t="41665" x="4606925" y="4202113"/>
          <p14:tracePt t="41682" x="4602163" y="4206875"/>
          <p14:tracePt t="41699" x="4594225" y="4213225"/>
          <p14:tracePt t="41715" x="4591050" y="4217988"/>
          <p14:tracePt t="41732" x="4583113" y="4229100"/>
          <p14:tracePt t="41749" x="4575175" y="4232275"/>
          <p14:tracePt t="41765" x="4568825" y="4240213"/>
          <p14:tracePt t="41782" x="4560888" y="4244975"/>
          <p14:tracePt t="41799" x="4525963" y="4256088"/>
          <p14:tracePt t="41815" x="4503738" y="4264025"/>
          <p14:tracePt t="41832" x="4484688" y="4267200"/>
          <p14:tracePt t="41848" x="4454525" y="4278313"/>
          <p14:tracePt t="41865" x="4435475" y="4286250"/>
          <p14:tracePt t="41882" x="4400550" y="4302125"/>
          <p14:tracePt t="41898" x="4384675" y="4313238"/>
          <p14:tracePt t="41915" x="4351338" y="4335463"/>
          <p14:tracePt t="41932" x="4332288" y="4346575"/>
          <p14:tracePt t="41948" x="4297363" y="4359275"/>
          <p14:tracePt t="41965" x="4283075" y="4362450"/>
          <p14:tracePt t="41982" x="4248150" y="4373563"/>
          <p14:tracePt t="41998" x="4232275" y="4381500"/>
          <p14:tracePt t="42015" x="4191000" y="4392613"/>
          <p14:tracePt t="42032" x="4160838" y="4397375"/>
          <p14:tracePt t="42048" x="4111625" y="4411663"/>
          <p14:tracePt t="42065" x="4095750" y="4416425"/>
          <p14:tracePt t="42082" x="4068763" y="4427538"/>
          <p14:tracePt t="42098" x="4057650" y="4430713"/>
          <p14:tracePt t="42115" x="4022725" y="4449763"/>
          <p14:tracePt t="42132" x="4000500" y="4460875"/>
          <p14:tracePt t="42149" x="3959225" y="4473575"/>
          <p14:tracePt t="42165" x="3943350" y="4476750"/>
          <p14:tracePt t="42182" x="3921125" y="4487863"/>
          <p14:tracePt t="42198" x="3913188" y="4492625"/>
          <p14:tracePt t="42215" x="3889375" y="4503738"/>
          <p14:tracePt t="42232" x="3875088" y="4511675"/>
          <p14:tracePt t="42249" x="3856038" y="4514850"/>
          <p14:tracePt t="42265" x="3829050" y="4525963"/>
          <p14:tracePt t="42282" x="3821113" y="4530725"/>
          <p14:tracePt t="42298" x="3798888" y="4541838"/>
          <p14:tracePt t="42315" x="3790950" y="4541838"/>
          <p14:tracePt t="42332" x="3768725" y="4552950"/>
          <p14:tracePt t="42348" x="3752850" y="4556125"/>
          <p14:tracePt t="42365" x="3717925" y="4568825"/>
          <p14:tracePt t="42382" x="3698875" y="4575175"/>
          <p14:tracePt t="42399" x="3679825" y="4583113"/>
          <p14:tracePt t="42415" x="3668713" y="4583113"/>
          <p14:tracePt t="42432" x="3649663" y="4594225"/>
          <p14:tracePt t="42448" x="3638550" y="4598988"/>
          <p14:tracePt t="42465" x="3619500" y="4610100"/>
          <p14:tracePt t="42482" x="3608388" y="4618038"/>
          <p14:tracePt t="42498" x="3592513" y="4621213"/>
          <p14:tracePt t="42515" x="3589338" y="4621213"/>
          <p14:tracePt t="42532" x="3581400" y="4625975"/>
          <p14:tracePt t="42548" x="3578225" y="4625975"/>
          <p14:tracePt t="42565" x="3570288" y="4625975"/>
          <p14:tracePt t="42582" x="3562350" y="4625975"/>
          <p14:tracePt t="42598" x="3554413" y="4629150"/>
          <p14:tracePt t="42615" x="3551238" y="4629150"/>
          <p14:tracePt t="42632" x="3543300" y="4629150"/>
          <p14:tracePt t="42648" x="3540125" y="4629150"/>
          <p14:tracePt t="42665" x="3532188" y="4629150"/>
          <p14:tracePt t="42682" x="3527425" y="4629150"/>
          <p14:tracePt t="42698" x="3524250" y="4629150"/>
          <p14:tracePt t="42715" x="3516313" y="4629150"/>
          <p14:tracePt t="42732" x="3513138" y="4629150"/>
          <p14:tracePt t="42958" x="3508375" y="4629150"/>
          <p14:tracePt t="42960" x="3508375" y="4625975"/>
          <p14:tracePt t="42999" x="3502025" y="4610100"/>
          <p14:tracePt t="43015" x="3502025" y="4602163"/>
          <p14:tracePt t="43032" x="3502025" y="4598988"/>
          <p14:tracePt t="43093" x="3497263" y="4598988"/>
          <p14:tracePt t="43262" x="3497263" y="4594225"/>
          <p14:tracePt t="43284" x="3497263" y="4591050"/>
          <p14:tracePt t="43295" x="3505200" y="4591050"/>
          <p14:tracePt t="43307" x="3508375" y="4583113"/>
          <p14:tracePt t="43318" x="3513138" y="4583113"/>
          <p14:tracePt t="43332" x="3516313" y="4583113"/>
          <p14:tracePt t="43348" x="3521075" y="4583113"/>
          <p14:tracePt t="43365" x="3524250" y="4583113"/>
          <p14:tracePt t="43385" x="3527425" y="4583113"/>
          <p14:tracePt t="43398" x="3527425" y="4579938"/>
          <p14:tracePt t="43487" x="3535363" y="4579938"/>
          <p14:tracePt t="43521" x="3540125" y="4579938"/>
          <p14:tracePt t="43599" x="3543300" y="4579938"/>
          <p14:tracePt t="43622" x="3546475" y="4579938"/>
          <p14:tracePt t="43644" x="3551238" y="4579938"/>
          <p14:tracePt t="43689" x="3554413" y="4579938"/>
          <p14:tracePt t="43825" x="3559175" y="4579938"/>
          <p14:tracePt t="43971" x="3565525" y="4579938"/>
          <p14:tracePt t="43993" x="3570288" y="4579938"/>
          <p14:tracePt t="44049" x="3573463" y="4579938"/>
          <p14:tracePt t="44060" x="3578225" y="4579938"/>
          <p14:tracePt t="44072" x="3581400" y="4579938"/>
          <p14:tracePt t="44083" x="3584575" y="4579938"/>
          <p14:tracePt t="44099" x="3589338" y="4579938"/>
          <p14:tracePt t="44115" x="3597275" y="4579938"/>
          <p14:tracePt t="44132" x="3603625" y="4579938"/>
          <p14:tracePt t="44149" x="3608388" y="4579938"/>
          <p14:tracePt t="44165" x="3616325" y="4579938"/>
          <p14:tracePt t="44182" x="3619500" y="4579938"/>
          <p14:tracePt t="44198" x="3630613" y="4579938"/>
          <p14:tracePt t="44215" x="3635375" y="4579938"/>
          <p14:tracePt t="44232" x="3641725" y="4579938"/>
          <p14:tracePt t="44249" x="3646488" y="4579938"/>
          <p14:tracePt t="44265" x="3654425" y="4579938"/>
          <p14:tracePt t="44282" x="3660775" y="4579938"/>
          <p14:tracePt t="44299" x="3668713" y="4579938"/>
          <p14:tracePt t="44315" x="3673475" y="4579938"/>
          <p14:tracePt t="44332" x="3679825" y="4579938"/>
          <p14:tracePt t="44348" x="3684588" y="4579938"/>
          <p14:tracePt t="44365" x="3695700" y="4579938"/>
          <p14:tracePt t="44398" x="3703638" y="4579938"/>
          <p14:tracePt t="44415" x="3706813" y="4579938"/>
          <p14:tracePt t="44432" x="3714750" y="4579938"/>
          <p14:tracePt t="44448" x="3722688" y="4579938"/>
          <p14:tracePt t="44465" x="3730625" y="4579938"/>
          <p14:tracePt t="44482" x="3733800" y="4579938"/>
          <p14:tracePt t="44499" x="3736975" y="4579938"/>
          <p14:tracePt t="44515" x="3741738" y="4579938"/>
          <p14:tracePt t="49237" x="3733800" y="4583113"/>
          <p14:tracePt t="49247" x="3722688" y="4587875"/>
          <p14:tracePt t="49249" x="3711575" y="4591050"/>
          <p14:tracePt t="49265" x="3695700" y="4598988"/>
          <p14:tracePt t="49282" x="3654425" y="4610100"/>
          <p14:tracePt t="49298" x="3638550" y="4613275"/>
          <p14:tracePt t="49315" x="3603625" y="4613275"/>
          <p14:tracePt t="49332" x="3589338" y="4613275"/>
          <p14:tracePt t="49348" x="3535363" y="4613275"/>
          <p14:tracePt t="49365" x="3494088" y="4621213"/>
          <p14:tracePt t="49382" x="3425825" y="4640263"/>
          <p14:tracePt t="49398" x="3382963" y="4656138"/>
          <p14:tracePt t="49415" x="3284538" y="4686300"/>
          <p14:tracePt t="49432" x="3230563" y="4702175"/>
          <p14:tracePt t="49448" x="3184525" y="4716463"/>
          <p14:tracePt t="49465" x="3097213" y="4746625"/>
          <p14:tracePt t="49482" x="3055938" y="4762500"/>
          <p14:tracePt t="49498" x="2944813" y="4800600"/>
          <p14:tracePt t="49515" x="2892425" y="4822825"/>
          <p14:tracePt t="49532" x="2811463" y="4865688"/>
          <p14:tracePt t="49548" x="2765425" y="4895850"/>
          <p14:tracePt t="49565" x="2674938" y="4941888"/>
          <p14:tracePt t="49582" x="2632075" y="4964113"/>
          <p14:tracePt t="49598" x="2544763" y="4994275"/>
          <p14:tracePt t="49615" x="2498725" y="5018088"/>
          <p14:tracePt t="49632" x="2419350" y="5045075"/>
          <p14:tracePt t="49648" x="2384425" y="5059363"/>
          <p14:tracePt t="49665" x="2316163" y="5086350"/>
          <p14:tracePt t="49682" x="2282825" y="5102225"/>
          <p14:tracePt t="49698" x="2193925" y="5127625"/>
          <p14:tracePt t="49715" x="2160588" y="5143500"/>
          <p14:tracePt t="49732" x="2111375" y="5165725"/>
          <p14:tracePt t="49749" x="2092325" y="5173663"/>
          <p14:tracePt t="49765" x="2041525" y="5197475"/>
          <p14:tracePt t="49782" x="2019300" y="5211763"/>
          <p14:tracePt t="49798" x="1970088" y="5235575"/>
          <p14:tracePt t="49815" x="1943100" y="5249863"/>
          <p14:tracePt t="49832" x="1908175" y="5273675"/>
          <p14:tracePt t="49848" x="1889125" y="5284788"/>
          <p14:tracePt t="49865" x="1870075" y="5303838"/>
          <p14:tracePt t="49882" x="1858963" y="5314950"/>
          <p14:tracePt t="49898" x="1847850" y="5326063"/>
          <p14:tracePt t="49915" x="1831975" y="5349875"/>
          <p14:tracePt t="49932" x="1828800" y="5356225"/>
          <p14:tracePt t="49948" x="1817688" y="5380038"/>
          <p14:tracePt t="49965" x="1809750" y="5387975"/>
          <p14:tracePt t="49982" x="1801813" y="5410200"/>
          <p14:tracePt t="49998" x="1793875" y="5421313"/>
          <p14:tracePt t="50015" x="1790700" y="5440363"/>
          <p14:tracePt t="50032" x="1790700" y="5451475"/>
          <p14:tracePt t="50048" x="1801813" y="5470525"/>
          <p14:tracePt t="50065" x="1806575" y="5475288"/>
          <p14:tracePt t="50082" x="1825625" y="5486400"/>
          <p14:tracePt t="50098" x="1836738" y="5497513"/>
          <p14:tracePt t="50115" x="1863725" y="5508625"/>
          <p14:tracePt t="50132" x="1874838" y="5513388"/>
          <p14:tracePt t="50148" x="1901825" y="5524500"/>
          <p14:tracePt t="50165" x="1920875" y="5527675"/>
          <p14:tracePt t="50182" x="1958975" y="5540375"/>
          <p14:tracePt t="50198" x="1970088" y="5546725"/>
          <p14:tracePt t="50215" x="1997075" y="5554663"/>
          <p14:tracePt t="50232" x="2011363" y="5562600"/>
          <p14:tracePt t="50248" x="2035175" y="5565775"/>
          <p14:tracePt t="50265" x="2041525" y="5565775"/>
          <p14:tracePt t="50282" x="2054225" y="5570538"/>
          <p14:tracePt t="50298" x="2057400" y="5570538"/>
          <p14:tracePt t="50315" x="2065338" y="5578475"/>
          <p14:tracePt t="50348" x="2068513" y="5578475"/>
          <p14:tracePt t="50365" x="2076450" y="5578475"/>
          <p14:tracePt t="50382" x="2084388" y="5578475"/>
          <p14:tracePt t="50398" x="2095500" y="5573713"/>
          <p14:tracePt t="50415" x="2106613" y="5573713"/>
          <p14:tracePt t="50432" x="2125663" y="5570538"/>
          <p14:tracePt t="50448" x="2141538" y="5570538"/>
          <p14:tracePt t="50465" x="2174875" y="5570538"/>
          <p14:tracePt t="50482" x="2190750" y="5565775"/>
          <p14:tracePt t="50498" x="2217738" y="5565775"/>
          <p14:tracePt t="50515" x="2228850" y="5565775"/>
          <p14:tracePt t="50532" x="2236788" y="5565775"/>
          <p14:tracePt t="50548" x="2239963" y="5565775"/>
          <p14:tracePt t="50565" x="2247900" y="5565775"/>
          <p14:tracePt t="57988" x="2251075" y="5565775"/>
          <p14:tracePt t="57990" x="2266950" y="5565775"/>
          <p14:tracePt t="58032" x="2339975" y="5584825"/>
          <p14:tracePt t="58048" x="2384425" y="5584825"/>
          <p14:tracePt t="58065" x="2416175" y="5584825"/>
          <p14:tracePt t="58082" x="2476500" y="5584825"/>
          <p14:tracePt t="58098" x="2498725" y="5584825"/>
          <p14:tracePt t="58115" x="2544763" y="5584825"/>
          <p14:tracePt t="58132" x="2563813" y="5584825"/>
          <p14:tracePt t="58148" x="2609850" y="5584825"/>
          <p14:tracePt t="58165" x="2632075" y="5584825"/>
          <p14:tracePt t="58182" x="2670175" y="5584825"/>
          <p14:tracePt t="58198" x="2693988" y="5584825"/>
          <p14:tracePt t="58215" x="2732088" y="5584825"/>
          <p14:tracePt t="58232" x="2754313" y="5584825"/>
          <p14:tracePt t="58248" x="2792413" y="5584825"/>
          <p14:tracePt t="58265" x="2816225" y="5584825"/>
          <p14:tracePt t="58282" x="2879725" y="5584825"/>
          <p14:tracePt t="58298" x="2911475" y="5584825"/>
          <p14:tracePt t="58315" x="2971800" y="5584825"/>
          <p14:tracePt t="58332" x="2994025" y="5584825"/>
          <p14:tracePt t="58348" x="3040063" y="5584825"/>
          <p14:tracePt t="58365" x="3063875" y="5584825"/>
          <p14:tracePt t="58382" x="3105150" y="5584825"/>
          <p14:tracePt t="58398" x="3132138" y="5584825"/>
          <p14:tracePt t="58415" x="3178175" y="5584825"/>
          <p14:tracePt t="58432" x="3200400" y="5584825"/>
          <p14:tracePt t="58448" x="3222625" y="5584825"/>
          <p14:tracePt t="58465" x="3265488" y="5584825"/>
          <p14:tracePt t="58482" x="3279775" y="5584825"/>
          <p14:tracePt t="58498" x="3311525" y="5584825"/>
          <p14:tracePt t="58515" x="3333750" y="5584825"/>
          <p14:tracePt t="58532" x="3375025" y="5584825"/>
          <p14:tracePt t="58548" x="3398838" y="5584825"/>
          <p14:tracePt t="58565" x="3429000" y="5584825"/>
          <p14:tracePt t="58582" x="3448050" y="5584825"/>
          <p14:tracePt t="58598" x="3478213" y="5584825"/>
          <p14:tracePt t="58615" x="3494088" y="5584825"/>
          <p14:tracePt t="58632" x="3521075" y="5584825"/>
          <p14:tracePt t="58648" x="3535363" y="5584825"/>
          <p14:tracePt t="58665" x="3562350" y="5584825"/>
          <p14:tracePt t="58682" x="3573463" y="5584825"/>
          <p14:tracePt t="58698" x="3592513" y="5584825"/>
          <p14:tracePt t="58715" x="3600450" y="5584825"/>
          <p14:tracePt t="58731" x="3627438" y="5584825"/>
          <p14:tracePt t="58748" x="3646488" y="5589588"/>
          <p14:tracePt t="58765" x="3673475" y="5589588"/>
          <p14:tracePt t="58782" x="3679825" y="5589588"/>
          <p14:tracePt t="58798" x="3714750" y="5592763"/>
          <p14:tracePt t="58815" x="3730625" y="5592763"/>
          <p14:tracePt t="58831" x="3756025" y="5600700"/>
          <p14:tracePt t="58848" x="3768725" y="5600700"/>
          <p14:tracePt t="58865" x="3798888" y="5600700"/>
          <p14:tracePt t="58881" x="3813175" y="5600700"/>
          <p14:tracePt t="58898" x="3832225" y="5603875"/>
          <p14:tracePt t="58915" x="3851275" y="5603875"/>
          <p14:tracePt t="58931" x="3863975" y="5611813"/>
          <p14:tracePt t="58948" x="3889375" y="5616575"/>
          <p14:tracePt t="58965" x="3897313" y="5616575"/>
          <p14:tracePt t="58982" x="3932238" y="5622925"/>
          <p14:tracePt t="58998" x="3946525" y="5622925"/>
          <p14:tracePt t="59015" x="3981450" y="5622925"/>
          <p14:tracePt t="59031" x="3997325" y="5622925"/>
          <p14:tracePt t="59048" x="4041775" y="5635625"/>
          <p14:tracePt t="59065" x="4076700" y="5641975"/>
          <p14:tracePt t="59081" x="4133850" y="5654675"/>
          <p14:tracePt t="59098" x="4156075" y="5657850"/>
          <p14:tracePt t="59115" x="4202113" y="5657850"/>
          <p14:tracePt t="59131" x="4225925" y="5657850"/>
          <p14:tracePt t="59148" x="4264025" y="5657850"/>
          <p14:tracePt t="59165" x="4286250" y="5665788"/>
          <p14:tracePt t="59181" x="4327525" y="5665788"/>
          <p14:tracePt t="59198" x="4346575" y="5665788"/>
          <p14:tracePt t="59215" x="4389438" y="5661025"/>
          <p14:tracePt t="59231" x="4411663" y="5661025"/>
          <p14:tracePt t="59248" x="4449763" y="5661025"/>
          <p14:tracePt t="59265" x="4465638" y="5661025"/>
          <p14:tracePt t="59281" x="4511675" y="5657850"/>
          <p14:tracePt t="59298" x="4533900" y="5657850"/>
          <p14:tracePt t="59315" x="4598988" y="5641975"/>
          <p14:tracePt t="59331" x="4632325" y="5641975"/>
          <p14:tracePt t="59348" x="4656138" y="5641975"/>
          <p14:tracePt t="59365" x="4702175" y="5641975"/>
          <p14:tracePt t="59381" x="4716463" y="5641975"/>
          <p14:tracePt t="59398" x="4762500" y="5638800"/>
          <p14:tracePt t="59415" x="4778375" y="5630863"/>
          <p14:tracePt t="59431" x="4835525" y="5619750"/>
          <p14:tracePt t="59448" x="4857750" y="5616575"/>
          <p14:tracePt t="59465" x="4892675" y="5603875"/>
          <p14:tracePt t="59481" x="4911725" y="5597525"/>
          <p14:tracePt t="59498" x="4933950" y="5592763"/>
          <p14:tracePt t="59515" x="4945063" y="5592763"/>
          <p14:tracePt t="59532" x="4972050" y="5592763"/>
          <p14:tracePt t="59548" x="4987925" y="5592763"/>
          <p14:tracePt t="59565" x="5021263" y="5592763"/>
          <p14:tracePt t="59581" x="5037138" y="5592763"/>
          <p14:tracePt t="59598" x="5067300" y="5592763"/>
          <p14:tracePt t="59615" x="5086350" y="5592763"/>
          <p14:tracePt t="59631" x="5113338" y="5592763"/>
          <p14:tracePt t="59648" x="5127625" y="5592763"/>
          <p14:tracePt t="59665" x="5159375" y="5592763"/>
          <p14:tracePt t="59681" x="5178425" y="5592763"/>
          <p14:tracePt t="59698" x="5208588" y="5592763"/>
          <p14:tracePt t="59715" x="5227638" y="5592763"/>
          <p14:tracePt t="59731" x="5257800" y="5592763"/>
          <p14:tracePt t="59748" x="5273675" y="5592763"/>
          <p14:tracePt t="59765" x="5307013" y="5600700"/>
          <p14:tracePt t="59781" x="5318125" y="5600700"/>
          <p14:tracePt t="59798" x="5334000" y="5600700"/>
          <p14:tracePt t="59815" x="5353050" y="5600700"/>
          <p14:tracePt t="59831" x="5364163" y="5600700"/>
          <p14:tracePt t="59848" x="5372100" y="5600700"/>
          <p14:tracePt t="59865" x="5375275" y="5600700"/>
          <p14:tracePt t="59881" x="5383213" y="5600700"/>
          <p14:tracePt t="59898" x="5387975" y="5603875"/>
          <p14:tracePt t="59915" x="5399088" y="5603875"/>
          <p14:tracePt t="59931" x="5402263" y="5603875"/>
          <p14:tracePt t="59948" x="5407025" y="5603875"/>
          <p14:tracePt t="59981" x="5413375" y="5603875"/>
          <p14:tracePt t="60035" x="5413375" y="5600700"/>
          <p14:tracePt t="60047" x="5410200" y="5592763"/>
          <p14:tracePt t="60058" x="5399088" y="5584825"/>
          <p14:tracePt t="60069" x="5391150" y="5573713"/>
          <p14:tracePt t="60081" x="5380038" y="5570538"/>
          <p14:tracePt t="60098" x="5375275" y="5565775"/>
          <p14:tracePt t="61050" x="5375275" y="5559425"/>
          <p14:tracePt t="61071" x="5372100" y="5562600"/>
          <p14:tracePt t="61082" x="5372100" y="5565775"/>
          <p14:tracePt t="61171" x="5380038" y="5570538"/>
          <p14:tracePt t="61183" x="5391150" y="5581650"/>
          <p14:tracePt t="61194" x="5407025" y="5584825"/>
          <p14:tracePt t="61206" x="5432425" y="5597525"/>
          <p14:tracePt t="61217" x="5456238" y="5603875"/>
          <p14:tracePt t="61231" x="5459413" y="5603875"/>
          <p14:tracePt t="61248" x="5464175" y="5608638"/>
          <p14:tracePt t="61265" x="5478463" y="5619750"/>
          <p14:tracePt t="61281" x="5489575" y="5622925"/>
          <p14:tracePt t="61298" x="5508625" y="5635625"/>
          <p14:tracePt t="61315" x="5513388" y="5638800"/>
          <p14:tracePt t="61331" x="5527675" y="5646738"/>
          <p14:tracePt t="61348" x="5532438" y="5649913"/>
          <p14:tracePt t="61365" x="5535613" y="5654675"/>
          <p14:tracePt t="61398" x="5535613" y="5661025"/>
          <p14:tracePt t="61419" x="5535613" y="5665788"/>
          <p14:tracePt t="61442" x="5535613" y="5668963"/>
          <p14:tracePt t="61464" x="5535613" y="5673725"/>
          <p14:tracePt t="61476" x="5532438" y="5676900"/>
          <p14:tracePt t="61487" x="5527675" y="5680075"/>
          <p14:tracePt t="61498" x="5524500" y="5684838"/>
          <p14:tracePt t="61515" x="5516563" y="5692775"/>
          <p14:tracePt t="61531" x="5508625" y="5699125"/>
          <p14:tracePt t="61548" x="5505450" y="5703888"/>
          <p14:tracePt t="61565" x="5497513" y="5711825"/>
          <p14:tracePt t="61581" x="5494338" y="5715000"/>
          <p14:tracePt t="61598" x="5489575" y="5718175"/>
          <p14:tracePt t="61615" x="5478463" y="5730875"/>
          <p14:tracePt t="61631" x="5475288" y="5734050"/>
          <p14:tracePt t="61648" x="5467350" y="5737225"/>
          <p14:tracePt t="61665" x="5464175" y="5741988"/>
          <p14:tracePt t="61681" x="5451475" y="5749925"/>
          <p14:tracePt t="61698" x="5448300" y="5756275"/>
          <p14:tracePt t="61715" x="5440363" y="5764213"/>
          <p14:tracePt t="61732" x="5437188" y="5764213"/>
          <p14:tracePt t="61734" x="5432425" y="5768975"/>
          <p14:tracePt t="61748" x="5429250" y="5772150"/>
          <p14:tracePt t="61765" x="5421313" y="5772150"/>
          <p14:tracePt t="61781" x="5413375" y="5772150"/>
          <p14:tracePt t="61798" x="5410200" y="5772150"/>
        </p14:tracePtLst>
      </p14:laserTraceLst>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测试结果</a:t>
            </a:r>
            <a:endParaRPr lang="zh-CN" altLang="en-US"/>
          </a:p>
        </p:txBody>
      </p:sp>
      <p:sp>
        <p:nvSpPr>
          <p:cNvPr id="6" name="文本框 5"/>
          <p:cNvSpPr txBox="1"/>
          <p:nvPr/>
        </p:nvSpPr>
        <p:spPr>
          <a:xfrm>
            <a:off x="467139" y="812800"/>
            <a:ext cx="8319052" cy="3231654"/>
          </a:xfrm>
          <a:prstGeom prst="rect">
            <a:avLst/>
          </a:prstGeom>
          <a:noFill/>
        </p:spPr>
        <p:txBody>
          <a:bodyPr wrap="square" rtlCol="0" anchor="t">
            <a:spAutoFit/>
          </a:bodyPr>
          <a:lstStyle/>
          <a:p>
            <a:pPr marL="342900" indent="-342900">
              <a:buFont typeface="Wingdings" pitchFamily="2" charset="2"/>
              <a:buChar char="§"/>
            </a:pPr>
            <a:r>
              <a:rPr lang="zh-CN" altLang="en-US" sz="2400" dirty="0"/>
              <a:t>在init/init.c 中创建fstest 进程和文件系统服务进程</a:t>
            </a:r>
            <a:r>
              <a:rPr lang="en-US" altLang="zh-CN" sz="2400" dirty="0" err="1"/>
              <a:t>fs_serv</a:t>
            </a:r>
            <a:r>
              <a:rPr lang="zh-CN" altLang="en-US" sz="2400" dirty="0"/>
              <a:t>，即可开始测试：</a:t>
            </a:r>
            <a:endParaRPr lang="en-US" altLang="zh-CN" sz="2400" dirty="0"/>
          </a:p>
          <a:p>
            <a:pPr marL="1257300" lvl="2" indent="-457200">
              <a:lnSpc>
                <a:spcPct val="100000"/>
              </a:lnSpc>
              <a:buFont typeface="Arial" panose="020B0604020202020204" pitchFamily="34" charset="0"/>
              <a:buChar char="•"/>
            </a:pPr>
            <a:r>
              <a:rPr lang="en-US" altLang="zh-CN" sz="2000" i="1" dirty="0"/>
              <a:t>ENV_CREATE(</a:t>
            </a:r>
            <a:r>
              <a:rPr lang="en-US" altLang="zh-CN" sz="2000" i="1" dirty="0" err="1"/>
              <a:t>user_fstest</a:t>
            </a:r>
            <a:r>
              <a:rPr lang="en-US" altLang="zh-CN" sz="2000" i="1" dirty="0"/>
              <a:t>);</a:t>
            </a:r>
          </a:p>
          <a:p>
            <a:pPr marL="1257300" lvl="2" indent="-457200">
              <a:lnSpc>
                <a:spcPct val="100000"/>
              </a:lnSpc>
              <a:buFont typeface="Arial" panose="020B0604020202020204" pitchFamily="34" charset="0"/>
              <a:buChar char="•"/>
            </a:pPr>
            <a:r>
              <a:rPr lang="en-US" altLang="zh-CN" sz="2000" i="1" dirty="0"/>
              <a:t>ENV_CREATE(</a:t>
            </a:r>
            <a:r>
              <a:rPr lang="en-US" altLang="zh-CN" sz="2000" i="1" dirty="0" err="1"/>
              <a:t>fs_serv</a:t>
            </a:r>
            <a:r>
              <a:rPr lang="en-US" altLang="zh-CN" sz="2000" i="1" dirty="0"/>
              <a:t>);</a:t>
            </a:r>
          </a:p>
          <a:p>
            <a:pPr marL="49213" lvl="2" indent="-39688"/>
            <a:r>
              <a:rPr lang="zh-CN" altLang="en-US" sz="2400" dirty="0"/>
              <a:t>注意：必须将文件系统进程作为</a:t>
            </a:r>
            <a:r>
              <a:rPr lang="en-US" altLang="zh-CN" sz="2400" dirty="0"/>
              <a:t>1</a:t>
            </a:r>
            <a:r>
              <a:rPr lang="zh-CN" altLang="en-US" sz="2400" dirty="0"/>
              <a:t>号进程启动，其原因是在</a:t>
            </a:r>
            <a:r>
              <a:rPr lang="en-US" sz="2400" dirty="0"/>
              <a:t>user/</a:t>
            </a:r>
            <a:r>
              <a:rPr lang="en-US" sz="2400" dirty="0" err="1"/>
              <a:t>fsipc.c</a:t>
            </a:r>
            <a:r>
              <a:rPr lang="en-US" sz="2400" dirty="0"/>
              <a:t> </a:t>
            </a:r>
            <a:r>
              <a:rPr lang="zh-CN" altLang="en-US" sz="2400" dirty="0"/>
              <a:t>中定义的文件系统</a:t>
            </a:r>
            <a:r>
              <a:rPr lang="en-US" sz="2400" dirty="0" err="1"/>
              <a:t>ipc</a:t>
            </a:r>
            <a:r>
              <a:rPr lang="zh-CN" altLang="en-US" sz="2400" dirty="0"/>
              <a:t>请求的目标 </a:t>
            </a:r>
            <a:r>
              <a:rPr lang="en-US" sz="2400" dirty="0" err="1"/>
              <a:t>env_id</a:t>
            </a:r>
            <a:r>
              <a:rPr lang="en-US" sz="2400" dirty="0"/>
              <a:t> </a:t>
            </a:r>
            <a:r>
              <a:rPr lang="zh-CN" altLang="en-US" sz="2400" dirty="0"/>
              <a:t>为</a:t>
            </a:r>
            <a:r>
              <a:rPr lang="en-US" altLang="zh-CN" sz="2400" dirty="0"/>
              <a:t>1</a:t>
            </a:r>
            <a:r>
              <a:rPr lang="zh-CN" altLang="en-US" sz="2400" dirty="0"/>
              <a:t>。</a:t>
            </a:r>
            <a:endParaRPr lang="en-US" altLang="zh-CN" sz="2400" dirty="0"/>
          </a:p>
          <a:p>
            <a:pPr marL="285750" indent="-285750">
              <a:buFont typeface="Wingdings" pitchFamily="2" charset="2"/>
              <a:buChar char="§"/>
            </a:pPr>
            <a:r>
              <a:rPr lang="zh-CN" altLang="en-US" sz="2400" dirty="0">
                <a:latin typeface="Calibri" panose="020F0502020204030204" pitchFamily="34" charset="0"/>
                <a:cs typeface="Calibri" panose="020F0502020204030204" pitchFamily="34" charset="0"/>
              </a:rPr>
              <a:t>使用如下命令运行（</a:t>
            </a:r>
            <a:r>
              <a:rPr lang="zh-CN" altLang="en-US" sz="2400" dirty="0"/>
              <a:t>其中 </a:t>
            </a:r>
            <a:r>
              <a:rPr lang="en-US" altLang="zh-CN" sz="2400" dirty="0"/>
              <a:t>elf-file </a:t>
            </a:r>
            <a:r>
              <a:rPr lang="zh-CN" altLang="en-US" sz="2400" dirty="0"/>
              <a:t>是你编译生成的 </a:t>
            </a:r>
            <a:r>
              <a:rPr lang="en-US" altLang="zh-CN" sz="2400" dirty="0" err="1"/>
              <a:t>vmlinux</a:t>
            </a:r>
            <a:r>
              <a:rPr lang="en-US" altLang="zh-CN" sz="2400" dirty="0"/>
              <a:t> </a:t>
            </a:r>
            <a:r>
              <a:rPr lang="zh-CN" altLang="en-US" sz="2400" dirty="0"/>
              <a:t>文件的路径）</a:t>
            </a:r>
            <a:r>
              <a:rPr lang="zh-CN" altLang="en-US" sz="1800" dirty="0">
                <a:latin typeface="Calibri" panose="020F0502020204030204" pitchFamily="34" charset="0"/>
                <a:cs typeface="Calibri" panose="020F0502020204030204" pitchFamily="34" charset="0"/>
              </a:rPr>
              <a:t>：</a:t>
            </a:r>
            <a:r>
              <a:rPr lang="en-US" altLang="zh-CN" sz="1800" i="1" dirty="0" err="1">
                <a:solidFill>
                  <a:srgbClr val="3333CC"/>
                </a:solidFill>
                <a:latin typeface="Calibri Light" panose="020F0302020204030204" pitchFamily="34" charset="0"/>
                <a:cs typeface="Calibri Light" panose="020F0302020204030204" pitchFamily="34" charset="0"/>
              </a:rPr>
              <a:t>gxemul</a:t>
            </a:r>
            <a:r>
              <a:rPr lang="en-US" altLang="zh-CN" sz="1800" i="1" dirty="0">
                <a:solidFill>
                  <a:srgbClr val="3333CC"/>
                </a:solidFill>
                <a:latin typeface="Calibri Light" panose="020F0302020204030204" pitchFamily="34" charset="0"/>
                <a:cs typeface="Calibri Light" panose="020F0302020204030204" pitchFamily="34" charset="0"/>
              </a:rPr>
              <a:t> –E </a:t>
            </a:r>
            <a:r>
              <a:rPr lang="en-US" altLang="zh-CN" sz="1800" i="1" dirty="0" err="1">
                <a:solidFill>
                  <a:srgbClr val="3333CC"/>
                </a:solidFill>
                <a:latin typeface="Calibri Light" panose="020F0302020204030204" pitchFamily="34" charset="0"/>
                <a:cs typeface="Calibri Light" panose="020F0302020204030204" pitchFamily="34" charset="0"/>
              </a:rPr>
              <a:t>testmips</a:t>
            </a:r>
            <a:r>
              <a:rPr lang="en-US" altLang="zh-CN" sz="1800" i="1" dirty="0">
                <a:solidFill>
                  <a:srgbClr val="3333CC"/>
                </a:solidFill>
                <a:latin typeface="Calibri Light" panose="020F0302020204030204" pitchFamily="34" charset="0"/>
                <a:cs typeface="Calibri Light" panose="020F0302020204030204" pitchFamily="34" charset="0"/>
              </a:rPr>
              <a:t>–C R3000–M 64 –d</a:t>
            </a:r>
            <a:r>
              <a:rPr lang="zh-CN" altLang="en-US" sz="1800" i="1" dirty="0">
                <a:solidFill>
                  <a:srgbClr val="3333CC"/>
                </a:solidFill>
                <a:latin typeface="Calibri Light" panose="020F0302020204030204" pitchFamily="34" charset="0"/>
                <a:cs typeface="Calibri Light" panose="020F0302020204030204" pitchFamily="34" charset="0"/>
              </a:rPr>
              <a:t> </a:t>
            </a:r>
            <a:r>
              <a:rPr lang="en-US" altLang="zh-CN" sz="1800" i="1" dirty="0" err="1">
                <a:solidFill>
                  <a:srgbClr val="3333CC"/>
                </a:solidFill>
                <a:latin typeface="Calibri Light" panose="020F0302020204030204" pitchFamily="34" charset="0"/>
                <a:cs typeface="Calibri Light" panose="020F0302020204030204" pitchFamily="34" charset="0"/>
              </a:rPr>
              <a:t>gxemul</a:t>
            </a:r>
            <a:r>
              <a:rPr lang="en-US" altLang="zh-CN" sz="1800" i="1" dirty="0">
                <a:solidFill>
                  <a:srgbClr val="3333CC"/>
                </a:solidFill>
                <a:latin typeface="Calibri Light" panose="020F0302020204030204" pitchFamily="34" charset="0"/>
                <a:cs typeface="Calibri Light" panose="020F0302020204030204" pitchFamily="34" charset="0"/>
              </a:rPr>
              <a:t>/</a:t>
            </a:r>
            <a:r>
              <a:rPr lang="en-US" altLang="zh-CN" sz="1800" i="1" dirty="0" err="1">
                <a:solidFill>
                  <a:srgbClr val="3333CC"/>
                </a:solidFill>
                <a:latin typeface="Calibri Light" panose="020F0302020204030204" pitchFamily="34" charset="0"/>
                <a:cs typeface="Calibri Light" panose="020F0302020204030204" pitchFamily="34" charset="0"/>
              </a:rPr>
              <a:t>fs.img</a:t>
            </a:r>
            <a:r>
              <a:rPr lang="en-US" altLang="zh-CN" sz="1800" i="1" dirty="0">
                <a:solidFill>
                  <a:srgbClr val="3333CC"/>
                </a:solidFill>
                <a:latin typeface="Calibri Light" panose="020F0302020204030204" pitchFamily="34" charset="0"/>
                <a:cs typeface="Calibri Light" panose="020F0302020204030204" pitchFamily="34" charset="0"/>
              </a:rPr>
              <a:t> elf-file </a:t>
            </a:r>
            <a:endParaRPr lang="zh-CN" altLang="en-US" sz="1200" dirty="0">
              <a:solidFill>
                <a:srgbClr val="3333CC"/>
              </a:solidFill>
            </a:endParaRPr>
          </a:p>
          <a:p>
            <a:pPr marL="800100" lvl="2">
              <a:lnSpc>
                <a:spcPct val="100000"/>
              </a:lnSpc>
            </a:pPr>
            <a:endParaRPr lang="en-US" altLang="zh-CN" sz="2000" i="1" dirty="0"/>
          </a:p>
        </p:txBody>
      </p:sp>
      <p:sp>
        <p:nvSpPr>
          <p:cNvPr id="10" name="文本框 9"/>
          <p:cNvSpPr txBox="1"/>
          <p:nvPr/>
        </p:nvSpPr>
        <p:spPr>
          <a:xfrm>
            <a:off x="649431" y="4535687"/>
            <a:ext cx="2044065" cy="460375"/>
          </a:xfrm>
          <a:prstGeom prst="rect">
            <a:avLst/>
          </a:prstGeom>
          <a:noFill/>
        </p:spPr>
        <p:txBody>
          <a:bodyPr wrap="square" rtlCol="0">
            <a:spAutoFit/>
          </a:bodyPr>
          <a:lstStyle/>
          <a:p>
            <a:r>
              <a:rPr lang="zh-CN" altLang="en-US" sz="2400" dirty="0"/>
              <a:t>正确现象：</a:t>
            </a:r>
          </a:p>
        </p:txBody>
      </p:sp>
      <p:pic>
        <p:nvPicPr>
          <p:cNvPr id="3" name="Picture 2">
            <a:extLst>
              <a:ext uri="{FF2B5EF4-FFF2-40B4-BE49-F238E27FC236}">
                <a16:creationId xmlns:a16="http://schemas.microsoft.com/office/drawing/2014/main" id="{7F314DC3-D759-F24B-8C69-A3BDED8005E7}"/>
              </a:ext>
            </a:extLst>
          </p:cNvPr>
          <p:cNvPicPr>
            <a:picLocks noChangeAspect="1"/>
          </p:cNvPicPr>
          <p:nvPr/>
        </p:nvPicPr>
        <p:blipFill>
          <a:blip r:embed="rId2"/>
          <a:stretch>
            <a:fillRect/>
          </a:stretch>
        </p:blipFill>
        <p:spPr>
          <a:xfrm>
            <a:off x="2508040" y="3772366"/>
            <a:ext cx="3892760" cy="2635679"/>
          </a:xfrm>
          <a:prstGeom prst="rect">
            <a:avLst/>
          </a:prstGeom>
        </p:spPr>
      </p:pic>
    </p:spTree>
  </p:cSld>
  <p:clrMapOvr>
    <a:masterClrMapping/>
  </p:clrMapOvr>
  <p:transition advTm="60436">
    <p:wipe dir="r"/>
  </p:transition>
  <p:extLst>
    <p:ext uri="{3A86A75C-4F4B-4683-9AE1-C65F6400EC91}">
      <p14:laserTraceLst xmlns:p14="http://schemas.microsoft.com/office/powerpoint/2010/main">
        <p14:tracePtLst>
          <p14:tracePt t="1617" x="4068763" y="4808538"/>
          <p14:tracePt t="1628" x="4084638" y="4773613"/>
          <p14:tracePt t="1638" x="4095750" y="4754563"/>
          <p14:tracePt t="1650" x="4095750" y="4740275"/>
          <p14:tracePt t="1666" x="4087813" y="4716463"/>
          <p14:tracePt t="1683" x="4038600" y="4645025"/>
          <p14:tracePt t="1699" x="4016375" y="4598988"/>
          <p14:tracePt t="1733" x="4016375" y="4594225"/>
          <p14:tracePt t="2224" x="4011613" y="4587875"/>
          <p14:tracePt t="2235" x="4003675" y="4583113"/>
          <p14:tracePt t="2358" x="4008438" y="4583113"/>
          <p14:tracePt t="2369" x="4011613" y="4583113"/>
          <p14:tracePt t="2380" x="4019550" y="4583113"/>
          <p14:tracePt t="2393" x="4022725" y="4583113"/>
          <p14:tracePt t="2448" x="4019550" y="4579938"/>
          <p14:tracePt t="2460" x="4016375" y="4575175"/>
          <p14:tracePt t="2471" x="4016375" y="4572000"/>
          <p14:tracePt t="2483" x="4016375" y="4568825"/>
          <p14:tracePt t="2500" x="4016375" y="4564063"/>
          <p14:tracePt t="2516" x="4016375" y="4552950"/>
          <p14:tracePt t="2533" x="4016375" y="4549775"/>
          <p14:tracePt t="2549" x="4016375" y="4541838"/>
          <p14:tracePt t="2566" x="4016375" y="4537075"/>
          <p14:tracePt t="2583" x="4016375" y="4525963"/>
          <p14:tracePt t="2599" x="4016375" y="4522788"/>
          <p14:tracePt t="2616" x="4011613" y="4518025"/>
          <p14:tracePt t="2633" x="4011613" y="4514850"/>
          <p14:tracePt t="2650" x="4008438" y="4511675"/>
          <p14:tracePt t="2666" x="3992563" y="4492625"/>
          <p14:tracePt t="2684" x="3973513" y="4468813"/>
          <p14:tracePt t="2699" x="3970338" y="4465638"/>
          <p14:tracePt t="2716" x="3965575" y="4454525"/>
          <p14:tracePt t="2733" x="3954463" y="4435475"/>
          <p14:tracePt t="2749" x="3951288" y="4422775"/>
          <p14:tracePt t="2766" x="3932238" y="4397375"/>
          <p14:tracePt t="2783" x="3921125" y="4378325"/>
          <p14:tracePt t="2799" x="3883025" y="4327525"/>
          <p14:tracePt t="2816" x="3856038" y="4302125"/>
          <p14:tracePt t="2833" x="3810000" y="4256088"/>
          <p14:tracePt t="2849" x="3794125" y="4237038"/>
          <p14:tracePt t="2866" x="3749675" y="4191000"/>
          <p14:tracePt t="2883" x="3711575" y="4164013"/>
          <p14:tracePt t="2899" x="3616325" y="4076700"/>
          <p14:tracePt t="2916" x="3562350" y="4027488"/>
          <p14:tracePt t="2933" x="3467100" y="3943350"/>
          <p14:tracePt t="2949" x="3429000" y="3894138"/>
          <p14:tracePt t="2966" x="3368675" y="3821113"/>
          <p14:tracePt t="2982" x="3336925" y="3775075"/>
          <p14:tracePt t="2999" x="3260725" y="3684588"/>
          <p14:tracePt t="3016" x="3211513" y="3616325"/>
          <p14:tracePt t="3033" x="3105150" y="3482975"/>
          <p14:tracePt t="3049" x="3055938" y="3417888"/>
          <p14:tracePt t="3066" x="2963863" y="3303588"/>
          <p14:tracePt t="3083" x="2917825" y="3249613"/>
          <p14:tracePt t="3099" x="2857500" y="3159125"/>
          <p14:tracePt t="3116" x="2816225" y="3108325"/>
          <p14:tracePt t="3134" x="2759075" y="3028950"/>
          <p14:tracePt t="3149" x="2727325" y="2990850"/>
          <p14:tracePt t="3166" x="2689225" y="2952750"/>
          <p14:tracePt t="3183" x="2613025" y="2879725"/>
          <p14:tracePt t="3199" x="2587625" y="2841625"/>
          <p14:tracePt t="3216" x="2552700" y="2781300"/>
          <p14:tracePt t="3233" x="2541588" y="2754313"/>
          <p14:tracePt t="3249" x="2514600" y="2713038"/>
          <p14:tracePt t="3266" x="2511425" y="2697163"/>
          <p14:tracePt t="3283" x="2492375" y="2663825"/>
          <p14:tracePt t="3299" x="2479675" y="2640013"/>
          <p14:tracePt t="3316" x="2454275" y="2579688"/>
          <p14:tracePt t="3332" x="2441575" y="2544763"/>
          <p14:tracePt t="3349" x="2416175" y="2503488"/>
          <p14:tracePt t="3366" x="2403475" y="2484438"/>
          <p14:tracePt t="3382" x="2392363" y="2454275"/>
          <p14:tracePt t="3399" x="2384425" y="2441575"/>
          <p14:tracePt t="3416" x="2362200" y="2411413"/>
          <p14:tracePt t="3432" x="2351088" y="2397125"/>
          <p14:tracePt t="3449" x="2312988" y="2351088"/>
          <p14:tracePt t="3466" x="2293938" y="2335213"/>
          <p14:tracePt t="3482" x="2266950" y="2301875"/>
          <p14:tracePt t="3499" x="2259013" y="2289175"/>
          <p14:tracePt t="3516" x="2244725" y="2266950"/>
          <p14:tracePt t="3532" x="2225675" y="2251075"/>
          <p14:tracePt t="3549" x="2187575" y="2198688"/>
          <p14:tracePt t="3566" x="2168525" y="2171700"/>
          <p14:tracePt t="3582" x="2155825" y="2144713"/>
          <p14:tracePt t="3599" x="2133600" y="2111375"/>
          <p14:tracePt t="3616" x="2125663" y="2103438"/>
          <p14:tracePt t="3632" x="2111375" y="2068513"/>
          <p14:tracePt t="3649" x="2098675" y="2049463"/>
          <p14:tracePt t="3666" x="2087563" y="2022475"/>
          <p14:tracePt t="3682" x="2079625" y="2008188"/>
          <p14:tracePt t="3699" x="2073275" y="1973263"/>
          <p14:tracePt t="3716" x="2065338" y="1954213"/>
          <p14:tracePt t="3732" x="2054225" y="1927225"/>
          <p14:tracePt t="3749" x="2049463" y="1920875"/>
          <p14:tracePt t="3766" x="2038350" y="1897063"/>
          <p14:tracePt t="3782" x="2035175" y="1885950"/>
          <p14:tracePt t="3799" x="2022475" y="1858963"/>
          <p14:tracePt t="3816" x="2016125" y="1844675"/>
          <p14:tracePt t="3832" x="2008188" y="1809750"/>
          <p14:tracePt t="3849" x="2000250" y="1793875"/>
          <p14:tracePt t="3866" x="1989138" y="1771650"/>
          <p14:tracePt t="3882" x="1984375" y="1763713"/>
          <p14:tracePt t="3899" x="1984375" y="1752600"/>
          <p14:tracePt t="3916" x="1984375" y="1749425"/>
          <p14:tracePt t="3932" x="1984375" y="1741488"/>
          <p14:tracePt t="4710" x="1978025" y="1741488"/>
          <p14:tracePt t="4721" x="1965325" y="1741488"/>
          <p14:tracePt t="4733" x="1962150" y="1741488"/>
          <p14:tracePt t="4749" x="1962150" y="1736725"/>
          <p14:tracePt t="4766" x="1962150" y="1717675"/>
          <p14:tracePt t="4782" x="1954213" y="1692275"/>
          <p14:tracePt t="4799" x="1954213" y="1684338"/>
          <p14:tracePt t="5273" x="1946275" y="1684338"/>
          <p14:tracePt t="5283" x="1943100" y="1684338"/>
          <p14:tracePt t="5294" x="1939925" y="1684338"/>
          <p14:tracePt t="5384" x="1931988" y="1684338"/>
          <p14:tracePt t="5417" x="1935163" y="1679575"/>
          <p14:tracePt t="5428" x="1943100" y="1673225"/>
          <p14:tracePt t="5442" x="1946275" y="1673225"/>
          <p14:tracePt t="5451" x="1958975" y="1673225"/>
          <p14:tracePt t="5466" x="1962150" y="1676400"/>
          <p14:tracePt t="5482" x="1965325" y="1673225"/>
          <p14:tracePt t="5530" x="1962150" y="1673225"/>
          <p14:tracePt t="5541" x="1954213" y="1668463"/>
          <p14:tracePt t="5552" x="1951038" y="1665288"/>
          <p14:tracePt t="5564" x="1951038" y="1660525"/>
          <p14:tracePt t="5575" x="1951038" y="1657350"/>
          <p14:tracePt t="5586" x="1951038" y="1654175"/>
          <p14:tracePt t="5599" x="1951038" y="1649413"/>
          <p14:tracePt t="5616" x="1951038" y="1646238"/>
          <p14:tracePt t="5632" x="1943100" y="1635125"/>
          <p14:tracePt t="5649" x="1939925" y="1630363"/>
          <p14:tracePt t="5666" x="1931988" y="1622425"/>
          <p14:tracePt t="5682" x="1927225" y="1619250"/>
          <p14:tracePt t="5699" x="1920875" y="1608138"/>
          <p14:tracePt t="5716" x="1920875" y="1603375"/>
          <p14:tracePt t="5732" x="1912938" y="1584325"/>
          <p14:tracePt t="5749" x="1905000" y="1573213"/>
          <p14:tracePt t="5766" x="1897063" y="1554163"/>
          <p14:tracePt t="5783" x="1889125" y="1543050"/>
          <p14:tracePt t="5800" x="1878013" y="1531938"/>
          <p14:tracePt t="5816" x="1858963" y="1512888"/>
          <p14:tracePt t="5833" x="1836738" y="1489075"/>
          <p14:tracePt t="5849" x="1831975" y="1477963"/>
          <p14:tracePt t="5866" x="1820863" y="1466850"/>
          <p14:tracePt t="5883" x="1806575" y="1447800"/>
          <p14:tracePt t="5899" x="1798638" y="1436688"/>
          <p14:tracePt t="5916" x="1793875" y="1420813"/>
          <p14:tracePt t="5933" x="1793875" y="1417638"/>
          <p14:tracePt t="5949" x="1787525" y="1401763"/>
          <p14:tracePt t="5966" x="1782763" y="1398588"/>
          <p14:tracePt t="5982" x="1771650" y="1390650"/>
          <p14:tracePt t="5999" x="1768475" y="1387475"/>
          <p14:tracePt t="6016" x="1760538" y="1379538"/>
          <p14:tracePt t="6032" x="1760538" y="1374775"/>
          <p14:tracePt t="6093" x="1760538" y="1368425"/>
          <p14:tracePt t="6104" x="1760538" y="1363663"/>
          <p14:tracePt t="6115" x="1760538" y="1360488"/>
          <p14:tracePt t="6127" x="1760538" y="1355725"/>
          <p14:tracePt t="6138" x="1760538" y="1352550"/>
          <p14:tracePt t="6149" x="1760538" y="1349375"/>
          <p14:tracePt t="6166" x="1760538" y="1344613"/>
          <p14:tracePt t="6182" x="1768475" y="1333500"/>
          <p14:tracePt t="6199" x="1771650" y="1330325"/>
          <p14:tracePt t="6216" x="1782763" y="1322388"/>
          <p14:tracePt t="6233" x="1787525" y="1317625"/>
          <p14:tracePt t="6250" x="1793875" y="1306513"/>
          <p14:tracePt t="6266" x="1798638" y="1303338"/>
          <p14:tracePt t="6283" x="1801813" y="1298575"/>
          <p14:tracePt t="6299" x="1812925" y="1292225"/>
          <p14:tracePt t="6316" x="1820863" y="1287463"/>
          <p14:tracePt t="6332" x="1844675" y="1276350"/>
          <p14:tracePt t="6349" x="1851025" y="1273175"/>
          <p14:tracePt t="6366" x="1874838" y="1260475"/>
          <p14:tracePt t="6383" x="1885950" y="1254125"/>
          <p14:tracePt t="6400" x="1905000" y="1249363"/>
          <p14:tracePt t="6416" x="1916113" y="1246188"/>
          <p14:tracePt t="6420" x="1924050" y="1246188"/>
          <p14:tracePt t="6433" x="1939925" y="1246188"/>
          <p14:tracePt t="6449" x="1958975" y="1238250"/>
          <p14:tracePt t="6466" x="2003425" y="1238250"/>
          <p14:tracePt t="6482" x="2027238" y="1238250"/>
          <p14:tracePt t="6499" x="2073275" y="1238250"/>
          <p14:tracePt t="6516" x="2087563" y="1238250"/>
          <p14:tracePt t="6533" x="2125663" y="1238250"/>
          <p14:tracePt t="6549" x="2144713" y="1238250"/>
          <p14:tracePt t="6566" x="2174875" y="1241425"/>
          <p14:tracePt t="6582" x="2190750" y="1241425"/>
          <p14:tracePt t="6599" x="2225675" y="1241425"/>
          <p14:tracePt t="6616" x="2239963" y="1241425"/>
          <p14:tracePt t="6633" x="2259013" y="1241425"/>
          <p14:tracePt t="6649" x="2266950" y="1241425"/>
          <p14:tracePt t="6666" x="2286000" y="1241425"/>
          <p14:tracePt t="6683" x="2289175" y="1241425"/>
          <p14:tracePt t="6699" x="2293938" y="1241425"/>
          <p14:tracePt t="7501" x="2312988" y="1241425"/>
          <p14:tracePt t="7511" x="2343150" y="1241425"/>
          <p14:tracePt t="7532" x="2384425" y="1241425"/>
          <p14:tracePt t="7549" x="2408238" y="1241425"/>
          <p14:tracePt t="7566" x="2454275" y="1246188"/>
          <p14:tracePt t="7583" x="2476500" y="1246188"/>
          <p14:tracePt t="7600" x="2514600" y="1254125"/>
          <p14:tracePt t="7616" x="2536825" y="1257300"/>
          <p14:tracePt t="7634" x="2582863" y="1257300"/>
          <p14:tracePt t="7649" x="2598738" y="1257300"/>
          <p14:tracePt t="7666" x="2617788" y="1257300"/>
          <p14:tracePt t="7682" x="2644775" y="1257300"/>
          <p14:tracePt t="7699" x="2651125" y="1257300"/>
          <p14:tracePt t="7716" x="2667000" y="1257300"/>
          <p14:tracePt t="7733" x="2674938" y="1257300"/>
          <p14:tracePt t="7749" x="2689225" y="1257300"/>
          <p14:tracePt t="7766" x="2693988" y="1257300"/>
          <p14:tracePt t="7782" x="2701925" y="1257300"/>
          <p14:tracePt t="7799" x="2705100" y="1257300"/>
          <p14:tracePt t="7816" x="2720975" y="1257300"/>
          <p14:tracePt t="7832" x="2727325" y="1257300"/>
          <p14:tracePt t="7849" x="2754313" y="1265238"/>
          <p14:tracePt t="7866" x="2773363" y="1268413"/>
          <p14:tracePt t="7883" x="2800350" y="1268413"/>
          <p14:tracePt t="7899" x="2808288" y="1268413"/>
          <p14:tracePt t="7916" x="2835275" y="1273175"/>
          <p14:tracePt t="7932" x="2854325" y="1279525"/>
          <p14:tracePt t="7949" x="2884488" y="1284288"/>
          <p14:tracePt t="7966" x="2903538" y="1284288"/>
          <p14:tracePt t="7982" x="2925763" y="1284288"/>
          <p14:tracePt t="7999" x="2936875" y="1284288"/>
          <p14:tracePt t="8016" x="2963863" y="1292225"/>
          <p14:tracePt t="8032" x="2971800" y="1292225"/>
          <p14:tracePt t="8050" x="3006725" y="1303338"/>
          <p14:tracePt t="8066" x="3025775" y="1303338"/>
          <p14:tracePt t="8083" x="3040063" y="1306513"/>
          <p14:tracePt t="8099" x="3067050" y="1314450"/>
          <p14:tracePt t="8116" x="3082925" y="1314450"/>
          <p14:tracePt t="8133" x="3116263" y="1314450"/>
          <p14:tracePt t="8149" x="3124200" y="1314450"/>
          <p14:tracePt t="8166" x="3140075" y="1317625"/>
          <p14:tracePt t="8183" x="3151188" y="1322388"/>
          <p14:tracePt t="8199" x="3178175" y="1330325"/>
          <p14:tracePt t="8216" x="3184525" y="1333500"/>
          <p14:tracePt t="8232" x="3216275" y="1344613"/>
          <p14:tracePt t="8249" x="3222625" y="1349375"/>
          <p14:tracePt t="8266" x="3246438" y="1355725"/>
          <p14:tracePt t="8282" x="3254375" y="1355725"/>
          <p14:tracePt t="8299" x="3279775" y="1363663"/>
          <p14:tracePt t="8316" x="3292475" y="1363663"/>
          <p14:tracePt t="8332" x="3311525" y="1363663"/>
          <p14:tracePt t="8349" x="3322638" y="1371600"/>
          <p14:tracePt t="8366" x="3330575" y="1371600"/>
          <p14:tracePt t="8467" x="3333750" y="1371600"/>
          <p14:tracePt t="8478" x="3336925" y="1371600"/>
          <p14:tracePt t="8489" x="3341688" y="1371600"/>
          <p14:tracePt t="8502" x="3352800" y="1371600"/>
          <p14:tracePt t="8516" x="3360738" y="1371600"/>
          <p14:tracePt t="8534" x="3379788" y="1371600"/>
          <p14:tracePt t="8549" x="3390900" y="1368425"/>
          <p14:tracePt t="8566" x="3402013" y="1363663"/>
          <p14:tracePt t="8582" x="3417888" y="1360488"/>
          <p14:tracePt t="8599" x="3425825" y="1360488"/>
          <p14:tracePt t="8616" x="3432175" y="1360488"/>
          <p14:tracePt t="8632" x="3440113" y="1360488"/>
          <p14:tracePt t="8649" x="3448050" y="1360488"/>
          <p14:tracePt t="8666" x="3451225" y="1363663"/>
          <p14:tracePt t="8682" x="3451225" y="1371600"/>
          <p14:tracePt t="8699" x="3451225" y="1374775"/>
          <p14:tracePt t="8716" x="3425825" y="1382713"/>
          <p14:tracePt t="8732" x="3409950" y="1387475"/>
          <p14:tracePt t="8749" x="3390900" y="1371600"/>
          <p14:tracePt t="9313" x="3387725" y="1363663"/>
          <p14:tracePt t="9356" x="3394075" y="1363663"/>
          <p14:tracePt t="9367" x="3398838" y="1363663"/>
          <p14:tracePt t="9378" x="3402013" y="1363663"/>
          <p14:tracePt t="9390" x="3417888" y="1368425"/>
          <p14:tracePt t="9402" x="3432175" y="1371600"/>
          <p14:tracePt t="9416" x="3448050" y="1379538"/>
          <p14:tracePt t="9433" x="3459163" y="1379538"/>
          <p14:tracePt t="9449" x="3475038" y="1379538"/>
          <p14:tracePt t="9466" x="3478213" y="1379538"/>
          <p14:tracePt t="9482" x="3486150" y="1379538"/>
          <p14:tracePt t="9516" x="3489325" y="1379538"/>
          <p14:tracePt t="10053" x="3494088" y="1379538"/>
          <p14:tracePt t="10065" x="3505200" y="1371600"/>
          <p14:tracePt t="10075" x="3508375" y="1371600"/>
          <p14:tracePt t="10086" x="3513138" y="1371600"/>
          <p14:tracePt t="10099" x="3516313" y="1368425"/>
          <p14:tracePt t="10116" x="3527425" y="1368425"/>
          <p14:tracePt t="10133" x="3546475" y="1363663"/>
          <p14:tracePt t="10149" x="3559175" y="1363663"/>
          <p14:tracePt t="10166" x="3578225" y="1355725"/>
          <p14:tracePt t="10182" x="3584575" y="1355725"/>
          <p14:tracePt t="10199" x="3597275" y="1352550"/>
          <p14:tracePt t="10216" x="3600450" y="1349375"/>
          <p14:tracePt t="10739" x="3603625" y="1349375"/>
          <p14:tracePt t="10752" x="3608388" y="1349375"/>
          <p14:tracePt t="10762" x="3619500" y="1344613"/>
          <p14:tracePt t="10773" x="3627438" y="1344613"/>
          <p14:tracePt t="10784" x="3641725" y="1344613"/>
          <p14:tracePt t="10799" x="3660775" y="1344613"/>
          <p14:tracePt t="10816" x="3684588" y="1344613"/>
          <p14:tracePt t="10832" x="3730625" y="1344613"/>
          <p14:tracePt t="10849" x="3760788" y="1344613"/>
          <p14:tracePt t="10866" x="3821113" y="1344613"/>
          <p14:tracePt t="10883" x="3863975" y="1344613"/>
          <p14:tracePt t="10899" x="3927475" y="1344613"/>
          <p14:tracePt t="10916" x="3959225" y="1344613"/>
          <p14:tracePt t="10918" x="3981450" y="1344613"/>
          <p14:tracePt t="10932" x="4003675" y="1344613"/>
          <p14:tracePt t="10949" x="4019550" y="1344613"/>
          <p14:tracePt t="10966" x="4054475" y="1344613"/>
          <p14:tracePt t="10982" x="4068763" y="1344613"/>
          <p14:tracePt t="10999" x="4114800" y="1344613"/>
          <p14:tracePt t="11016" x="4137025" y="1344613"/>
          <p14:tracePt t="11032" x="4168775" y="1344613"/>
          <p14:tracePt t="11049" x="4187825" y="1344613"/>
          <p14:tracePt t="11066" x="4217988" y="1352550"/>
          <p14:tracePt t="11082" x="4237038" y="1352550"/>
          <p14:tracePt t="11099" x="4264025" y="1355725"/>
          <p14:tracePt t="11116" x="4270375" y="1355725"/>
          <p14:tracePt t="11132" x="4289425" y="1355725"/>
          <p14:tracePt t="11149" x="4294188" y="1355725"/>
          <p14:tracePt t="11166" x="4302125" y="1355725"/>
          <p14:tracePt t="11661" x="4308475" y="1363663"/>
          <p14:tracePt t="11673" x="4335463" y="1379538"/>
          <p14:tracePt t="11685" x="4370388" y="1401763"/>
          <p14:tracePt t="11699" x="4403725" y="1425575"/>
          <p14:tracePt t="11716" x="4449763" y="1439863"/>
          <p14:tracePt t="11732" x="4533900" y="1450975"/>
          <p14:tracePt t="11749" x="4587875" y="1450975"/>
          <p14:tracePt t="11766" x="4689475" y="1450975"/>
          <p14:tracePt t="11782" x="4751388" y="1450975"/>
          <p14:tracePt t="11799" x="4873625" y="1450975"/>
          <p14:tracePt t="11816" x="4933950" y="1450975"/>
          <p14:tracePt t="11832" x="5018088" y="1447800"/>
          <p14:tracePt t="11849" x="5059363" y="1447800"/>
          <p14:tracePt t="11866" x="5132388" y="1447800"/>
          <p14:tracePt t="11882" x="5154613" y="1447800"/>
          <p14:tracePt t="11899" x="5181600" y="1444625"/>
          <p14:tracePt t="11916" x="5189538" y="1444625"/>
          <p14:tracePt t="11933" x="5203825" y="1444625"/>
          <p14:tracePt t="11949" x="5208588" y="1444625"/>
          <p14:tracePt t="12101" x="5211763" y="1439863"/>
          <p14:tracePt t="12112" x="5216525" y="1436688"/>
          <p14:tracePt t="12123" x="5222875" y="1428750"/>
          <p14:tracePt t="12135" x="5227638" y="1425575"/>
          <p14:tracePt t="12149" x="5230813" y="1420813"/>
          <p14:tracePt t="12166" x="5235575" y="1417638"/>
          <p14:tracePt t="12182" x="5241925" y="1412875"/>
          <p14:tracePt t="12199" x="5246688" y="1412875"/>
          <p14:tracePt t="12216" x="5257800" y="1406525"/>
          <p14:tracePt t="12232" x="5260975" y="1406525"/>
          <p14:tracePt t="12249" x="5268913" y="1398588"/>
          <p14:tracePt t="12266" x="5273675" y="1393825"/>
          <p14:tracePt t="12282" x="5284788" y="1390650"/>
          <p14:tracePt t="12299" x="5287963" y="1387475"/>
          <p14:tracePt t="12316" x="5295900" y="1379538"/>
          <p14:tracePt t="12332" x="5299075" y="1374775"/>
          <p14:tracePt t="12349" x="5307013" y="1371600"/>
          <p14:tracePt t="12366" x="5314950" y="1371600"/>
          <p14:tracePt t="12383" x="5322888" y="1363663"/>
          <p14:tracePt t="12399" x="5326063" y="1360488"/>
          <p14:tracePt t="12416" x="5334000" y="1352550"/>
          <p14:tracePt t="12432" x="5337175" y="1349375"/>
          <p14:tracePt t="12449" x="5353050" y="1336675"/>
          <p14:tracePt t="12466" x="5356225" y="1333500"/>
          <p14:tracePt t="12482" x="5375275" y="1330325"/>
          <p14:tracePt t="12499" x="5387975" y="1325563"/>
          <p14:tracePt t="12516" x="5407025" y="1317625"/>
          <p14:tracePt t="12532" x="5418138" y="1314450"/>
          <p14:tracePt t="12550" x="5429250" y="1306513"/>
          <p14:tracePt t="12566" x="5448300" y="1303338"/>
          <p14:tracePt t="12583" x="5464175" y="1303338"/>
          <p14:tracePt t="12599" x="5483225" y="1303338"/>
          <p14:tracePt t="12616" x="5502275" y="1303338"/>
          <p14:tracePt t="12632" x="5532438" y="1303338"/>
          <p14:tracePt t="12649" x="5554663" y="1303338"/>
          <p14:tracePt t="12666" x="5600700" y="1303338"/>
          <p14:tracePt t="12682" x="5630863" y="1303338"/>
          <p14:tracePt t="12699" x="5695950" y="1303338"/>
          <p14:tracePt t="12716" x="5718175" y="1303338"/>
          <p14:tracePt t="12732" x="5764213" y="1303338"/>
          <p14:tracePt t="12749" x="5788025" y="1303338"/>
          <p14:tracePt t="12766" x="5840413" y="1298575"/>
          <p14:tracePt t="12782" x="5856288" y="1298575"/>
          <p14:tracePt t="12799" x="5889625" y="1298575"/>
          <p14:tracePt t="12816" x="5905500" y="1292225"/>
          <p14:tracePt t="12832" x="5932488" y="1292225"/>
          <p14:tracePt t="12849" x="5935663" y="1292225"/>
          <p14:tracePt t="12866" x="5946775" y="1292225"/>
          <p14:tracePt t="12882" x="5954713" y="1292225"/>
          <p14:tracePt t="12899" x="5962650" y="1292225"/>
          <p14:tracePt t="12916" x="5965825" y="1292225"/>
          <p14:tracePt t="12932" x="5973763" y="1292225"/>
          <p14:tracePt t="12966" x="5984875" y="1292225"/>
          <p14:tracePt t="12982" x="5992813" y="1292225"/>
          <p14:tracePt t="13000" x="6008688" y="1292225"/>
          <p14:tracePt t="13016" x="6016625" y="1292225"/>
          <p14:tracePt t="13034" x="6042025" y="1292225"/>
          <p14:tracePt t="13049" x="6057900" y="1292225"/>
          <p14:tracePt t="13067" x="6076950" y="1292225"/>
          <p14:tracePt t="13082" x="6107113" y="1292225"/>
          <p14:tracePt t="13099" x="6118225" y="1292225"/>
          <p14:tracePt t="13116" x="6145213" y="1292225"/>
          <p14:tracePt t="13133" x="6161088" y="1292225"/>
          <p14:tracePt t="13149" x="6188075" y="1292225"/>
          <p14:tracePt t="13166" x="6202363" y="1292225"/>
          <p14:tracePt t="13182" x="6237288" y="1292225"/>
          <p14:tracePt t="13199" x="6251575" y="1292225"/>
          <p14:tracePt t="13216" x="6270625" y="1292225"/>
          <p14:tracePt t="13232" x="6286500" y="1292225"/>
          <p14:tracePt t="13249" x="6321425" y="1292225"/>
          <p14:tracePt t="13266" x="6335713" y="1292225"/>
          <p14:tracePt t="13282" x="6354763" y="1298575"/>
          <p14:tracePt t="13299" x="6373813" y="1298575"/>
          <p14:tracePt t="13316" x="6403975" y="1298575"/>
          <p14:tracePt t="13332" x="6419850" y="1298575"/>
          <p14:tracePt t="13349" x="6454775" y="1298575"/>
          <p14:tracePt t="13366" x="6461125" y="1298575"/>
          <p14:tracePt t="13382" x="6484938" y="1303338"/>
          <p14:tracePt t="13399" x="6492875" y="1303338"/>
          <p14:tracePt t="13416" x="6518275" y="1311275"/>
          <p14:tracePt t="13432" x="6530975" y="1311275"/>
          <p14:tracePt t="13450" x="6537325" y="1311275"/>
          <p14:tracePt t="13466" x="6553200" y="1311275"/>
          <p14:tracePt t="13541" x="6553200" y="1314450"/>
          <p14:tracePt t="13552" x="6553200" y="1317625"/>
          <p14:tracePt t="13563" x="6556375" y="1322388"/>
          <p14:tracePt t="13575" x="6556375" y="1325563"/>
          <p14:tracePt t="13585" x="6550025" y="1325563"/>
          <p14:tracePt t="13599" x="6530975" y="1325563"/>
          <p14:tracePt t="13616" x="6515100" y="1325563"/>
          <p14:tracePt t="13632" x="6492875" y="1325563"/>
          <p14:tracePt t="13649" x="6492875" y="1322388"/>
          <p14:tracePt t="14296" x="6492875" y="1314450"/>
          <p14:tracePt t="14316" x="6488113" y="1317625"/>
          <p14:tracePt t="14384" x="6488113" y="1314450"/>
          <p14:tracePt t="14395" x="6484938" y="1311275"/>
          <p14:tracePt t="14419" x="6488113" y="1311275"/>
          <p14:tracePt t="14429" x="6492875" y="1311275"/>
          <p14:tracePt t="14441" x="6496050" y="1311275"/>
          <p14:tracePt t="14452" x="6499225" y="1311275"/>
          <p14:tracePt t="14466" x="6507163" y="1311275"/>
          <p14:tracePt t="14482" x="6511925" y="1311275"/>
          <p14:tracePt t="14499" x="6518275" y="1311275"/>
          <p14:tracePt t="14517" x="6523038" y="1317625"/>
          <p14:tracePt t="14532" x="6530975" y="1322388"/>
          <p14:tracePt t="14549" x="6537325" y="1322388"/>
          <p14:tracePt t="14566" x="6534150" y="1322388"/>
          <p14:tracePt t="14599" x="6530975" y="1322388"/>
          <p14:tracePt t="15578" x="6542088" y="1322388"/>
          <p14:tracePt t="15588" x="6553200" y="1317625"/>
          <p14:tracePt t="15599" x="6556375" y="1314450"/>
          <p14:tracePt t="15610" x="6561138" y="1314450"/>
          <p14:tracePt t="15623" x="6564313" y="1311275"/>
          <p14:tracePt t="15633" x="6572250" y="1306513"/>
          <p14:tracePt t="15649" x="6583363" y="1298575"/>
          <p14:tracePt t="15666" x="6618288" y="1298575"/>
          <p14:tracePt t="15682" x="6632575" y="1298575"/>
          <p14:tracePt t="15699" x="6656388" y="1298575"/>
          <p14:tracePt t="15716" x="6694488" y="1295400"/>
          <p14:tracePt t="15733" x="6727825" y="1292225"/>
          <p14:tracePt t="15749" x="6751638" y="1292225"/>
          <p14:tracePt t="15766" x="6773863" y="1292225"/>
          <p14:tracePt t="15782" x="6811963" y="1292225"/>
          <p14:tracePt t="15799" x="6835775" y="1292225"/>
          <p14:tracePt t="15816" x="6869113" y="1292225"/>
          <p14:tracePt t="15832" x="6884988" y="1292225"/>
          <p14:tracePt t="15849" x="6931025" y="1292225"/>
          <p14:tracePt t="15866" x="6953250" y="1292225"/>
          <p14:tracePt t="15882" x="6988175" y="1303338"/>
          <p14:tracePt t="15899" x="7002463" y="1306513"/>
          <p14:tracePt t="15916" x="7037388" y="1306513"/>
          <p14:tracePt t="15932" x="7045325" y="1306513"/>
          <p14:tracePt t="15949" x="7070725" y="1306513"/>
          <p14:tracePt t="15966" x="7075488" y="1306513"/>
          <p14:tracePt t="15982" x="7083425" y="1306513"/>
          <p14:tracePt t="16275" x="7102475" y="1314450"/>
          <p14:tracePt t="16286" x="7146925" y="1325563"/>
          <p14:tracePt t="16299" x="7162800" y="1325563"/>
          <p14:tracePt t="16316" x="7178675" y="1325563"/>
          <p14:tracePt t="16332" x="7200900" y="1317625"/>
          <p14:tracePt t="16349" x="7212013" y="1314450"/>
          <p14:tracePt t="16366" x="7219950" y="1311275"/>
          <p14:tracePt t="16382" x="7223125" y="1311275"/>
          <p14:tracePt t="16399" x="7239000" y="1311275"/>
          <p14:tracePt t="16416" x="7246938" y="1311275"/>
          <p14:tracePt t="16433" x="7265988" y="1303338"/>
          <p14:tracePt t="16449" x="7277100" y="1303338"/>
          <p14:tracePt t="16466" x="7315200" y="1298575"/>
          <p14:tracePt t="16482" x="7350125" y="1298575"/>
          <p14:tracePt t="16499" x="7413625" y="1314450"/>
          <p14:tracePt t="16516" x="7456488" y="1322388"/>
          <p14:tracePt t="16532" x="7543800" y="1336675"/>
          <p14:tracePt t="16549" x="7585075" y="1341438"/>
          <p14:tracePt t="16566" x="7650163" y="1341438"/>
          <p14:tracePt t="16582" x="7673975" y="1341438"/>
          <p14:tracePt t="16599" x="7707313" y="1330325"/>
          <p14:tracePt t="16616" x="7715250" y="1325563"/>
          <p14:tracePt t="16634" x="7731125" y="1325563"/>
          <p14:tracePt t="16649" x="7734300" y="1325563"/>
          <p14:tracePt t="16815" x="7737475" y="1325563"/>
          <p14:tracePt t="16838" x="7750175" y="1325563"/>
          <p14:tracePt t="16849" x="7761288" y="1325563"/>
          <p14:tracePt t="20054" x="7742238" y="1325563"/>
          <p14:tracePt t="20067" x="7718425" y="1325563"/>
          <p14:tracePt t="20077" x="7696200" y="1325563"/>
          <p14:tracePt t="20088" x="7661275" y="1333500"/>
          <p14:tracePt t="20099" x="7620000" y="1341438"/>
          <p14:tracePt t="20116" x="7578725" y="1349375"/>
          <p14:tracePt t="20132" x="7445375" y="1363663"/>
          <p14:tracePt t="20149" x="7361238" y="1379538"/>
          <p14:tracePt t="20166" x="7154863" y="1412875"/>
          <p14:tracePt t="20182" x="7037388" y="1431925"/>
          <p14:tracePt t="20199" x="6945313" y="1439863"/>
          <p14:tracePt t="20216" x="6626225" y="1482725"/>
          <p14:tracePt t="20233" x="6202363" y="1504950"/>
          <p14:tracePt t="20249" x="5946775" y="1516063"/>
          <p14:tracePt t="20265" x="5761038" y="1516063"/>
          <p14:tracePt t="20282" x="5235575" y="1543050"/>
          <p14:tracePt t="20299" x="4983163" y="1554163"/>
          <p14:tracePt t="20316" x="4498975" y="1581150"/>
          <p14:tracePt t="20333" x="4225925" y="1592263"/>
          <p14:tracePt t="20349" x="3806825" y="1603375"/>
          <p14:tracePt t="20366" x="3635375" y="1597025"/>
          <p14:tracePt t="20382" x="3451225" y="1589088"/>
          <p14:tracePt t="20426" x="3440113" y="1577975"/>
          <p14:tracePt t="20437" x="3432175" y="1577975"/>
          <p14:tracePt t="20449" x="3375025" y="1577975"/>
          <p14:tracePt t="20466" x="3295650" y="1577975"/>
          <p14:tracePt t="20482" x="3143250" y="1592263"/>
          <p14:tracePt t="20499" x="3059113" y="1592263"/>
          <p14:tracePt t="20516" x="2914650" y="1577975"/>
          <p14:tracePt t="20532" x="2835275" y="1577975"/>
          <p14:tracePt t="20549" x="2705100" y="1577975"/>
          <p14:tracePt t="20566" x="2632075" y="1577975"/>
          <p14:tracePt t="20582" x="2517775" y="1577975"/>
          <p14:tracePt t="20599" x="2468563" y="1577975"/>
          <p14:tracePt t="20616" x="2403475" y="1577975"/>
          <p14:tracePt t="20633" x="2373313" y="1577975"/>
          <p14:tracePt t="20650" x="2312988" y="1577975"/>
          <p14:tracePt t="20666" x="2270125" y="1577975"/>
          <p14:tracePt t="20682" x="2239963" y="1577975"/>
          <p14:tracePt t="20699" x="2136775" y="1577975"/>
          <p14:tracePt t="20715" x="2106613" y="1577975"/>
          <p14:tracePt t="20732" x="2022475" y="1577975"/>
          <p14:tracePt t="20749" x="1981200" y="1581150"/>
          <p14:tracePt t="20766" x="1905000" y="1597025"/>
          <p14:tracePt t="20782" x="1863725" y="1597025"/>
          <p14:tracePt t="20799" x="1809750" y="1600200"/>
          <p14:tracePt t="20816" x="1787525" y="1608138"/>
          <p14:tracePt t="20832" x="1752600" y="1611313"/>
          <p14:tracePt t="20849" x="1736725" y="1619250"/>
          <p14:tracePt t="20865" x="1703388" y="1622425"/>
          <p14:tracePt t="20882" x="1692275" y="1622425"/>
          <p14:tracePt t="20899" x="1687513" y="1622425"/>
          <p14:tracePt t="21021" x="1698625" y="1622425"/>
          <p14:tracePt t="21033" x="1706563" y="1622425"/>
          <p14:tracePt t="21046" x="1717675" y="1622425"/>
          <p14:tracePt t="21055" x="1730375" y="1622425"/>
          <p14:tracePt t="21067" x="1744663" y="1622425"/>
          <p14:tracePt t="21082" x="1768475" y="1622425"/>
          <p14:tracePt t="21100" x="1839913" y="1611313"/>
          <p14:tracePt t="21115" x="1882775" y="1611313"/>
          <p14:tracePt t="21133" x="1984375" y="1603375"/>
          <p14:tracePt t="21149" x="2038350" y="1597025"/>
          <p14:tracePt t="21165" x="2092325" y="1589088"/>
          <p14:tracePt t="21182" x="2182813" y="1581150"/>
          <p14:tracePt t="21199" x="2225675" y="1581150"/>
          <p14:tracePt t="21216" x="2308225" y="1581150"/>
          <p14:tracePt t="21232" x="2339975" y="1581150"/>
          <p14:tracePt t="21249" x="2378075" y="1581150"/>
          <p14:tracePt t="21266" x="2397125" y="1581150"/>
          <p14:tracePt t="21282" x="2408238" y="1581150"/>
          <p14:tracePt t="21336" x="2411413" y="1581150"/>
          <p14:tracePt t="21674" x="2411413" y="1584325"/>
          <p14:tracePt t="21686" x="2408238" y="1589088"/>
          <p14:tracePt t="21697" x="2403475" y="1592263"/>
          <p14:tracePt t="21708" x="2400300" y="1597025"/>
          <p14:tracePt t="21719" x="2397125" y="1603375"/>
          <p14:tracePt t="21732" x="2392363" y="1608138"/>
          <p14:tracePt t="21749" x="2392363" y="1611313"/>
          <p14:tracePt t="21765" x="2392363" y="1622425"/>
          <p14:tracePt t="21782" x="2392363" y="1635125"/>
          <p14:tracePt t="21799" x="2397125" y="1654175"/>
          <p14:tracePt t="21816" x="2403475" y="1665288"/>
          <p14:tracePt t="21832" x="2422525" y="1692275"/>
          <p14:tracePt t="21849" x="2441575" y="1711325"/>
          <p14:tracePt t="21866" x="2476500" y="1741488"/>
          <p14:tracePt t="21882" x="2495550" y="1752600"/>
          <p14:tracePt t="21899" x="2530475" y="1774825"/>
          <p14:tracePt t="21915" x="2544763" y="1787525"/>
          <p14:tracePt t="21932" x="2571750" y="1801813"/>
          <p14:tracePt t="21949" x="2582863" y="1806575"/>
          <p14:tracePt t="21966" x="2606675" y="1817688"/>
          <p14:tracePt t="21982" x="2609850" y="1820863"/>
          <p14:tracePt t="22000" x="2613025" y="1825625"/>
          <p14:tracePt t="22158" x="2601913" y="1825625"/>
          <p14:tracePt t="22169" x="2593975" y="1825625"/>
          <p14:tracePt t="22180" x="2582863" y="1825625"/>
          <p14:tracePt t="22191" x="2579688" y="1825625"/>
          <p14:tracePt t="22203" x="2571750" y="1825625"/>
          <p14:tracePt t="22215" x="2563813" y="1825625"/>
          <p14:tracePt t="22232" x="2560638" y="1825625"/>
          <p14:tracePt t="22249" x="2552700" y="1836738"/>
          <p14:tracePt t="22265" x="2549525" y="1839913"/>
          <p14:tracePt t="22282" x="2525713" y="1866900"/>
          <p14:tracePt t="22299" x="2522538" y="1882775"/>
          <p14:tracePt t="22316" x="2514600" y="1916113"/>
          <p14:tracePt t="22332" x="2517775" y="1931988"/>
          <p14:tracePt t="22349" x="2530475" y="1965325"/>
          <p14:tracePt t="22365" x="2533650" y="1978025"/>
          <p14:tracePt t="22382" x="2544763" y="1997075"/>
          <p14:tracePt t="22399" x="2549525" y="2008188"/>
          <p14:tracePt t="22416" x="2560638" y="2016125"/>
          <p14:tracePt t="22432" x="2563813" y="2019300"/>
          <p14:tracePt t="22449" x="2568575" y="2027238"/>
          <p14:tracePt t="22465" x="2587625" y="2035175"/>
          <p14:tracePt t="22482" x="2598738" y="2041525"/>
          <p14:tracePt t="22499" x="2625725" y="2049463"/>
          <p14:tracePt t="22515" x="2640013" y="2057400"/>
          <p14:tracePt t="22532" x="2674938" y="2060575"/>
          <p14:tracePt t="22549" x="2689225" y="2060575"/>
          <p14:tracePt t="22565" x="2724150" y="2060575"/>
          <p14:tracePt t="22582" x="2740025" y="2060575"/>
          <p14:tracePt t="22599" x="2773363" y="2060575"/>
          <p14:tracePt t="22615" x="2781300" y="2060575"/>
          <p14:tracePt t="22632" x="2797175" y="2060575"/>
          <p14:tracePt t="26231" x="2797175" y="2065338"/>
          <p14:tracePt t="26242" x="2784475" y="2076450"/>
          <p14:tracePt t="26253" x="2773363" y="2087563"/>
          <p14:tracePt t="26265" x="2765425" y="2098675"/>
          <p14:tracePt t="26282" x="2754313" y="2103438"/>
          <p14:tracePt t="26299" x="2732088" y="2125663"/>
          <p14:tracePt t="26315" x="2716213" y="2136775"/>
          <p14:tracePt t="26332" x="2674938" y="2168525"/>
          <p14:tracePt t="26349" x="2636838" y="2187575"/>
          <p14:tracePt t="26366" x="2549525" y="2232025"/>
          <p14:tracePt t="26382" x="2511425" y="2255838"/>
          <p14:tracePt t="26399" x="2468563" y="2286000"/>
          <p14:tracePt t="26415" x="2449513" y="2297113"/>
          <p14:tracePt t="26432" x="2416175" y="2320925"/>
          <p14:tracePt t="26449" x="2392363" y="2332038"/>
          <p14:tracePt t="26466" x="2332038" y="2359025"/>
          <p14:tracePt t="26482" x="2289175" y="2373313"/>
          <p14:tracePt t="26500" x="2220913" y="2400300"/>
          <p14:tracePt t="26516" x="2201863" y="2411413"/>
          <p14:tracePt t="26533" x="2174875" y="2422525"/>
          <p14:tracePt t="26549" x="2163763" y="2427288"/>
          <p14:tracePt t="26565" x="2149475" y="2435225"/>
          <p14:tracePt t="26582" x="2106613" y="2449513"/>
          <p14:tracePt t="26599" x="2084388" y="2465388"/>
          <p14:tracePt t="26615" x="2035175" y="2484438"/>
          <p14:tracePt t="26633" x="2016125" y="2487613"/>
          <p14:tracePt t="26649" x="1997075" y="2498725"/>
          <p14:tracePt t="26666" x="1984375" y="2503488"/>
          <p14:tracePt t="26682" x="1965325" y="2514600"/>
          <p14:tracePt t="26699" x="1946275" y="2517775"/>
          <p14:tracePt t="26715" x="1916113" y="2530475"/>
          <p14:tracePt t="26732" x="1897063" y="2536825"/>
          <p14:tracePt t="26749" x="1863725" y="2549525"/>
          <p14:tracePt t="26765" x="1855788" y="2552700"/>
          <p14:tracePt t="26782" x="1836738" y="2552700"/>
          <p14:tracePt t="26799" x="1825625" y="2552700"/>
          <p14:tracePt t="26815" x="1790700" y="2552700"/>
          <p14:tracePt t="26832" x="1774825" y="2552700"/>
          <p14:tracePt t="26849" x="1755775" y="2563813"/>
          <p14:tracePt t="26865" x="1752600" y="2568575"/>
          <p14:tracePt t="26882" x="1741488" y="2574925"/>
          <p14:tracePt t="26899" x="1736725" y="2579688"/>
          <p14:tracePt t="26916" x="1730375" y="2590800"/>
          <p14:tracePt t="26932" x="1725613" y="2593975"/>
          <p14:tracePt t="26950" x="1722438" y="2598738"/>
          <p14:tracePt t="26966" x="1711325" y="2606675"/>
          <p14:tracePt t="26982" x="1711325" y="2609850"/>
          <p14:tracePt t="28145" x="1722438" y="2613025"/>
          <p14:tracePt t="28155" x="1749425" y="2625725"/>
          <p14:tracePt t="28166" x="1760538" y="2632075"/>
          <p14:tracePt t="28182" x="1774825" y="2636838"/>
          <p14:tracePt t="28199" x="1798638" y="2647950"/>
          <p14:tracePt t="28215" x="1806575" y="2651125"/>
          <p14:tracePt t="28232" x="1828800" y="2663825"/>
          <p14:tracePt t="28249" x="1839913" y="2667000"/>
          <p14:tracePt t="28265" x="1847850" y="2670175"/>
          <p14:tracePt t="28282" x="1855788" y="2670175"/>
          <p14:tracePt t="28300" x="1878013" y="2678113"/>
          <p14:tracePt t="28315" x="1893888" y="2682875"/>
          <p14:tracePt t="28332" x="1908175" y="2689225"/>
          <p14:tracePt t="28349" x="1935163" y="2693988"/>
          <p14:tracePt t="28365" x="1954213" y="2701925"/>
          <p14:tracePt t="28382" x="2000250" y="2701925"/>
          <p14:tracePt t="28399" x="2022475" y="2705100"/>
          <p14:tracePt t="28415" x="2068513" y="2705100"/>
          <p14:tracePt t="28432" x="2098675" y="2713038"/>
          <p14:tracePt t="28449" x="2152650" y="2713038"/>
          <p14:tracePt t="28466" x="2171700" y="2713038"/>
          <p14:tracePt t="28482" x="2209800" y="2713038"/>
          <p14:tracePt t="28499" x="2217738" y="2713038"/>
          <p14:tracePt t="28515" x="2244725" y="2713038"/>
          <p14:tracePt t="28532" x="2255838" y="2713038"/>
          <p14:tracePt t="28549" x="2274888" y="2708275"/>
          <p14:tracePt t="28565" x="2286000" y="2705100"/>
          <p14:tracePt t="28582" x="2293938" y="2705100"/>
          <p14:tracePt t="28599" x="2297113" y="2701925"/>
          <p14:tracePt t="28615" x="2312988" y="2697163"/>
          <p14:tracePt t="28632" x="2320925" y="2697163"/>
          <p14:tracePt t="28649" x="2335213" y="2693988"/>
          <p14:tracePt t="28665" x="2343150" y="2693988"/>
          <p14:tracePt t="28682" x="2370138" y="2693988"/>
          <p14:tracePt t="28699" x="2389188" y="2693988"/>
          <p14:tracePt t="28716" x="2419350" y="2693988"/>
          <p14:tracePt t="28732" x="2435225" y="2693988"/>
          <p14:tracePt t="28750" x="2468563" y="2693988"/>
          <p14:tracePt t="28766" x="2484438" y="2693988"/>
          <p14:tracePt t="28782" x="2498725" y="2693988"/>
          <p14:tracePt t="28799" x="2533650" y="2693988"/>
          <p14:tracePt t="28815" x="2549525" y="2693988"/>
          <p14:tracePt t="28832" x="2582863" y="2686050"/>
          <p14:tracePt t="28849" x="2598738" y="2686050"/>
          <p14:tracePt t="28865" x="2620963" y="2682875"/>
          <p14:tracePt t="28882" x="2628900" y="2682875"/>
          <p14:tracePt t="28899" x="2644775" y="2674938"/>
          <p14:tracePt t="28915" x="2647950" y="2674938"/>
          <p14:tracePt t="28919" x="2659063" y="2674938"/>
          <p14:tracePt t="28932" x="2663825" y="2674938"/>
          <p14:tracePt t="28949" x="2670175" y="2670175"/>
          <p14:tracePt t="28966" x="2678113" y="2670175"/>
          <p14:tracePt t="28982" x="2686050" y="2670175"/>
          <p14:tracePt t="28999" x="2693988" y="2667000"/>
          <p14:tracePt t="29015" x="2697163" y="2667000"/>
          <p14:tracePt t="29032" x="2705100" y="2663825"/>
          <p14:tracePt t="29049" x="2716213" y="2663825"/>
          <p14:tracePt t="29065" x="2735263" y="2659063"/>
          <p14:tracePt t="29082" x="2746375" y="2659063"/>
          <p14:tracePt t="29099" x="2765425" y="2659063"/>
          <p14:tracePt t="29115" x="2781300" y="2659063"/>
          <p14:tracePt t="29132" x="2808288" y="2659063"/>
          <p14:tracePt t="29149" x="2816225" y="2659063"/>
          <p14:tracePt t="29166" x="2849563" y="2659063"/>
          <p14:tracePt t="29182" x="2865438" y="2659063"/>
          <p14:tracePt t="29200" x="2898775" y="2651125"/>
          <p14:tracePt t="29215" x="2914650" y="2651125"/>
          <p14:tracePt t="29233" x="2941638" y="2647950"/>
          <p14:tracePt t="29249" x="2952750" y="2640013"/>
          <p14:tracePt t="29265" x="2960688" y="2640013"/>
          <p14:tracePt t="29282" x="2979738" y="2640013"/>
          <p14:tracePt t="29299" x="2987675" y="2640013"/>
          <p14:tracePt t="29315" x="3006725" y="2644775"/>
          <p14:tracePt t="29332" x="3013075" y="2644775"/>
          <p14:tracePt t="29349" x="3025775" y="2644775"/>
          <p14:tracePt t="29366" x="3028950" y="2644775"/>
          <p14:tracePt t="29382" x="3017838" y="2647950"/>
          <p14:tracePt t="29399" x="3006725" y="2647950"/>
          <p14:tracePt t="29415" x="2994025" y="2647950"/>
          <p14:tracePt t="29432" x="2990850" y="2651125"/>
          <p14:tracePt t="29449" x="2987675" y="2659063"/>
          <p14:tracePt t="29466" x="2982913" y="2659063"/>
          <p14:tracePt t="29482" x="2982913" y="2655888"/>
          <p14:tracePt t="29855" x="2987675" y="2647950"/>
          <p14:tracePt t="29865" x="2990850" y="2647950"/>
          <p14:tracePt t="29899" x="2994025" y="2647950"/>
          <p14:tracePt t="29910" x="2994025" y="2644775"/>
          <p14:tracePt t="29921" x="2998788" y="2644775"/>
          <p14:tracePt t="29933" x="3001963" y="2644775"/>
          <p14:tracePt t="29949" x="3013075" y="2647950"/>
          <p14:tracePt t="29966" x="3017838" y="2655888"/>
          <p14:tracePt t="29982" x="3021013" y="2655888"/>
          <p14:tracePt t="29999" x="3028950" y="2659063"/>
          <p14:tracePt t="30015" x="3040063" y="2667000"/>
          <p14:tracePt t="30033" x="3070225" y="2670175"/>
          <p14:tracePt t="30049" x="3082925" y="2670175"/>
          <p14:tracePt t="30066" x="3116263" y="2670175"/>
          <p14:tracePt t="30082" x="3132138" y="2670175"/>
          <p14:tracePt t="30100" x="3162300" y="2670175"/>
          <p14:tracePt t="30115" x="3184525" y="2670175"/>
          <p14:tracePt t="30132" x="3208338" y="2670175"/>
          <p14:tracePt t="30149" x="3273425" y="2663825"/>
          <p14:tracePt t="30165" x="3306763" y="2655888"/>
          <p14:tracePt t="30182" x="3368675" y="2655888"/>
          <p14:tracePt t="30199" x="3390900" y="2655888"/>
          <p14:tracePt t="30215" x="3436938" y="2644775"/>
          <p14:tracePt t="30232" x="3463925" y="2640013"/>
          <p14:tracePt t="30249" x="3494088" y="2628900"/>
          <p14:tracePt t="30266" x="3505200" y="2620963"/>
          <p14:tracePt t="30282" x="3524250" y="2617788"/>
          <p14:tracePt t="30299" x="3535363" y="2617788"/>
          <p14:tracePt t="30315" x="3554413" y="2617788"/>
          <p14:tracePt t="30332" x="3559175" y="2617788"/>
          <p14:tracePt t="30349" x="3573463" y="2613025"/>
          <p14:tracePt t="30365" x="3581400" y="2613025"/>
          <p14:tracePt t="30383" x="3600450" y="2613025"/>
          <p14:tracePt t="30399" x="3619500" y="2613025"/>
          <p14:tracePt t="30415" x="3649663" y="2613025"/>
          <p14:tracePt t="30432" x="3668713" y="2613025"/>
          <p14:tracePt t="30449" x="3698875" y="2613025"/>
          <p14:tracePt t="30465" x="3714750" y="2606675"/>
          <p14:tracePt t="30482" x="3763963" y="2601913"/>
          <p14:tracePt t="30499" x="3787775" y="2593975"/>
          <p14:tracePt t="30515" x="3832225" y="2593975"/>
          <p14:tracePt t="30532" x="3856038" y="2593975"/>
          <p14:tracePt t="30550" x="3902075" y="2593975"/>
          <p14:tracePt t="30565" x="3924300" y="2593975"/>
          <p14:tracePt t="30582" x="3946525" y="2593975"/>
          <p14:tracePt t="30599" x="4000500" y="2593975"/>
          <p14:tracePt t="30615" x="4038600" y="2593975"/>
          <p14:tracePt t="30632" x="4111625" y="2593975"/>
          <p14:tracePt t="30649" x="4152900" y="2593975"/>
          <p14:tracePt t="30665" x="4229100" y="2587625"/>
          <p14:tracePt t="30682" x="4251325" y="2582863"/>
          <p14:tracePt t="30699" x="4297363" y="2571750"/>
          <p14:tracePt t="30715" x="4316413" y="2563813"/>
          <p14:tracePt t="30732" x="4362450" y="2563813"/>
          <p14:tracePt t="30749" x="4378325" y="2560638"/>
          <p14:tracePt t="30765" x="4403725" y="2560638"/>
          <p14:tracePt t="30782" x="4416425" y="2560638"/>
          <p14:tracePt t="30799" x="4422775" y="2560638"/>
          <p14:tracePt t="30815" x="4427538" y="2560638"/>
          <p14:tracePt t="30832" x="4435475" y="2560638"/>
          <p14:tracePt t="30849" x="4438650" y="2560638"/>
          <p14:tracePt t="30865" x="4457700" y="2560638"/>
          <p14:tracePt t="30882" x="4468813" y="2560638"/>
          <p14:tracePt t="30899" x="4487863" y="2560638"/>
          <p14:tracePt t="30915" x="4498975" y="2560638"/>
          <p14:tracePt t="30932" x="4511675" y="2560638"/>
          <p14:tracePt t="30949" x="4514850" y="2560638"/>
          <p14:tracePt t="30965" x="4525963" y="2560638"/>
          <p14:tracePt t="30982" x="4530725" y="2560638"/>
          <p14:tracePt t="30999" x="4533900" y="2560638"/>
          <p14:tracePt t="32576" x="4530725" y="2560638"/>
          <p14:tracePt t="32586" x="4522788" y="2560638"/>
          <p14:tracePt t="32621" x="4518025" y="2560638"/>
          <p14:tracePt t="32631" x="4503738" y="2563813"/>
          <p14:tracePt t="32642" x="4487863" y="2574925"/>
          <p14:tracePt t="32653" x="4476750" y="2587625"/>
          <p14:tracePt t="32665" x="4460875" y="2598738"/>
          <p14:tracePt t="32682" x="4441825" y="2617788"/>
          <p14:tracePt t="32698" x="4400550" y="2647950"/>
          <p14:tracePt t="32715" x="4373563" y="2659063"/>
          <p14:tracePt t="32732" x="4340225" y="2682875"/>
          <p14:tracePt t="32749" x="4324350" y="2686050"/>
          <p14:tracePt t="32766" x="4275138" y="2705100"/>
          <p14:tracePt t="32782" x="4251325" y="2716213"/>
          <p14:tracePt t="32798" x="4225925" y="2732088"/>
          <p14:tracePt t="32815" x="4191000" y="2743200"/>
          <p14:tracePt t="32832" x="4175125" y="2746375"/>
          <p14:tracePt t="32848" x="4152900" y="2759075"/>
          <p14:tracePt t="32865" x="4144963" y="2762250"/>
          <p14:tracePt t="32882" x="4122738" y="2773363"/>
          <p14:tracePt t="32898" x="4106863" y="2778125"/>
          <p14:tracePt t="32915" x="4073525" y="2789238"/>
          <p14:tracePt t="32932" x="4057650" y="2797175"/>
          <p14:tracePt t="32949" x="4027488" y="2808288"/>
          <p14:tracePt t="32965" x="4019550" y="2811463"/>
          <p14:tracePt t="32982" x="4003675" y="2819400"/>
          <p14:tracePt t="32999" x="4000500" y="2827338"/>
          <p14:tracePt t="33015" x="3981450" y="2835275"/>
          <p14:tracePt t="33032" x="3970338" y="2841625"/>
          <p14:tracePt t="33049" x="3946525" y="2849563"/>
          <p14:tracePt t="33065" x="3940175" y="2857500"/>
          <p14:tracePt t="33082" x="3927475" y="2860675"/>
          <p14:tracePt t="33099" x="3924300" y="2865438"/>
          <p14:tracePt t="33115" x="3916363" y="2865438"/>
          <p14:tracePt t="33132" x="3913188" y="2865438"/>
          <p14:tracePt t="33149" x="3894138" y="2876550"/>
          <p14:tracePt t="33165" x="3883025" y="2876550"/>
          <p14:tracePt t="33182" x="3856038" y="2884488"/>
          <p14:tracePt t="33199" x="3840163" y="2892425"/>
          <p14:tracePt t="33215" x="3810000" y="2903538"/>
          <p14:tracePt t="33232" x="3794125" y="2906713"/>
          <p14:tracePt t="33249" x="3779838" y="2914650"/>
          <p14:tracePt t="33266" x="3744913" y="2925763"/>
          <p14:tracePt t="33282" x="3730625" y="2925763"/>
          <p14:tracePt t="33299" x="3695700" y="2930525"/>
          <p14:tracePt t="33315" x="3679825" y="2930525"/>
          <p14:tracePt t="33332" x="3635375" y="2936875"/>
          <p14:tracePt t="33349" x="3608388" y="2941638"/>
          <p14:tracePt t="33365" x="3562350" y="2949575"/>
          <p14:tracePt t="33382" x="3540125" y="2952750"/>
          <p14:tracePt t="33399" x="3502025" y="2963863"/>
          <p14:tracePt t="33415" x="3482975" y="2971800"/>
          <p14:tracePt t="33418" x="3467100" y="2974975"/>
          <p14:tracePt t="33432" x="3448050" y="2982913"/>
          <p14:tracePt t="33449" x="3432175" y="2987675"/>
          <p14:tracePt t="33465" x="3398838" y="2998788"/>
          <p14:tracePt t="33482" x="3382963" y="3001963"/>
          <p14:tracePt t="33499" x="3341688" y="3013075"/>
          <p14:tracePt t="33515" x="3317875" y="3021013"/>
          <p14:tracePt t="33532" x="3287713" y="3025775"/>
          <p14:tracePt t="33549" x="3268663" y="3032125"/>
          <p14:tracePt t="33565" x="3241675" y="3036888"/>
          <p14:tracePt t="33582" x="3235325" y="3036888"/>
          <p14:tracePt t="33599" x="3211513" y="3036888"/>
          <p14:tracePt t="33615" x="3197225" y="3036888"/>
          <p14:tracePt t="33632" x="3165475" y="3036888"/>
          <p14:tracePt t="33649" x="3146425" y="3036888"/>
          <p14:tracePt t="33665" x="3116263" y="3036888"/>
          <p14:tracePt t="33682" x="3101975" y="3036888"/>
          <p14:tracePt t="33699" x="3074988" y="3036888"/>
          <p14:tracePt t="33715" x="3055938" y="3036888"/>
          <p14:tracePt t="33732" x="3048000" y="3036888"/>
          <p14:tracePt t="33749" x="3021013" y="3036888"/>
          <p14:tracePt t="33765" x="3006725" y="3036888"/>
          <p14:tracePt t="33782" x="2979738" y="3036888"/>
          <p14:tracePt t="33799" x="2968625" y="3036888"/>
          <p14:tracePt t="33815" x="2949575" y="3036888"/>
          <p14:tracePt t="33832" x="2944813" y="3036888"/>
          <p14:tracePt t="33849" x="2925763" y="3036888"/>
          <p14:tracePt t="33865" x="2917825" y="3036888"/>
          <p14:tracePt t="33882" x="2895600" y="3036888"/>
          <p14:tracePt t="33899" x="2887663" y="3036888"/>
          <p14:tracePt t="33915" x="2868613" y="3044825"/>
          <p14:tracePt t="33932" x="2857500" y="3044825"/>
          <p14:tracePt t="33949" x="2838450" y="3044825"/>
          <p14:tracePt t="33965" x="2827338" y="3044825"/>
          <p14:tracePt t="33982" x="2803525" y="3044825"/>
          <p14:tracePt t="33999" x="2778125" y="3040063"/>
          <p14:tracePt t="34015" x="2732088" y="3028950"/>
          <p14:tracePt t="34032" x="2708275" y="3028950"/>
          <p14:tracePt t="34049" x="2678113" y="3028950"/>
          <p14:tracePt t="34065" x="2659063" y="3028950"/>
          <p14:tracePt t="34082" x="2628900" y="3025775"/>
          <p14:tracePt t="34099" x="2609850" y="3025775"/>
          <p14:tracePt t="34116" x="2571750" y="3013075"/>
          <p14:tracePt t="34132" x="2549525" y="3006725"/>
          <p14:tracePt t="34149" x="2525713" y="3006725"/>
          <p14:tracePt t="34165" x="2484438" y="3006725"/>
          <p14:tracePt t="34182" x="2476500" y="3006725"/>
          <p14:tracePt t="34199" x="2457450" y="3006725"/>
          <p14:tracePt t="34215" x="2446338" y="3006725"/>
          <p14:tracePt t="34232" x="2427288" y="3013075"/>
          <p14:tracePt t="34249" x="2416175" y="3017838"/>
          <p14:tracePt t="34265" x="2381250" y="3025775"/>
          <p14:tracePt t="34282" x="2365375" y="3028950"/>
          <p14:tracePt t="34299" x="2339975" y="3028950"/>
          <p14:tracePt t="34315" x="2327275" y="3032125"/>
          <p14:tracePt t="34332" x="2297113" y="3032125"/>
          <p14:tracePt t="34349" x="2282825" y="3032125"/>
          <p14:tracePt t="34365" x="2247900" y="3032125"/>
          <p14:tracePt t="34382" x="2225675" y="3032125"/>
          <p14:tracePt t="34399" x="2198688" y="3032125"/>
          <p14:tracePt t="34415" x="2182813" y="3032125"/>
          <p14:tracePt t="34432" x="2149475" y="3032125"/>
          <p14:tracePt t="34449" x="2133600" y="3032125"/>
          <p14:tracePt t="34465" x="2095500" y="3032125"/>
          <p14:tracePt t="34482" x="2079625" y="3032125"/>
          <p14:tracePt t="34499" x="2038350" y="3032125"/>
          <p14:tracePt t="34515" x="2022475" y="3032125"/>
          <p14:tracePt t="34532" x="1989138" y="3032125"/>
          <p14:tracePt t="34549" x="1981200" y="3032125"/>
          <p14:tracePt t="34565" x="1946275" y="3032125"/>
          <p14:tracePt t="34582" x="1931988" y="3025775"/>
          <p14:tracePt t="34600" x="1897063" y="3021013"/>
          <p14:tracePt t="34615" x="1889125" y="3021013"/>
          <p14:tracePt t="34632" x="1878013" y="3021013"/>
          <p14:tracePt t="34648" x="1863725" y="3017838"/>
          <p14:tracePt t="34665" x="1855788" y="3017838"/>
          <p14:tracePt t="34682" x="1828800" y="3009900"/>
          <p14:tracePt t="34698" x="1809750" y="3006725"/>
          <p14:tracePt t="34715" x="1779588" y="2998788"/>
          <p14:tracePt t="34732" x="1768475" y="2998788"/>
          <p14:tracePt t="34749" x="1749425" y="2998788"/>
          <p14:tracePt t="34765" x="1741488" y="2998788"/>
          <p14:tracePt t="34782" x="1730375" y="2994025"/>
          <p14:tracePt t="34798" x="1725613" y="2994025"/>
          <p14:tracePt t="34815" x="1706563" y="2990850"/>
          <p14:tracePt t="34832" x="1695450" y="2990850"/>
          <p14:tracePt t="34849" x="1684338" y="2982913"/>
          <p14:tracePt t="34865" x="1679575" y="2982913"/>
          <p14:tracePt t="34882" x="1676400" y="2982913"/>
          <p14:tracePt t="34915" x="1665288" y="2982913"/>
          <p14:tracePt t="34932" x="1660525" y="2982913"/>
          <p14:tracePt t="34949" x="1654175" y="2982913"/>
          <p14:tracePt t="34965" x="1649413" y="2982913"/>
          <p14:tracePt t="34982" x="1638300" y="2982913"/>
          <p14:tracePt t="34999" x="1635125" y="2982913"/>
          <p14:tracePt t="35015" x="1622425" y="2982913"/>
          <p14:tracePt t="35032" x="1619250" y="2982913"/>
          <p14:tracePt t="35049" x="1603375" y="2979738"/>
          <p14:tracePt t="35065" x="1600200" y="2979738"/>
          <p14:tracePt t="35082" x="1597025" y="2979738"/>
          <p14:tracePt t="35478" x="1597025" y="2974975"/>
          <p14:tracePt t="35489" x="1600200" y="2971800"/>
          <p14:tracePt t="35502" x="1608138" y="2971800"/>
          <p14:tracePt t="35511" x="1619250" y="2971800"/>
          <p14:tracePt t="35523" x="1630363" y="2971800"/>
          <p14:tracePt t="35534" x="1638300" y="2968625"/>
          <p14:tracePt t="35549" x="1649413" y="2968625"/>
          <p14:tracePt t="35565" x="1660525" y="2960688"/>
          <p14:tracePt t="35582" x="1673225" y="2960688"/>
          <p14:tracePt t="35599" x="1684338" y="2960688"/>
          <p14:tracePt t="35615" x="1703388" y="2960688"/>
          <p14:tracePt t="35632" x="1706563" y="2960688"/>
          <p14:tracePt t="35649" x="1714500" y="2960688"/>
          <p14:tracePt t="35665" x="1717675" y="2960688"/>
          <p14:tracePt t="35682" x="1722438" y="2960688"/>
          <p14:tracePt t="35699" x="1730375" y="2960688"/>
          <p14:tracePt t="35715" x="1736725" y="2960688"/>
          <p14:tracePt t="35732" x="1741488" y="2960688"/>
          <p14:tracePt t="35749" x="1749425" y="2960688"/>
          <p14:tracePt t="35765" x="1752600" y="2960688"/>
          <p14:tracePt t="35782" x="1760538" y="2960688"/>
          <p14:tracePt t="35799" x="1763713" y="2960688"/>
          <p14:tracePt t="35815" x="1771650" y="2960688"/>
          <p14:tracePt t="35832" x="1774825" y="2960688"/>
          <p14:tracePt t="35849" x="1782763" y="2960688"/>
          <p14:tracePt t="35865" x="1790700" y="2960688"/>
          <p14:tracePt t="35882" x="1798638" y="2960688"/>
          <p14:tracePt t="35899" x="1801813" y="2960688"/>
          <p14:tracePt t="35915" x="1812925" y="2960688"/>
          <p14:tracePt t="35932" x="1825625" y="2968625"/>
          <p14:tracePt t="35950" x="1839913" y="2971800"/>
          <p14:tracePt t="35965" x="1874838" y="2982913"/>
          <p14:tracePt t="35982" x="1885950" y="2987675"/>
          <p14:tracePt t="35999" x="1905000" y="2994025"/>
          <p14:tracePt t="36015" x="1916113" y="2994025"/>
          <p14:tracePt t="36032" x="1924050" y="2998788"/>
          <p14:tracePt t="36049" x="1931988" y="2998788"/>
          <p14:tracePt t="36065" x="1962150" y="3009900"/>
          <p14:tracePt t="36082" x="1978025" y="3013075"/>
          <p14:tracePt t="36099" x="2003425" y="3021013"/>
          <p14:tracePt t="36115" x="2011363" y="3021013"/>
          <p14:tracePt t="36132" x="2035175" y="3021013"/>
          <p14:tracePt t="36149" x="2041525" y="3021013"/>
          <p14:tracePt t="36165" x="2068513" y="3025775"/>
          <p14:tracePt t="36182" x="2087563" y="3028950"/>
          <p14:tracePt t="36198" x="2141538" y="3044825"/>
          <p14:tracePt t="36215" x="2168525" y="3048000"/>
          <p14:tracePt t="36232" x="2212975" y="3048000"/>
          <p14:tracePt t="36249" x="2236788" y="3048000"/>
          <p14:tracePt t="36265" x="2274888" y="3055938"/>
          <p14:tracePt t="36282" x="2289175" y="3059113"/>
          <p14:tracePt t="36298" x="2332038" y="3070225"/>
          <p14:tracePt t="36315" x="2354263" y="3078163"/>
          <p14:tracePt t="36332" x="2411413" y="3089275"/>
          <p14:tracePt t="36349" x="2435225" y="3089275"/>
          <p14:tracePt t="36365" x="2465388" y="3097213"/>
          <p14:tracePt t="36382" x="2484438" y="3097213"/>
          <p14:tracePt t="36399" x="2498725" y="3097213"/>
          <p14:tracePt t="36415" x="2533650" y="3097213"/>
          <p14:tracePt t="36432" x="2549525" y="3097213"/>
          <p14:tracePt t="36449" x="2601913" y="3101975"/>
          <p14:tracePt t="36465" x="2636838" y="3108325"/>
          <p14:tracePt t="36482" x="2697163" y="3108325"/>
          <p14:tracePt t="36499" x="2720975" y="3108325"/>
          <p14:tracePt t="36515" x="2784475" y="3097213"/>
          <p14:tracePt t="36532" x="2819400" y="3094038"/>
          <p14:tracePt t="36549" x="2892425" y="3094038"/>
          <p14:tracePt t="36565" x="2922588" y="3094038"/>
          <p14:tracePt t="36582" x="2987675" y="3086100"/>
          <p14:tracePt t="36599" x="3021013" y="3078163"/>
          <p14:tracePt t="36615" x="3067050" y="3074988"/>
          <p14:tracePt t="36632" x="3089275" y="3067050"/>
          <p14:tracePt t="36649" x="3132138" y="3055938"/>
          <p14:tracePt t="36665" x="3162300" y="3048000"/>
          <p14:tracePt t="36682" x="3227388" y="3044825"/>
          <p14:tracePt t="36699" x="3273425" y="3036888"/>
          <p14:tracePt t="36715" x="3344863" y="3028950"/>
          <p14:tracePt t="36732" x="3379788" y="3021013"/>
          <p14:tracePt t="36749" x="3463925" y="3006725"/>
          <p14:tracePt t="36765" x="3497263" y="3001963"/>
          <p14:tracePt t="36782" x="3573463" y="2987675"/>
          <p14:tracePt t="36798" x="3616325" y="2987675"/>
          <p14:tracePt t="36815" x="3687763" y="2979738"/>
          <p14:tracePt t="36832" x="3717925" y="2979738"/>
          <p14:tracePt t="36849" x="3752850" y="2979738"/>
          <p14:tracePt t="36865" x="3817938" y="2974975"/>
          <p14:tracePt t="36882" x="3848100" y="2968625"/>
          <p14:tracePt t="36898" x="3916363" y="2952750"/>
          <p14:tracePt t="36915" x="3946525" y="2949575"/>
          <p14:tracePt t="36918" x="3981450" y="2949575"/>
          <p14:tracePt t="36932" x="4011613" y="2949575"/>
          <p14:tracePt t="36949" x="4041775" y="2949575"/>
          <p14:tracePt t="36965" x="4114800" y="2941638"/>
          <p14:tracePt t="36982" x="4149725" y="2933700"/>
          <p14:tracePt t="36999" x="4191000" y="2930525"/>
          <p14:tracePt t="37015" x="4213225" y="2930525"/>
          <p14:tracePt t="37032" x="4244975" y="2922588"/>
          <p14:tracePt t="37048" x="4267200" y="2922588"/>
          <p14:tracePt t="37065" x="4308475" y="2922588"/>
          <p14:tracePt t="37082" x="4327525" y="2922588"/>
          <p14:tracePt t="37098" x="4362450" y="2911475"/>
          <p14:tracePt t="37115" x="4373563" y="2911475"/>
          <p14:tracePt t="37132" x="4392613" y="2906713"/>
          <p14:tracePt t="37148" x="4403725" y="2906713"/>
          <p14:tracePt t="37165" x="4422775" y="2906713"/>
          <p14:tracePt t="37182" x="4435475" y="2906713"/>
          <p14:tracePt t="37198" x="4446588" y="2906713"/>
          <p14:tracePt t="37215" x="4449763" y="2906713"/>
          <p14:tracePt t="37232" x="4460875" y="2906713"/>
          <p14:tracePt t="37379" x="4454525" y="2906713"/>
          <p14:tracePt t="37391" x="4449763" y="2906713"/>
          <p14:tracePt t="37401" x="4441825" y="2906713"/>
          <p14:tracePt t="37413" x="4430713" y="2906713"/>
          <p14:tracePt t="37424" x="4427538" y="2906713"/>
          <p14:tracePt t="37436" x="4419600" y="2906713"/>
          <p14:tracePt t="37449" x="4416425" y="2911475"/>
          <p14:tracePt t="37465" x="4408488" y="2914650"/>
          <p14:tracePt t="37482" x="4408488" y="2922588"/>
          <p14:tracePt t="37499" x="4408488" y="2917825"/>
          <p14:tracePt t="37977" x="4416425" y="2922588"/>
          <p14:tracePt t="38054" x="4408488" y="2922588"/>
          <p14:tracePt t="38065" x="4416425" y="2917825"/>
          <p14:tracePt t="38076" x="4419600" y="2917825"/>
          <p14:tracePt t="38088" x="4422775" y="2914650"/>
          <p14:tracePt t="38099" x="4430713" y="2898775"/>
          <p14:tracePt t="38115" x="4430713" y="2895600"/>
          <p14:tracePt t="38133" x="4435475" y="2892425"/>
          <p14:tracePt t="38149" x="4449763" y="2892425"/>
          <p14:tracePt t="38165" x="4484688" y="2903538"/>
          <p14:tracePt t="38182" x="4479925" y="2903538"/>
          <p14:tracePt t="38200" x="4498975" y="2903538"/>
          <p14:tracePt t="38215" x="4506913" y="2903538"/>
          <p14:tracePt t="38232" x="4518025" y="2903538"/>
          <p14:tracePt t="38249" x="4537075" y="2903538"/>
          <p14:tracePt t="38265" x="4541838" y="2903538"/>
          <p14:tracePt t="38282" x="4549775" y="2903538"/>
          <p14:tracePt t="38298" x="4552950" y="2903538"/>
          <p14:tracePt t="38315" x="4564063" y="2903538"/>
          <p14:tracePt t="38332" x="4568825" y="2903538"/>
          <p14:tracePt t="38348" x="4587875" y="2903538"/>
          <p14:tracePt t="38365" x="4602163" y="2903538"/>
          <p14:tracePt t="38382" x="4637088" y="2903538"/>
          <p14:tracePt t="38398" x="4659313" y="2903538"/>
          <p14:tracePt t="38415" x="4689475" y="2903538"/>
          <p14:tracePt t="38432" x="4705350" y="2903538"/>
          <p14:tracePt t="38449" x="4740275" y="2903538"/>
          <p14:tracePt t="38465" x="4762500" y="2903538"/>
          <p14:tracePt t="38482" x="4800600" y="2911475"/>
          <p14:tracePt t="38499" x="4822825" y="2914650"/>
          <p14:tracePt t="38515" x="4873625" y="2930525"/>
          <p14:tracePt t="38532" x="4895850" y="2930525"/>
          <p14:tracePt t="38548" x="4941888" y="2933700"/>
          <p14:tracePt t="38565" x="4956175" y="2933700"/>
          <p14:tracePt t="38582" x="5002213" y="2944813"/>
          <p14:tracePt t="38598" x="5029200" y="2952750"/>
          <p14:tracePt t="38615" x="5067300" y="2963863"/>
          <p14:tracePt t="38632" x="5089525" y="2968625"/>
          <p14:tracePt t="38650" x="5140325" y="2979738"/>
          <p14:tracePt t="38665" x="5154613" y="2987675"/>
          <p14:tracePt t="38682" x="5170488" y="2987675"/>
          <p14:tracePt t="38698" x="5203825" y="2990850"/>
          <p14:tracePt t="38715" x="5219700" y="2990850"/>
          <p14:tracePt t="38732" x="5246688" y="2990850"/>
          <p14:tracePt t="38749" x="5257800" y="2998788"/>
          <p14:tracePt t="38765" x="5276850" y="2998788"/>
          <p14:tracePt t="38782" x="5287963" y="2998788"/>
          <p14:tracePt t="38799" x="5307013" y="2998788"/>
          <p14:tracePt t="38815" x="5314950" y="2998788"/>
          <p14:tracePt t="38832" x="5334000" y="2998788"/>
          <p14:tracePt t="38848" x="5353050" y="2998788"/>
          <p14:tracePt t="38865" x="5383213" y="2998788"/>
          <p14:tracePt t="38882" x="5399088" y="2998788"/>
          <p14:tracePt t="38898" x="5432425" y="2998788"/>
          <p14:tracePt t="38915" x="5456238" y="2998788"/>
          <p14:tracePt t="38932" x="5494338" y="2998788"/>
          <p14:tracePt t="38949" x="5513388" y="2994025"/>
          <p14:tracePt t="38966" x="5543550" y="2990850"/>
          <p14:tracePt t="38982" x="5562600" y="2990850"/>
          <p14:tracePt t="38999" x="5592763" y="2982913"/>
          <p14:tracePt t="39015" x="5611813" y="2979738"/>
          <p14:tracePt t="39032" x="5641975" y="2968625"/>
          <p14:tracePt t="39049" x="5661025" y="2960688"/>
          <p14:tracePt t="39066" x="5676900" y="2955925"/>
          <p14:tracePt t="39082" x="5703888" y="2949575"/>
          <p14:tracePt t="39100" x="5730875" y="2944813"/>
          <p14:tracePt t="39115" x="5741988" y="2941638"/>
          <p14:tracePt t="39132" x="5756275" y="2941638"/>
          <p14:tracePt t="39148" x="5791200" y="2930525"/>
          <p14:tracePt t="39165" x="5807075" y="2930525"/>
          <p14:tracePt t="39182" x="5840413" y="2922588"/>
          <p14:tracePt t="39198" x="5856288" y="2917825"/>
          <p14:tracePt t="39215" x="5883275" y="2917825"/>
          <p14:tracePt t="39232" x="5897563" y="2917825"/>
          <p14:tracePt t="39249" x="5921375" y="2917825"/>
          <p14:tracePt t="39265" x="5927725" y="2917825"/>
          <p14:tracePt t="39282" x="5946775" y="2917825"/>
          <p14:tracePt t="39298" x="5959475" y="2917825"/>
          <p14:tracePt t="39315" x="5978525" y="2917825"/>
          <p14:tracePt t="39332" x="5981700" y="2917825"/>
          <p14:tracePt t="39348" x="5992813" y="2917825"/>
          <p14:tracePt t="39365" x="5997575" y="2917825"/>
          <p14:tracePt t="39382" x="6003925" y="2917825"/>
          <p14:tracePt t="39399" x="6008688" y="2917825"/>
          <p14:tracePt t="39686" x="6011863" y="2917825"/>
          <p14:tracePt t="39697" x="6022975" y="2917825"/>
          <p14:tracePt t="39708" x="6038850" y="2917825"/>
          <p14:tracePt t="39719" x="6054725" y="2917825"/>
          <p14:tracePt t="39732" x="6073775" y="2914650"/>
          <p14:tracePt t="39748" x="6096000" y="2914650"/>
          <p14:tracePt t="39765" x="6142038" y="2914650"/>
          <p14:tracePt t="39782" x="6164263" y="2914650"/>
          <p14:tracePt t="39798" x="6207125" y="2914650"/>
          <p14:tracePt t="39815" x="6229350" y="2914650"/>
          <p14:tracePt t="39832" x="6270625" y="2914650"/>
          <p14:tracePt t="39849" x="6286500" y="2914650"/>
          <p14:tracePt t="39865" x="6321425" y="2914650"/>
          <p14:tracePt t="39882" x="6335713" y="2917825"/>
          <p14:tracePt t="39898" x="6362700" y="2917825"/>
          <p14:tracePt t="39915" x="6365875" y="2917825"/>
          <p14:tracePt t="39932" x="6381750" y="2917825"/>
          <p14:tracePt t="39949" x="6384925" y="2917825"/>
          <p14:tracePt t="39966" x="6389688" y="2917825"/>
          <p14:tracePt t="39982" x="6397625" y="2925763"/>
          <p14:tracePt t="40000" x="6411913" y="2925763"/>
          <p14:tracePt t="40015" x="6419850" y="2925763"/>
          <p14:tracePt t="40032" x="6430963" y="2925763"/>
          <p14:tracePt t="40048" x="6450013" y="2925763"/>
          <p14:tracePt t="40065" x="6457950" y="2925763"/>
          <p14:tracePt t="40082" x="6480175" y="2925763"/>
          <p14:tracePt t="40098" x="6488113" y="2925763"/>
          <p14:tracePt t="40115" x="6507163" y="2930525"/>
          <p14:tracePt t="40132" x="6518275" y="2930525"/>
          <p14:tracePt t="40149" x="6553200" y="2930525"/>
          <p14:tracePt t="40165" x="6569075" y="2930525"/>
          <p14:tracePt t="40182" x="6599238" y="2925763"/>
          <p14:tracePt t="40198" x="6610350" y="2922588"/>
          <p14:tracePt t="40215" x="6637338" y="2922588"/>
          <p14:tracePt t="40232" x="6648450" y="2922588"/>
          <p14:tracePt t="40249" x="6678613" y="2922588"/>
          <p14:tracePt t="40265" x="6689725" y="2922588"/>
          <p14:tracePt t="40282" x="6708775" y="2917825"/>
          <p14:tracePt t="40299" x="6721475" y="2911475"/>
          <p14:tracePt t="40315" x="6735763" y="2906713"/>
          <p14:tracePt t="40348" x="6740525" y="2906713"/>
          <p14:tracePt t="40574" x="6743700" y="2906713"/>
          <p14:tracePt t="40957" x="6746875" y="2906713"/>
          <p14:tracePt t="40968" x="6751638" y="2906713"/>
          <p14:tracePt t="40980" x="6762750" y="2906713"/>
          <p14:tracePt t="40991" x="6765925" y="2906713"/>
          <p14:tracePt t="41002" x="6773863" y="2906713"/>
          <p14:tracePt t="41015" x="6784975" y="2906713"/>
          <p14:tracePt t="41032" x="6800850" y="2914650"/>
          <p14:tracePt t="41048" x="6827838" y="2914650"/>
          <p14:tracePt t="41065" x="6835775" y="2914650"/>
          <p14:tracePt t="41082" x="6861175" y="2914650"/>
          <p14:tracePt t="41098" x="6873875" y="2914650"/>
          <p14:tracePt t="41115" x="6892925" y="2914650"/>
          <p14:tracePt t="41132" x="6904038" y="2917825"/>
          <p14:tracePt t="41149" x="6915150" y="2917825"/>
          <p14:tracePt t="41165" x="6923088" y="2917825"/>
          <p14:tracePt t="41182" x="6931025" y="2917825"/>
          <p14:tracePt t="41199" x="6934200" y="2917825"/>
          <p14:tracePt t="41232" x="6937375" y="2917825"/>
          <p14:tracePt t="41248" x="6945313" y="2917825"/>
          <p14:tracePt t="41265" x="6953250" y="2917825"/>
          <p14:tracePt t="41282" x="6964363" y="2917825"/>
          <p14:tracePt t="41298" x="6972300" y="2917825"/>
          <p14:tracePt t="41315" x="6994525" y="2917825"/>
          <p14:tracePt t="41332" x="7002463" y="2922588"/>
          <p14:tracePt t="41348" x="7013575" y="2922588"/>
          <p14:tracePt t="41365" x="7048500" y="2933700"/>
          <p14:tracePt t="41382" x="7064375" y="2941638"/>
          <p14:tracePt t="41398" x="7097713" y="2952750"/>
          <p14:tracePt t="41415" x="7105650" y="2952750"/>
          <p14:tracePt t="41419" x="7116763" y="2955925"/>
          <p14:tracePt t="41432" x="7127875" y="2955925"/>
          <p14:tracePt t="41448" x="7132638" y="2955925"/>
          <p14:tracePt t="41465" x="7140575" y="2955925"/>
          <p14:tracePt t="41482" x="7143750" y="2960688"/>
          <p14:tracePt t="41499" x="7146925" y="2960688"/>
          <p14:tracePt t="41767" x="7154863" y="2960688"/>
          <p14:tracePt t="41778" x="7159625" y="2960688"/>
          <p14:tracePt t="41789" x="7162800" y="2963863"/>
          <p14:tracePt t="41800" x="7165975" y="2963863"/>
          <p14:tracePt t="41815" x="7173913" y="2963863"/>
          <p14:tracePt t="41832" x="7185025" y="2971800"/>
          <p14:tracePt t="41848" x="7212013" y="2971800"/>
          <p14:tracePt t="41865" x="7227888" y="2971800"/>
          <p14:tracePt t="41882" x="7269163" y="2974975"/>
          <p14:tracePt t="41898" x="7292975" y="2982913"/>
          <p14:tracePt t="41915" x="7331075" y="2982913"/>
          <p14:tracePt t="41932" x="7353300" y="2987675"/>
          <p14:tracePt t="41948" x="7399338" y="2987675"/>
          <p14:tracePt t="41965" x="7413625" y="2987675"/>
          <p14:tracePt t="41982" x="7440613" y="2987675"/>
          <p14:tracePt t="41998" x="7451725" y="2987675"/>
          <p14:tracePt t="42015" x="7459663" y="2987675"/>
          <p14:tracePt t="42509" x="7445375" y="2982913"/>
          <p14:tracePt t="42520" x="7429500" y="2982913"/>
          <p14:tracePt t="42531" x="7410450" y="2982913"/>
          <p14:tracePt t="42543" x="7394575" y="2987675"/>
          <p14:tracePt t="42554" x="7380288" y="2994025"/>
          <p14:tracePt t="42566" x="7361238" y="2998788"/>
          <p14:tracePt t="42582" x="7345363" y="3006725"/>
          <p14:tracePt t="42598" x="7318375" y="3017838"/>
          <p14:tracePt t="42615" x="7296150" y="3021013"/>
          <p14:tracePt t="42632" x="7235825" y="3021013"/>
          <p14:tracePt t="42648" x="7192963" y="3021013"/>
          <p14:tracePt t="42665" x="7078663" y="3021013"/>
          <p14:tracePt t="42682" x="7029450" y="3021013"/>
          <p14:tracePt t="42700" x="6934200" y="3036888"/>
          <p14:tracePt t="42715" x="6880225" y="3044825"/>
          <p14:tracePt t="42732" x="6827838" y="3051175"/>
          <p14:tracePt t="42748" x="6686550" y="3059113"/>
          <p14:tracePt t="42765" x="6602413" y="3055938"/>
          <p14:tracePt t="42782" x="6438900" y="3040063"/>
          <p14:tracePt t="42798" x="6346825" y="3028950"/>
          <p14:tracePt t="42815" x="6256338" y="3021013"/>
          <p14:tracePt t="42832" x="6237288" y="3028950"/>
          <p14:tracePt t="42848" x="6191250" y="3036888"/>
          <p14:tracePt t="42865" x="6153150" y="3036888"/>
          <p14:tracePt t="42882" x="6061075" y="3036888"/>
          <p14:tracePt t="42898" x="5989638" y="3036888"/>
          <p14:tracePt t="42915" x="5875338" y="3036888"/>
          <p14:tracePt t="42932" x="5813425" y="3036888"/>
          <p14:tracePt t="42949" x="5711825" y="3025775"/>
          <p14:tracePt t="42965" x="5657850" y="3017838"/>
          <p14:tracePt t="42982" x="5573713" y="3009900"/>
          <p14:tracePt t="42999" x="5532438" y="3009900"/>
          <p14:tracePt t="43015" x="5459413" y="3009900"/>
          <p14:tracePt t="43032" x="5418138" y="3009900"/>
          <p14:tracePt t="43048" x="5345113" y="3009900"/>
          <p14:tracePt t="43065" x="5295900" y="3009900"/>
          <p14:tracePt t="43082" x="5200650" y="3009900"/>
          <p14:tracePt t="43098" x="5151438" y="3009900"/>
          <p14:tracePt t="43115" x="5097463" y="3009900"/>
          <p14:tracePt t="43132" x="5013325" y="3021013"/>
          <p14:tracePt t="43150" x="4918075" y="3028950"/>
          <p14:tracePt t="43165" x="4868863" y="3036888"/>
          <p14:tracePt t="43182" x="4803775" y="3044825"/>
          <p14:tracePt t="43198" x="4702175" y="3044825"/>
          <p14:tracePt t="43215" x="4640263" y="3044825"/>
          <p14:tracePt t="43232" x="4549775" y="3051175"/>
          <p14:tracePt t="43248" x="4495800" y="3059113"/>
          <p14:tracePt t="43265" x="4419600" y="3070225"/>
          <p14:tracePt t="43282" x="4378325" y="3078163"/>
          <p14:tracePt t="43298" x="4302125" y="3094038"/>
          <p14:tracePt t="43315" x="4259263" y="3101975"/>
          <p14:tracePt t="43332" x="4175125" y="3101975"/>
          <p14:tracePt t="43348" x="4133850" y="3101975"/>
          <p14:tracePt t="43365" x="4076700" y="3113088"/>
          <p14:tracePt t="43382" x="4035425" y="3121025"/>
          <p14:tracePt t="43398" x="3978275" y="3132138"/>
          <p14:tracePt t="43415" x="3943350" y="3140075"/>
          <p14:tracePt t="43432" x="3905250" y="3151188"/>
          <p14:tracePt t="43449" x="3889375" y="3154363"/>
          <p14:tracePt t="43465" x="3856038" y="3165475"/>
          <p14:tracePt t="43482" x="3836988" y="3173413"/>
          <p14:tracePt t="43498" x="3810000" y="3178175"/>
          <p14:tracePt t="43515" x="3802063" y="3181350"/>
          <p14:tracePt t="43532" x="3779838" y="3189288"/>
          <p14:tracePt t="43548" x="3771900" y="3192463"/>
          <p14:tracePt t="43565" x="3760788" y="3197225"/>
          <p14:tracePt t="43582" x="3741738" y="3197225"/>
          <p14:tracePt t="43600" x="3730625" y="3197225"/>
          <p14:tracePt t="43615" x="3725863" y="3197225"/>
          <p14:tracePt t="43632" x="3722688" y="3197225"/>
          <p14:tracePt t="43648" x="3714750" y="3197225"/>
          <p14:tracePt t="43665" x="3711575" y="3197225"/>
          <p14:tracePt t="43682" x="3703638" y="3197225"/>
          <p14:tracePt t="43698" x="3695700" y="3197225"/>
          <p14:tracePt t="43715" x="3687763" y="3197225"/>
          <p14:tracePt t="43732" x="3684588" y="3197225"/>
          <p14:tracePt t="43748" x="3676650" y="3197225"/>
          <p14:tracePt t="43765" x="3673475" y="3197225"/>
          <p14:tracePt t="43782" x="3660775" y="3197225"/>
          <p14:tracePt t="43798" x="3657600" y="3197225"/>
          <p14:tracePt t="43815" x="3649663" y="3197225"/>
          <p14:tracePt t="43832" x="3646488" y="3197225"/>
          <p14:tracePt t="43848" x="3635375" y="3197225"/>
          <p14:tracePt t="43865" x="3630613" y="3197225"/>
          <p14:tracePt t="43882" x="3622675" y="3197225"/>
          <p14:tracePt t="43898" x="3619500" y="3197225"/>
          <p14:tracePt t="43915" x="3603625" y="3197225"/>
          <p14:tracePt t="43932" x="3600450" y="3197225"/>
          <p14:tracePt t="43948" x="3592513" y="3197225"/>
          <p14:tracePt t="43982" x="3589338" y="3197225"/>
          <p14:tracePt t="44613" x="3584575" y="3197225"/>
          <p14:tracePt t="44624" x="3581400" y="3197225"/>
          <p14:tracePt t="44635" x="3573463" y="3192463"/>
          <p14:tracePt t="44648" x="3570288" y="3192463"/>
          <p14:tracePt t="44665" x="3565525" y="3192463"/>
          <p14:tracePt t="44682" x="3559175" y="3189288"/>
          <p14:tracePt t="44698" x="3554413" y="3189288"/>
          <p14:tracePt t="44715" x="3543300" y="3189288"/>
          <p14:tracePt t="44732" x="3540125" y="3189288"/>
          <p14:tracePt t="44748" x="3532188" y="3189288"/>
          <p14:tracePt t="45007" x="3524250" y="3189288"/>
          <p14:tracePt t="45018" x="3513138" y="3184525"/>
          <p14:tracePt t="45032" x="3508375" y="3184525"/>
          <p14:tracePt t="45048" x="3505200" y="3181350"/>
          <p14:tracePt t="45065" x="3497263" y="3178175"/>
          <p14:tracePt t="45082" x="3494088" y="3178175"/>
          <p14:tracePt t="45098" x="3482975" y="3178175"/>
          <p14:tracePt t="45115" x="3478213" y="3178175"/>
          <p14:tracePt t="45132" x="3470275" y="3178175"/>
          <p14:tracePt t="45148" x="3467100" y="3178175"/>
          <p14:tracePt t="45232" x="3463925" y="3178175"/>
          <p14:tracePt t="45243" x="3459163" y="3178175"/>
          <p14:tracePt t="45254" x="3455988" y="3178175"/>
          <p14:tracePt t="45265" x="3448050" y="3178175"/>
          <p14:tracePt t="45282" x="3444875" y="3178175"/>
          <p14:tracePt t="45298" x="3436938" y="3173413"/>
          <p14:tracePt t="45315" x="3432175" y="3165475"/>
          <p14:tracePt t="45332" x="3425825" y="3165475"/>
          <p14:tracePt t="45348" x="3417888" y="3165475"/>
          <p14:tracePt t="45365" x="3413125" y="3162300"/>
          <p14:tracePt t="45382" x="3394075" y="3159125"/>
          <p14:tracePt t="45399" x="3390900" y="3154363"/>
          <p14:tracePt t="45415" x="3375025" y="3154363"/>
          <p14:tracePt t="45432" x="3368675" y="3154363"/>
          <p14:tracePt t="45448" x="3341688" y="3154363"/>
          <p14:tracePt t="45465" x="3317875" y="3162300"/>
          <p14:tracePt t="45482" x="3268663" y="3173413"/>
          <p14:tracePt t="45498" x="3246438" y="3178175"/>
          <p14:tracePt t="45515" x="3189288" y="3192463"/>
          <p14:tracePt t="45532" x="3159125" y="3197225"/>
          <p14:tracePt t="45548" x="3070225" y="3211513"/>
          <p14:tracePt t="45565" x="3028950" y="3219450"/>
          <p14:tracePt t="45582" x="2952750" y="3235325"/>
          <p14:tracePt t="45598" x="2911475" y="3238500"/>
          <p14:tracePt t="45615" x="2827338" y="3254375"/>
          <p14:tracePt t="45632" x="2800350" y="3260725"/>
          <p14:tracePt t="45648" x="2762250" y="3265488"/>
          <p14:tracePt t="45665" x="2740025" y="3265488"/>
          <p14:tracePt t="45682" x="2697163" y="3276600"/>
          <p14:tracePt t="45698" x="2682875" y="3284538"/>
          <p14:tracePt t="45715" x="2655888" y="3295650"/>
          <p14:tracePt t="45732" x="2644775" y="3298825"/>
          <p14:tracePt t="45748" x="2632075" y="3306763"/>
          <p14:tracePt t="45765" x="2625725" y="3311525"/>
          <p14:tracePt t="45782" x="2617788" y="3322638"/>
          <p14:tracePt t="45798" x="2613025" y="3325813"/>
          <p14:tracePt t="45815" x="2601913" y="3330575"/>
          <p14:tracePt t="45832" x="2590800" y="3333750"/>
          <p14:tracePt t="45850" x="2582863" y="3344863"/>
          <p14:tracePt t="45865" x="2574925" y="3349625"/>
          <p14:tracePt t="45882" x="2571750" y="3352800"/>
          <p14:tracePt t="45898" x="2563813" y="3360738"/>
          <p14:tracePt t="45915" x="2555875" y="3363913"/>
          <p14:tracePt t="45918" x="2544763" y="3371850"/>
          <p14:tracePt t="45932" x="2533650" y="3375025"/>
          <p14:tracePt t="45948" x="2522538" y="3379788"/>
          <p14:tracePt t="45965" x="2503488" y="3390900"/>
          <p14:tracePt t="45982" x="2492375" y="3398838"/>
          <p14:tracePt t="45999" x="2476500" y="3402013"/>
          <p14:tracePt t="46015" x="2473325" y="3402013"/>
          <p14:tracePt t="46032" x="2460625" y="3406775"/>
          <p14:tracePt t="46048" x="2449513" y="3406775"/>
          <p14:tracePt t="46065" x="2430463" y="3413125"/>
          <p14:tracePt t="46082" x="2419350" y="3413125"/>
          <p14:tracePt t="46098" x="2400300" y="3413125"/>
          <p14:tracePt t="46115" x="2392363" y="3413125"/>
          <p14:tracePt t="46132" x="2370138" y="3413125"/>
          <p14:tracePt t="46148" x="2362200" y="3413125"/>
          <p14:tracePt t="46165" x="2343150" y="3413125"/>
          <p14:tracePt t="46182" x="2327275" y="3413125"/>
          <p14:tracePt t="46198" x="2305050" y="3413125"/>
          <p14:tracePt t="46215" x="2301875" y="3413125"/>
          <p14:tracePt t="46232" x="2293938" y="3413125"/>
          <p14:tracePt t="46248" x="2289175" y="3413125"/>
          <p14:tracePt t="46265" x="2286000" y="3413125"/>
          <p14:tracePt t="46583" x="2293938" y="3413125"/>
          <p14:tracePt t="46593" x="2312988" y="3413125"/>
          <p14:tracePt t="46604" x="2320925" y="3413125"/>
          <p14:tracePt t="46616" x="2332038" y="3409950"/>
          <p14:tracePt t="46632" x="2343150" y="3406775"/>
          <p14:tracePt t="46648" x="2354263" y="3398838"/>
          <p14:tracePt t="46665" x="2362200" y="3398838"/>
          <p14:tracePt t="46806" x="2365375" y="3398838"/>
          <p14:tracePt t="46818" x="2373313" y="3398838"/>
          <p14:tracePt t="46829" x="2384425" y="3398838"/>
          <p14:tracePt t="46840" x="2389188" y="3398838"/>
          <p14:tracePt t="46851" x="2392363" y="3402013"/>
          <p14:tracePt t="46865" x="2397125" y="3402013"/>
          <p14:tracePt t="46882" x="2400300" y="3402013"/>
          <p14:tracePt t="46898" x="2403475" y="3402013"/>
          <p14:tracePt t="46915" x="2403475" y="3406775"/>
          <p14:tracePt t="46932" x="2408238" y="3413125"/>
          <p14:tracePt t="46948" x="2416175" y="3417888"/>
          <p14:tracePt t="46965" x="2422525" y="3432175"/>
          <p14:tracePt t="46982" x="2422525" y="3440113"/>
          <p14:tracePt t="46998" x="2435225" y="3463925"/>
          <p14:tracePt t="47015" x="2438400" y="3475038"/>
          <p14:tracePt t="47032" x="2449513" y="3494088"/>
          <p14:tracePt t="47048" x="2460625" y="3505200"/>
          <p14:tracePt t="47065" x="2479675" y="3521075"/>
          <p14:tracePt t="47082" x="2492375" y="3524250"/>
          <p14:tracePt t="47098" x="2511425" y="3535363"/>
          <p14:tracePt t="47115" x="2517775" y="3540125"/>
          <p14:tracePt t="47132" x="2525713" y="3551238"/>
          <p14:tracePt t="47148" x="2530475" y="3554413"/>
          <p14:tracePt t="47166" x="2541588" y="3559175"/>
          <p14:tracePt t="47182" x="2560638" y="3570288"/>
          <p14:tracePt t="47200" x="2574925" y="3578225"/>
          <p14:tracePt t="47215" x="2579688" y="3581400"/>
          <p14:tracePt t="47232" x="2582863" y="3584575"/>
          <p14:tracePt t="47248" x="2590800" y="3597275"/>
          <p14:tracePt t="47265" x="2601913" y="3600450"/>
          <p14:tracePt t="47282" x="2620963" y="3611563"/>
          <p14:tracePt t="47298" x="2628900" y="3616325"/>
          <p14:tracePt t="47315" x="2647950" y="3619500"/>
          <p14:tracePt t="47332" x="2651125" y="3619500"/>
          <p14:tracePt t="47348" x="2659063" y="3619500"/>
          <p14:tracePt t="47365" x="2663825" y="3619500"/>
          <p14:tracePt t="47382" x="2670175" y="3619500"/>
          <p14:tracePt t="47398" x="2678113" y="3619500"/>
          <p14:tracePt t="47415" x="2686050" y="3622675"/>
          <p14:tracePt t="47432" x="2689225" y="3622675"/>
          <p14:tracePt t="47448" x="2697163" y="3627438"/>
          <p14:tracePt t="47465" x="2708275" y="3627438"/>
          <p14:tracePt t="47482" x="2727325" y="3635375"/>
          <p14:tracePt t="47499" x="2740025" y="3638550"/>
          <p14:tracePt t="47515" x="2759075" y="3649663"/>
          <p14:tracePt t="47532" x="2778125" y="3654425"/>
          <p14:tracePt t="47548" x="2808288" y="3665538"/>
          <p14:tracePt t="47565" x="2827338" y="3673475"/>
          <p14:tracePt t="47582" x="2860675" y="3684588"/>
          <p14:tracePt t="47598" x="2876550" y="3687763"/>
          <p14:tracePt t="47615" x="2884488" y="3687763"/>
          <p14:tracePt t="47632" x="2906713" y="3687763"/>
          <p14:tracePt t="47650" x="2925763" y="3687763"/>
          <p14:tracePt t="47665" x="2933700" y="3687763"/>
          <p14:tracePt t="47682" x="2944813" y="3687763"/>
          <p14:tracePt t="47698" x="2963863" y="3687763"/>
          <p14:tracePt t="47715" x="2974975" y="3687763"/>
          <p14:tracePt t="47732" x="2994025" y="3692525"/>
          <p14:tracePt t="47749" x="3001963" y="3692525"/>
          <p14:tracePt t="47765" x="3025775" y="3698875"/>
          <p14:tracePt t="47782" x="3032125" y="3698875"/>
          <p14:tracePt t="47798" x="3059113" y="3703638"/>
          <p14:tracePt t="47815" x="3074988" y="3703638"/>
          <p14:tracePt t="47832" x="3097213" y="3703638"/>
          <p14:tracePt t="47848" x="3105150" y="3703638"/>
          <p14:tracePt t="47865" x="3124200" y="3703638"/>
          <p14:tracePt t="47882" x="3135313" y="3703638"/>
          <p14:tracePt t="47898" x="3154363" y="3703638"/>
          <p14:tracePt t="47915" x="3165475" y="3703638"/>
          <p14:tracePt t="47932" x="3192463" y="3692525"/>
          <p14:tracePt t="47949" x="3200400" y="3692525"/>
          <p14:tracePt t="47965" x="3222625" y="3692525"/>
          <p14:tracePt t="47982" x="3230563" y="3692525"/>
          <p14:tracePt t="47998" x="3257550" y="3687763"/>
          <p14:tracePt t="48015" x="3268663" y="3687763"/>
          <p14:tracePt t="48032" x="3287713" y="3687763"/>
          <p14:tracePt t="48048" x="3295650" y="3679825"/>
          <p14:tracePt t="48066" x="3317875" y="3673475"/>
          <p14:tracePt t="48082" x="3322638" y="3673475"/>
          <p14:tracePt t="48100" x="3330575" y="3665538"/>
          <p14:tracePt t="48115" x="3333750" y="3665538"/>
          <p14:tracePt t="48132" x="3341688" y="3665538"/>
          <p14:tracePt t="48148" x="3344863" y="3665538"/>
          <p14:tracePt t="48165" x="3349625" y="3665538"/>
          <p14:tracePt t="48182" x="3352800" y="3665538"/>
          <p14:tracePt t="52161" x="3341688" y="3673475"/>
          <p14:tracePt t="52173" x="3336925" y="3684588"/>
          <p14:tracePt t="52184" x="3333750" y="3692525"/>
          <p14:tracePt t="52198" x="3322638" y="3711575"/>
          <p14:tracePt t="52215" x="3303588" y="3733800"/>
          <p14:tracePt t="52232" x="3260725" y="3787775"/>
          <p14:tracePt t="52248" x="3241675" y="3813175"/>
          <p14:tracePt t="52265" x="3211513" y="3848100"/>
          <p14:tracePt t="52282" x="3197225" y="3859213"/>
          <p14:tracePt t="52298" x="3173413" y="3883025"/>
          <p14:tracePt t="52315" x="3162300" y="3894138"/>
          <p14:tracePt t="52332" x="3143250" y="3916363"/>
          <p14:tracePt t="52348" x="3124200" y="3927475"/>
          <p14:tracePt t="52365" x="3089275" y="3943350"/>
          <p14:tracePt t="52382" x="3074988" y="3954463"/>
          <p14:tracePt t="52398" x="3048000" y="3970338"/>
          <p14:tracePt t="52415" x="3036888" y="3978275"/>
          <p14:tracePt t="52432" x="3013075" y="3989388"/>
          <p14:tracePt t="52448" x="3009900" y="3992563"/>
          <p14:tracePt t="52465" x="3001963" y="3992563"/>
          <p14:tracePt t="52481" x="2998788" y="3997325"/>
          <p14:tracePt t="52498" x="2990850" y="4000500"/>
          <p14:tracePt t="52515" x="2987675" y="4000500"/>
          <p14:tracePt t="52532" x="2974975" y="4000500"/>
          <p14:tracePt t="52645" x="2971800" y="4003675"/>
          <p14:tracePt t="52656" x="2968625" y="4003675"/>
          <p14:tracePt t="52668" x="2963863" y="4008438"/>
          <p14:tracePt t="52679" x="2960688" y="4008438"/>
          <p14:tracePt t="52690" x="2955925" y="4011613"/>
          <p14:tracePt t="52701" x="2944813" y="4019550"/>
          <p14:tracePt t="52715" x="2933700" y="4022725"/>
          <p14:tracePt t="52732" x="2925763" y="4027488"/>
          <p14:tracePt t="52748" x="2903538" y="4038600"/>
          <p14:tracePt t="52765" x="2892425" y="4041775"/>
          <p14:tracePt t="52781" x="2865438" y="4054475"/>
          <p14:tracePt t="52798" x="2849563" y="4060825"/>
          <p14:tracePt t="52815" x="2827338" y="4068763"/>
          <p14:tracePt t="52831" x="2819400" y="4076700"/>
          <p14:tracePt t="52848" x="2797175" y="4087813"/>
          <p14:tracePt t="52865" x="2784475" y="4092575"/>
          <p14:tracePt t="52882" x="2765425" y="4103688"/>
          <p14:tracePt t="52898" x="2754313" y="4106863"/>
          <p14:tracePt t="52915" x="2743200" y="4114800"/>
          <p14:tracePt t="52932" x="2732088" y="4122738"/>
          <p14:tracePt t="52948" x="2716213" y="4130675"/>
          <p14:tracePt t="52965" x="2708275" y="4137025"/>
          <p14:tracePt t="52981" x="2686050" y="4144963"/>
          <p14:tracePt t="52998" x="2674938" y="4152900"/>
          <p14:tracePt t="53015" x="2655888" y="4160838"/>
          <p14:tracePt t="53032" x="2636838" y="4168775"/>
          <p14:tracePt t="53049" x="2617788" y="4179888"/>
          <p14:tracePt t="53065" x="2601913" y="4183063"/>
          <p14:tracePt t="53081" x="2590800" y="4187825"/>
          <p14:tracePt t="53098" x="2568575" y="4198938"/>
          <p14:tracePt t="53115" x="2560638" y="4210050"/>
          <p14:tracePt t="53132" x="2536825" y="4221163"/>
          <p14:tracePt t="53148" x="2522538" y="4232275"/>
          <p14:tracePt t="53165" x="2487613" y="4244975"/>
          <p14:tracePt t="53182" x="2468563" y="4248150"/>
          <p14:tracePt t="53198" x="2441575" y="4259263"/>
          <p14:tracePt t="53215" x="2435225" y="4264025"/>
          <p14:tracePt t="53232" x="2411413" y="4275138"/>
          <p14:tracePt t="53248" x="2400300" y="4278313"/>
          <p14:tracePt t="53265" x="2373313" y="4289425"/>
          <p14:tracePt t="53281" x="2365375" y="4297363"/>
          <p14:tracePt t="53298" x="2343150" y="4305300"/>
          <p14:tracePt t="53315" x="2332038" y="4313238"/>
          <p14:tracePt t="53332" x="2312988" y="4321175"/>
          <p14:tracePt t="53348" x="2308225" y="4327525"/>
          <p14:tracePt t="53365" x="2286000" y="4335463"/>
          <p14:tracePt t="53381" x="2278063" y="4343400"/>
          <p14:tracePt t="53398" x="2255838" y="4351338"/>
          <p14:tracePt t="53415" x="2247900" y="4359275"/>
          <p14:tracePt t="53432" x="2225675" y="4365625"/>
          <p14:tracePt t="53448" x="2212975" y="4373563"/>
          <p14:tracePt t="53465" x="2209800" y="4378325"/>
          <p14:tracePt t="53482" x="2198688" y="4384675"/>
          <p14:tracePt t="53500" x="2182813" y="4400550"/>
          <p14:tracePt t="53515" x="2171700" y="4411663"/>
          <p14:tracePt t="53532" x="2160588" y="4422775"/>
          <p14:tracePt t="53548" x="2149475" y="4441825"/>
          <p14:tracePt t="53565" x="2144713" y="4454525"/>
          <p14:tracePt t="53581" x="2133600" y="4479925"/>
          <p14:tracePt t="53598" x="2130425" y="4495800"/>
          <p14:tracePt t="53615" x="2117725" y="4530725"/>
          <p14:tracePt t="53632" x="2117725" y="4545013"/>
          <p14:tracePt t="53648" x="2117725" y="4579938"/>
          <p14:tracePt t="53665" x="2125663" y="4602163"/>
          <p14:tracePt t="53681" x="2136775" y="4651375"/>
          <p14:tracePt t="53698" x="2149475" y="4675188"/>
          <p14:tracePt t="53715" x="2174875" y="4716463"/>
          <p14:tracePt t="53731" x="2190750" y="4735513"/>
          <p14:tracePt t="53748" x="2225675" y="4770438"/>
          <p14:tracePt t="53765" x="2244725" y="4789488"/>
          <p14:tracePt t="53782" x="2297113" y="4819650"/>
          <p14:tracePt t="53798" x="2332038" y="4841875"/>
          <p14:tracePt t="53815" x="2400300" y="4868863"/>
          <p14:tracePt t="53832" x="2435225" y="4876800"/>
          <p14:tracePt t="53848" x="2511425" y="4892675"/>
          <p14:tracePt t="53865" x="2549525" y="4892675"/>
          <p14:tracePt t="53882" x="2655888" y="4879975"/>
          <p14:tracePt t="53898" x="2716213" y="4873625"/>
          <p14:tracePt t="53915" x="2770188" y="4865688"/>
          <p14:tracePt t="53917" x="2811463" y="4857750"/>
          <p14:tracePt t="53932" x="2846388" y="4849813"/>
          <p14:tracePt t="53949" x="2930525" y="4835525"/>
          <p14:tracePt t="53965" x="2974975" y="4827588"/>
          <p14:tracePt t="53981" x="3017838" y="4822825"/>
          <p14:tracePt t="53998" x="3094038" y="4808538"/>
          <p14:tracePt t="54015" x="3127375" y="4792663"/>
          <p14:tracePt t="54031" x="3184525" y="4765675"/>
          <p14:tracePt t="54049" x="3211513" y="4754563"/>
          <p14:tracePt t="54065" x="3260725" y="4727575"/>
          <p14:tracePt t="54081" x="3287713" y="4716463"/>
          <p14:tracePt t="54098" x="3322638" y="4694238"/>
          <p14:tracePt t="54115" x="3336925" y="4683125"/>
          <p14:tracePt t="54131" x="3368675" y="4659313"/>
          <p14:tracePt t="54148" x="3379788" y="4651375"/>
          <p14:tracePt t="54165" x="3390900" y="4637088"/>
          <p14:tracePt t="54181" x="3398838" y="4625975"/>
          <p14:tracePt t="54198" x="3406775" y="4618038"/>
          <p14:tracePt t="54215" x="3409950" y="4613275"/>
          <p14:tracePt t="54231" x="3421063" y="4591050"/>
          <p14:tracePt t="54248" x="3425825" y="4583113"/>
          <p14:tracePt t="54265" x="3436938" y="4556125"/>
          <p14:tracePt t="54281" x="3440113" y="4545013"/>
          <p14:tracePt t="54298" x="3451225" y="4522788"/>
          <p14:tracePt t="54315" x="3451225" y="4514850"/>
          <p14:tracePt t="54331" x="3455988" y="4498975"/>
          <p14:tracePt t="54348" x="3455988" y="4487863"/>
          <p14:tracePt t="54365" x="3455988" y="4479925"/>
          <p14:tracePt t="54382" x="3455988" y="4476750"/>
          <p14:tracePt t="54399" x="3455988" y="4468813"/>
          <p14:tracePt t="54415" x="3455988" y="4465638"/>
          <p14:tracePt t="54434" x="3455988" y="4460875"/>
          <p14:tracePt t="54448" x="3451225" y="4454525"/>
          <p14:tracePt t="54535" x="3448050" y="4454525"/>
          <p14:tracePt t="54557" x="3444875" y="4457700"/>
          <p14:tracePt t="54569" x="3440113" y="4465638"/>
          <p14:tracePt t="54580" x="3429000" y="4476750"/>
          <p14:tracePt t="54592" x="3417888" y="4492625"/>
          <p14:tracePt t="54602" x="3406775" y="4511675"/>
          <p14:tracePt t="54615" x="3394075" y="4525963"/>
          <p14:tracePt t="54631" x="3382963" y="4552950"/>
          <p14:tracePt t="54648" x="3355975" y="4594225"/>
          <p14:tracePt t="54665" x="3344863" y="4618038"/>
          <p14:tracePt t="54682" x="3333750" y="4667250"/>
          <p14:tracePt t="54698" x="3330575" y="4689475"/>
          <p14:tracePt t="54715" x="3317875" y="4724400"/>
          <p14:tracePt t="54732" x="3311525" y="4746625"/>
          <p14:tracePt t="54748" x="3298825" y="4792663"/>
          <p14:tracePt t="54765" x="3292475" y="4816475"/>
          <p14:tracePt t="54781" x="3292475" y="4854575"/>
          <p14:tracePt t="54798" x="3292475" y="4873625"/>
          <p14:tracePt t="54815" x="3295650" y="4918075"/>
          <p14:tracePt t="54831" x="3295650" y="4949825"/>
          <p14:tracePt t="54849" x="3295650" y="4979988"/>
          <p14:tracePt t="54865" x="3295650" y="5032375"/>
          <p14:tracePt t="54881" x="3295650" y="5064125"/>
          <p14:tracePt t="54898" x="3295650" y="5116513"/>
          <p14:tracePt t="54915" x="3295650" y="5140325"/>
          <p14:tracePt t="54918" x="3295650" y="5162550"/>
          <p14:tracePt t="54931" x="3295650" y="5181600"/>
          <p14:tracePt t="54948" x="3295650" y="5203825"/>
          <p14:tracePt t="54965" x="3295650" y="5249863"/>
          <p14:tracePt t="54981" x="3295650" y="5273675"/>
          <p14:tracePt t="54998" x="3292475" y="5318125"/>
          <p14:tracePt t="55015" x="3287713" y="5341938"/>
          <p14:tracePt t="55031" x="3279775" y="5387975"/>
          <p14:tracePt t="55048" x="3276600" y="5402263"/>
          <p14:tracePt t="55065" x="3276600" y="5437188"/>
          <p14:tracePt t="55081" x="3276600" y="5448300"/>
          <p14:tracePt t="55098" x="3276600" y="5478463"/>
          <p14:tracePt t="55115" x="3276600" y="5494338"/>
          <p14:tracePt t="55132" x="3268663" y="5527675"/>
          <p14:tracePt t="55148" x="3268663" y="5543550"/>
          <p14:tracePt t="55165" x="3268663" y="5562600"/>
          <p14:tracePt t="55181" x="3268663" y="5573713"/>
          <p14:tracePt t="55198" x="3273425" y="5611813"/>
          <p14:tracePt t="55215" x="3273425" y="5635625"/>
          <p14:tracePt t="55231" x="3273425" y="5668963"/>
          <p14:tracePt t="55248" x="3273425" y="5684838"/>
          <p14:tracePt t="55265" x="3273425" y="5699125"/>
          <p14:tracePt t="55282" x="3265488" y="5749925"/>
          <p14:tracePt t="55299" x="3265488" y="5780088"/>
          <p14:tracePt t="55315" x="3265488" y="5802313"/>
          <p14:tracePt t="55332" x="3265488" y="5826125"/>
          <p14:tracePt t="55348" x="3265488" y="5867400"/>
          <p14:tracePt t="55365" x="3265488" y="5875338"/>
          <p14:tracePt t="55381" x="3260725" y="5908675"/>
          <p14:tracePt t="55398" x="3260725" y="5924550"/>
          <p14:tracePt t="55415" x="3249613" y="5959475"/>
          <p14:tracePt t="55431" x="3249613" y="5973763"/>
          <p14:tracePt t="55448" x="3238500" y="6003925"/>
          <p14:tracePt t="55465" x="3238500" y="6019800"/>
          <p14:tracePt t="55481" x="3238500" y="6038850"/>
          <p14:tracePt t="55498" x="3238500" y="6054725"/>
          <p14:tracePt t="55515" x="3238500" y="6080125"/>
          <p14:tracePt t="55531" x="3238500" y="6092825"/>
          <p14:tracePt t="55548" x="3238500" y="6111875"/>
          <p14:tracePt t="55565" x="3238500" y="6118225"/>
          <p14:tracePt t="55581" x="3238500" y="6134100"/>
          <p14:tracePt t="55598" x="3238500" y="6137275"/>
          <p14:tracePt t="55615" x="3241675" y="6149975"/>
          <p14:tracePt t="55631" x="3241675" y="6153150"/>
          <p14:tracePt t="55648" x="3246438" y="6161088"/>
          <p14:tracePt t="55665" x="3254375" y="6164263"/>
          <p14:tracePt t="55681" x="3260725" y="6172200"/>
          <p14:tracePt t="55698" x="3265488" y="6175375"/>
          <p14:tracePt t="55716" x="3268663" y="6188075"/>
          <p14:tracePt t="55732" x="3273425" y="6191250"/>
          <p14:tracePt t="55750" x="3284538" y="6199188"/>
          <p14:tracePt t="55765" x="3287713" y="6202363"/>
          <p14:tracePt t="55781" x="3292475" y="6202363"/>
          <p14:tracePt t="55798" x="3298825" y="6207125"/>
          <p14:tracePt t="55815" x="3311525" y="6213475"/>
          <p14:tracePt t="55831" x="3317875" y="6221413"/>
          <p14:tracePt t="55848" x="3322638" y="6226175"/>
          <p14:tracePt t="55865" x="3330575" y="6232525"/>
          <p14:tracePt t="55881" x="3341688" y="6240463"/>
          <p14:tracePt t="55898" x="3352800" y="6248400"/>
          <p14:tracePt t="55915" x="3363913" y="6251575"/>
          <p14:tracePt t="55918" x="3375025" y="6259513"/>
          <p14:tracePt t="55931" x="3382963" y="6259513"/>
          <p14:tracePt t="55948" x="3394075" y="6264275"/>
          <p14:tracePt t="55965" x="3413125" y="6264275"/>
          <p14:tracePt t="55981" x="3425825" y="6264275"/>
          <p14:tracePt t="55998" x="3436938" y="6264275"/>
          <p14:tracePt t="56015" x="3444875" y="6264275"/>
          <p14:tracePt t="56031" x="3463925" y="6264275"/>
          <p14:tracePt t="56048" x="3470275" y="6264275"/>
          <p14:tracePt t="56065" x="3497263" y="6264275"/>
          <p14:tracePt t="56081" x="3513138" y="6264275"/>
          <p14:tracePt t="56098" x="3546475" y="6264275"/>
          <p14:tracePt t="56115" x="3554413" y="6264275"/>
          <p14:tracePt t="56131" x="3581400" y="6256338"/>
          <p14:tracePt t="56148" x="3600450" y="6256338"/>
          <p14:tracePt t="56165" x="3630613" y="6251575"/>
          <p14:tracePt t="56181" x="3649663" y="6251575"/>
          <p14:tracePt t="56200" x="3695700" y="6245225"/>
          <p14:tracePt t="56215" x="3711575" y="6240463"/>
          <p14:tracePt t="56232" x="3730625" y="6232525"/>
          <p14:tracePt t="56248" x="3760788" y="6226175"/>
          <p14:tracePt t="56265" x="3779838" y="6218238"/>
          <p14:tracePt t="56281" x="3813175" y="6207125"/>
          <p14:tracePt t="56298" x="3829050" y="6202363"/>
          <p14:tracePt t="56315" x="3867150" y="6191250"/>
          <p14:tracePt t="56331" x="3886200" y="6183313"/>
          <p14:tracePt t="56348" x="3921125" y="6172200"/>
          <p14:tracePt t="56365" x="3935413" y="6169025"/>
          <p14:tracePt t="56381" x="3959225" y="6156325"/>
          <p14:tracePt t="56398" x="3973513" y="6153150"/>
          <p14:tracePt t="56415" x="4008438" y="6142038"/>
          <p14:tracePt t="56431" x="4022725" y="6134100"/>
          <p14:tracePt t="56448" x="4057650" y="6122988"/>
          <p14:tracePt t="56465" x="4073525" y="6118225"/>
          <p14:tracePt t="56481" x="4106863" y="6096000"/>
          <p14:tracePt t="56498" x="4133850" y="6084888"/>
          <p14:tracePt t="56515" x="4171950" y="6073775"/>
          <p14:tracePt t="56531" x="4198938" y="6057900"/>
          <p14:tracePt t="56548" x="4232275" y="6046788"/>
          <p14:tracePt t="56565" x="4248150" y="6035675"/>
          <p14:tracePt t="56581" x="4283075" y="6027738"/>
          <p14:tracePt t="56598" x="4297363" y="6019800"/>
          <p14:tracePt t="56615" x="4332288" y="5997575"/>
          <p14:tracePt t="56631" x="4351338" y="5984875"/>
          <p14:tracePt t="56649" x="4378325" y="5970588"/>
          <p14:tracePt t="56665" x="4389438" y="5959475"/>
          <p14:tracePt t="56681" x="4403725" y="5946775"/>
          <p14:tracePt t="56698" x="4427538" y="5924550"/>
          <p14:tracePt t="56715" x="4438650" y="5913438"/>
          <p14:tracePt t="56731" x="4457700" y="5894388"/>
          <p14:tracePt t="56748" x="4476750" y="5875338"/>
          <p14:tracePt t="56765" x="4511675" y="5851525"/>
          <p14:tracePt t="56781" x="4530725" y="5840413"/>
          <p14:tracePt t="56798" x="4564063" y="5818188"/>
          <p14:tracePt t="56815" x="4579938" y="5807075"/>
          <p14:tracePt t="56831" x="4629150" y="5783263"/>
          <p14:tracePt t="56848" x="4645025" y="5772150"/>
          <p14:tracePt t="56865" x="4686300" y="5745163"/>
          <p14:tracePt t="56882" x="4705350" y="5734050"/>
          <p14:tracePt t="56898" x="4740275" y="5711825"/>
          <p14:tracePt t="56915" x="4754563" y="5699125"/>
          <p14:tracePt t="56931" x="4778375" y="5684838"/>
          <p14:tracePt t="56948" x="4789488" y="5673725"/>
          <p14:tracePt t="56965" x="4803775" y="5665788"/>
          <p14:tracePt t="56981" x="4808538" y="5661025"/>
          <p14:tracePt t="56998" x="4816475" y="5649913"/>
          <p14:tracePt t="57015" x="4819650" y="5646738"/>
          <p14:tracePt t="57031" x="4827588" y="5638800"/>
          <p14:tracePt t="57048" x="4835525" y="5635625"/>
          <p14:tracePt t="57065" x="4841875" y="5627688"/>
          <p14:tracePt t="57081" x="4846638" y="5622925"/>
          <p14:tracePt t="57099" x="4849813" y="5616575"/>
          <p14:tracePt t="57115" x="4865688" y="5597525"/>
          <p14:tracePt t="57131" x="4876800" y="5584825"/>
          <p14:tracePt t="57148" x="4899025" y="5562600"/>
          <p14:tracePt t="57165" x="4911725" y="5554663"/>
          <p14:tracePt t="57181" x="4930775" y="5532438"/>
          <p14:tracePt t="57198" x="4941888" y="5521325"/>
          <p14:tracePt t="57215" x="4956175" y="5502275"/>
          <p14:tracePt t="57231" x="4968875" y="5494338"/>
          <p14:tracePt t="57248" x="4983163" y="5478463"/>
          <p14:tracePt t="57265" x="4987925" y="5470525"/>
          <p14:tracePt t="57281" x="4999038" y="5456238"/>
          <p14:tracePt t="57298" x="5002213" y="5451475"/>
          <p14:tracePt t="57315" x="5010150" y="5445125"/>
          <p14:tracePt t="57331" x="5013325" y="5437188"/>
          <p14:tracePt t="57348" x="5026025" y="5432425"/>
          <p14:tracePt t="57365" x="5029200" y="5429250"/>
          <p14:tracePt t="57381" x="5032375" y="5429250"/>
          <p14:tracePt t="57398" x="5037138" y="5429250"/>
          <p14:tracePt t="57431" x="5040313" y="5429250"/>
          <p14:tracePt t="57448" x="5059363" y="5429250"/>
          <p14:tracePt t="57465" x="5070475" y="5429250"/>
          <p14:tracePt t="57481" x="5094288" y="5429250"/>
          <p14:tracePt t="57498" x="5113338" y="5432425"/>
          <p14:tracePt t="57515" x="5127625" y="5432425"/>
          <p14:tracePt t="57531" x="5162550" y="5437188"/>
          <p14:tracePt t="57548" x="5178425" y="5437188"/>
          <p14:tracePt t="57565" x="5211763" y="5437188"/>
          <p14:tracePt t="57581" x="5227638" y="5437188"/>
          <p14:tracePt t="57598" x="5260975" y="5445125"/>
          <p14:tracePt t="57615" x="5268913" y="5445125"/>
          <p14:tracePt t="57631" x="5287963" y="5445125"/>
          <p14:tracePt t="57648" x="5292725" y="5448300"/>
          <p14:tracePt t="57665" x="5303838" y="5448300"/>
          <p14:tracePt t="57681" x="5307013" y="5448300"/>
          <p14:tracePt t="57698" x="5314950" y="5448300"/>
          <p14:tracePt t="57715" x="5318125" y="5448300"/>
          <p14:tracePt t="57732" x="5326063" y="5448300"/>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5AD1C-E029-FA49-8E6C-2FA6A414F7BF}"/>
              </a:ext>
            </a:extLst>
          </p:cNvPr>
          <p:cNvSpPr>
            <a:spLocks noGrp="1"/>
          </p:cNvSpPr>
          <p:nvPr>
            <p:ph type="title"/>
          </p:nvPr>
        </p:nvSpPr>
        <p:spPr>
          <a:xfrm>
            <a:off x="526774" y="2809254"/>
            <a:ext cx="8394700" cy="533400"/>
          </a:xfrm>
        </p:spPr>
        <p:txBody>
          <a:bodyPr/>
          <a:lstStyle/>
          <a:p>
            <a:pPr algn="ctr"/>
            <a:r>
              <a:rPr lang="zh-CN" altLang="en-US" dirty="0"/>
              <a:t>祝实验顺利！</a:t>
            </a:r>
            <a:endParaRPr lang="en-US" dirty="0"/>
          </a:p>
        </p:txBody>
      </p:sp>
    </p:spTree>
    <p:extLst>
      <p:ext uri="{BB962C8B-B14F-4D97-AF65-F5344CB8AC3E}">
        <p14:creationId xmlns:p14="http://schemas.microsoft.com/office/powerpoint/2010/main" val="4229295465"/>
      </p:ext>
    </p:extLst>
  </p:cSld>
  <p:clrMapOvr>
    <a:masterClrMapping/>
  </p:clrMapOvr>
  <p:transition advTm="18425">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实验概述</a:t>
            </a:r>
            <a:endParaRPr lang="en-US" dirty="0"/>
          </a:p>
        </p:txBody>
      </p:sp>
      <p:sp>
        <p:nvSpPr>
          <p:cNvPr id="3" name="Content Placeholder 2"/>
          <p:cNvSpPr>
            <a:spLocks noGrp="1"/>
          </p:cNvSpPr>
          <p:nvPr>
            <p:ph idx="1"/>
          </p:nvPr>
        </p:nvSpPr>
        <p:spPr>
          <a:xfrm>
            <a:off x="228600" y="884870"/>
            <a:ext cx="8589963" cy="5245100"/>
          </a:xfrm>
        </p:spPr>
        <p:txBody>
          <a:bodyPr anchor="t"/>
          <a:lstStyle/>
          <a:p>
            <a:pPr marL="182563" lvl="1" indent="0">
              <a:lnSpc>
                <a:spcPct val="100000"/>
              </a:lnSpc>
              <a:buNone/>
            </a:pPr>
            <a:r>
              <a:rPr lang="zh-CN" altLang="en-US" b="0" dirty="0">
                <a:latin typeface="STFangsong" charset="-122"/>
                <a:ea typeface="STFangsong" charset="-122"/>
                <a:cs typeface="STFangsong" charset="-122"/>
              </a:rPr>
              <a:t>本次实验要实现一个简单但结构完整的文件系统，包括：</a:t>
            </a:r>
          </a:p>
          <a:p>
            <a:pPr lvl="1">
              <a:lnSpc>
                <a:spcPct val="100000"/>
              </a:lnSpc>
            </a:pPr>
            <a:r>
              <a:rPr lang="zh-CN" altLang="en-US" dirty="0">
                <a:latin typeface="STFangsong" charset="-122"/>
                <a:ea typeface="STFangsong" charset="-122"/>
                <a:cs typeface="STFangsong" charset="-122"/>
              </a:rPr>
              <a:t>外部存储设备驱动</a:t>
            </a:r>
            <a:r>
              <a:rPr lang="en-US" altLang="zh-CN" dirty="0">
                <a:latin typeface="STFangsong" charset="-122"/>
                <a:ea typeface="STFangsong" charset="-122"/>
                <a:cs typeface="STFangsong" charset="-122"/>
              </a:rPr>
              <a:t>:</a:t>
            </a:r>
            <a:r>
              <a:rPr lang="zh-CN" altLang="en-US" dirty="0">
                <a:latin typeface="STFangsong" charset="-122"/>
                <a:ea typeface="STFangsong" charset="-122"/>
                <a:cs typeface="STFangsong" charset="-122"/>
              </a:rPr>
              <a:t> </a:t>
            </a:r>
            <a:r>
              <a:rPr lang="zh-CN" altLang="en-US" b="0" dirty="0">
                <a:latin typeface="STFangsong" charset="-122"/>
                <a:ea typeface="STFangsong" charset="-122"/>
                <a:cs typeface="STFangsong" charset="-122"/>
              </a:rPr>
              <a:t>通常，外部设备的操作需要通过按照一定操作序列读写特定的寄存器来实现。为了将这种操作转化为具有通用、明确语义的接口，必须实现相应的驱动程序。要求</a:t>
            </a:r>
            <a:r>
              <a:rPr lang="zh-CN" altLang="en-US" dirty="0">
                <a:solidFill>
                  <a:srgbClr val="FF0000"/>
                </a:solidFill>
                <a:latin typeface="STFangsong" charset="-122"/>
                <a:ea typeface="STFangsong" charset="-122"/>
                <a:cs typeface="STFangsong" charset="-122"/>
              </a:rPr>
              <a:t>实现IDE 磁盘的用户态驱动程序</a:t>
            </a:r>
            <a:r>
              <a:rPr lang="zh-CN" altLang="en-US" b="0" dirty="0">
                <a:latin typeface="STFangsong" charset="-122"/>
                <a:ea typeface="STFangsong" charset="-122"/>
                <a:cs typeface="STFangsong" charset="-122"/>
              </a:rPr>
              <a:t>。</a:t>
            </a:r>
            <a:endParaRPr lang="zh-CN" altLang="en-US" dirty="0">
              <a:latin typeface="STFangsong" charset="-122"/>
              <a:ea typeface="STFangsong" charset="-122"/>
              <a:cs typeface="STFangsong" charset="-122"/>
            </a:endParaRPr>
          </a:p>
          <a:p>
            <a:pPr lvl="1">
              <a:lnSpc>
                <a:spcPct val="100000"/>
              </a:lnSpc>
            </a:pPr>
            <a:r>
              <a:rPr lang="zh-CN" altLang="en-US" dirty="0">
                <a:latin typeface="STFangsong" charset="-122"/>
                <a:ea typeface="STFangsong" charset="-122"/>
                <a:cs typeface="STFangsong" charset="-122"/>
              </a:rPr>
              <a:t>文件系统结构</a:t>
            </a:r>
            <a:r>
              <a:rPr lang="en-US" altLang="zh-CN" dirty="0">
                <a:latin typeface="STFangsong" charset="-122"/>
                <a:ea typeface="STFangsong" charset="-122"/>
                <a:cs typeface="STFangsong" charset="-122"/>
              </a:rPr>
              <a:t>:</a:t>
            </a:r>
            <a:r>
              <a:rPr lang="zh-CN" altLang="en-US" dirty="0">
                <a:latin typeface="STFangsong" charset="-122"/>
                <a:ea typeface="STFangsong" charset="-122"/>
                <a:cs typeface="STFangsong" charset="-122"/>
              </a:rPr>
              <a:t> </a:t>
            </a:r>
            <a:r>
              <a:rPr lang="zh-CN" altLang="en-US" b="0" dirty="0">
                <a:latin typeface="STFangsong" charset="-122"/>
                <a:ea typeface="STFangsong" charset="-122"/>
                <a:cs typeface="STFangsong" charset="-122"/>
              </a:rPr>
              <a:t>实现</a:t>
            </a:r>
            <a:r>
              <a:rPr lang="zh-CN" altLang="en-US" dirty="0">
                <a:solidFill>
                  <a:srgbClr val="FF0000"/>
                </a:solidFill>
                <a:latin typeface="STFangsong" charset="-122"/>
                <a:ea typeface="STFangsong" charset="-122"/>
                <a:cs typeface="STFangsong" charset="-122"/>
              </a:rPr>
              <a:t>磁盘上和操作系统中的文件系统结构</a:t>
            </a:r>
            <a:r>
              <a:rPr lang="zh-CN" altLang="en-US" b="0" dirty="0">
                <a:latin typeface="STFangsong" charset="-122"/>
                <a:ea typeface="STFangsong" charset="-122"/>
                <a:cs typeface="STFangsong" charset="-122"/>
              </a:rPr>
              <a:t>，并通过驱动程序实现文件系统操作的相关函数。</a:t>
            </a:r>
            <a:endParaRPr lang="zh-CN" altLang="en-US" dirty="0">
              <a:latin typeface="STFangsong" charset="-122"/>
              <a:ea typeface="STFangsong" charset="-122"/>
              <a:cs typeface="STFangsong" charset="-122"/>
            </a:endParaRPr>
          </a:p>
          <a:p>
            <a:pPr lvl="1">
              <a:lnSpc>
                <a:spcPct val="100000"/>
              </a:lnSpc>
            </a:pPr>
            <a:r>
              <a:rPr lang="zh-CN" altLang="en-US" dirty="0">
                <a:latin typeface="STFangsong" charset="-122"/>
                <a:ea typeface="STFangsong" charset="-122"/>
                <a:cs typeface="STFangsong" charset="-122"/>
              </a:rPr>
              <a:t>文件系统的用户接口</a:t>
            </a:r>
            <a:r>
              <a:rPr lang="en-US" altLang="zh-CN" dirty="0">
                <a:latin typeface="STFangsong" charset="-122"/>
                <a:ea typeface="STFangsong" charset="-122"/>
                <a:cs typeface="STFangsong" charset="-122"/>
              </a:rPr>
              <a:t>:</a:t>
            </a:r>
            <a:r>
              <a:rPr lang="zh-CN" altLang="en-US" b="0" dirty="0">
                <a:latin typeface="STFangsong" charset="-122"/>
                <a:ea typeface="STFangsong" charset="-122"/>
                <a:cs typeface="STFangsong" charset="-122"/>
              </a:rPr>
              <a:t> 提供接口和机制使得用户程序能够使用文件系统。主要通过一个</a:t>
            </a:r>
            <a:r>
              <a:rPr lang="zh-CN" altLang="en-US" dirty="0">
                <a:solidFill>
                  <a:srgbClr val="FF0000"/>
                </a:solidFill>
                <a:latin typeface="STFangsong" charset="-122"/>
                <a:ea typeface="STFangsong" charset="-122"/>
                <a:cs typeface="STFangsong" charset="-122"/>
              </a:rPr>
              <a:t>用户态的文件系统服务</a:t>
            </a:r>
            <a:r>
              <a:rPr lang="zh-CN" altLang="en-US" b="0" dirty="0">
                <a:latin typeface="STFangsong" charset="-122"/>
                <a:ea typeface="STFangsong" charset="-122"/>
                <a:cs typeface="STFangsong" charset="-122"/>
              </a:rPr>
              <a:t>来实现。同时，引入文件描述符等结构使操作系统和用户程序可以抽象地操作文件而忽略其实际的物理表示。</a:t>
            </a:r>
          </a:p>
        </p:txBody>
      </p:sp>
    </p:spTree>
  </p:cSld>
  <p:clrMapOvr>
    <a:masterClrMapping/>
  </p:clrMapOvr>
  <p:transition advTm="88094">
    <p:wipe dir="r"/>
  </p:transition>
  <p:extLst>
    <p:ext uri="{3A86A75C-4F4B-4683-9AE1-C65F6400EC91}">
      <p14:laserTraceLst xmlns:p14="http://schemas.microsoft.com/office/powerpoint/2010/main">
        <p14:tracePtLst>
          <p14:tracePt t="1526" x="5407025" y="5756275"/>
          <p14:tracePt t="1535" x="5394325" y="5734050"/>
          <p14:tracePt t="1549" x="5360988" y="5673725"/>
          <p14:tracePt t="1566" x="5345113" y="5646738"/>
          <p14:tracePt t="1583" x="5322888" y="5597525"/>
          <p14:tracePt t="1599" x="5314950" y="5581650"/>
          <p14:tracePt t="1616" x="5292725" y="5546725"/>
          <p14:tracePt t="1633" x="5280025" y="5527675"/>
          <p14:tracePt t="1649" x="5246688" y="5494338"/>
          <p14:tracePt t="1666" x="5222875" y="5459413"/>
          <p14:tracePt t="1683" x="5181600" y="5387975"/>
          <p14:tracePt t="1699" x="5170488" y="5353050"/>
          <p14:tracePt t="1716" x="5151438" y="5303838"/>
          <p14:tracePt t="1733" x="5143500" y="5287963"/>
          <p14:tracePt t="1749" x="5121275" y="5238750"/>
          <p14:tracePt t="1766" x="5102225" y="5219700"/>
          <p14:tracePt t="1783" x="5064125" y="5165725"/>
          <p14:tracePt t="1799" x="5037138" y="5140325"/>
          <p14:tracePt t="1817" x="4999038" y="5105400"/>
          <p14:tracePt t="1833" x="4987925" y="5086350"/>
          <p14:tracePt t="1849" x="4975225" y="5070475"/>
          <p14:tracePt t="1866" x="4949825" y="5037138"/>
          <p14:tracePt t="1884" x="4911725" y="4991100"/>
          <p14:tracePt t="1899" x="4884738" y="4964113"/>
          <p14:tracePt t="1916" x="4846638" y="4926013"/>
          <p14:tracePt t="1933" x="4770438" y="4841875"/>
          <p14:tracePt t="1949" x="4740275" y="4797425"/>
          <p14:tracePt t="1966" x="4670425" y="4705350"/>
          <p14:tracePt t="1983" x="4629150" y="4659313"/>
          <p14:tracePt t="1999" x="4545013" y="4572000"/>
          <p14:tracePt t="2016" x="4495800" y="4514850"/>
          <p14:tracePt t="2033" x="4400550" y="4403725"/>
          <p14:tracePt t="2049" x="4359275" y="4346575"/>
          <p14:tracePt t="2066" x="4297363" y="4237038"/>
          <p14:tracePt t="2083" x="4267200" y="4183063"/>
          <p14:tracePt t="2099" x="4202113" y="4073525"/>
          <p14:tracePt t="2116" x="4171950" y="4035425"/>
          <p14:tracePt t="2133" x="4111625" y="3932238"/>
          <p14:tracePt t="2149" x="4076700" y="3867150"/>
          <p14:tracePt t="2166" x="4011613" y="3736975"/>
          <p14:tracePt t="2183" x="3989388" y="3665538"/>
          <p14:tracePt t="2199" x="3932238" y="3535363"/>
          <p14:tracePt t="2216" x="3902075" y="3470275"/>
          <p14:tracePt t="2233" x="3836988" y="3352800"/>
          <p14:tracePt t="2249" x="3794125" y="3276600"/>
          <p14:tracePt t="2266" x="3730625" y="3146425"/>
          <p14:tracePt t="2283" x="3706813" y="3082925"/>
          <p14:tracePt t="2299" x="3679825" y="3028950"/>
          <p14:tracePt t="2316" x="3635375" y="2917825"/>
          <p14:tracePt t="2333" x="3611563" y="2865438"/>
          <p14:tracePt t="2349" x="3559175" y="2765425"/>
          <p14:tracePt t="2366" x="3527425" y="2708275"/>
          <p14:tracePt t="2383" x="3470275" y="2609850"/>
          <p14:tracePt t="2399" x="3451225" y="2563813"/>
          <p14:tracePt t="2416" x="3413125" y="2484438"/>
          <p14:tracePt t="2433" x="3390900" y="2441575"/>
          <p14:tracePt t="2449" x="3355975" y="2362200"/>
          <p14:tracePt t="2466" x="3333750" y="2316163"/>
          <p14:tracePt t="2483" x="3287713" y="2217738"/>
          <p14:tracePt t="2500" x="3265488" y="2163763"/>
          <p14:tracePt t="2516" x="3219450" y="2079625"/>
          <p14:tracePt t="2533" x="3203575" y="2046288"/>
          <p14:tracePt t="2549" x="3181350" y="1997075"/>
          <p14:tracePt t="2566" x="3170238" y="1973263"/>
          <p14:tracePt t="2583" x="3108325" y="1897063"/>
          <p14:tracePt t="2599" x="3082925" y="1863725"/>
          <p14:tracePt t="2616" x="3021013" y="1790700"/>
          <p14:tracePt t="2633" x="2990850" y="1752600"/>
          <p14:tracePt t="2649" x="2936875" y="1695450"/>
          <p14:tracePt t="2666" x="2911475" y="1668463"/>
          <p14:tracePt t="2683" x="2857500" y="1622425"/>
          <p14:tracePt t="2699" x="2827338" y="1597025"/>
          <p14:tracePt t="2716" x="2743200" y="1527175"/>
          <p14:tracePt t="2733" x="2727325" y="1508125"/>
          <p14:tracePt t="2749" x="2708275" y="1493838"/>
          <p14:tracePt t="2766" x="2682875" y="1470025"/>
          <p14:tracePt t="2783" x="2663825" y="1458913"/>
          <p14:tracePt t="2799" x="2644775" y="1439863"/>
          <p14:tracePt t="2816" x="2632075" y="1436688"/>
          <p14:tracePt t="2833" x="2613025" y="1425575"/>
          <p14:tracePt t="2849" x="2601913" y="1420813"/>
          <p14:tracePt t="2866" x="2587625" y="1412875"/>
          <p14:tracePt t="2883" x="2582863" y="1406525"/>
          <p14:tracePt t="2899" x="2574925" y="1398588"/>
          <p14:tracePt t="2916" x="2568575" y="1398588"/>
          <p14:tracePt t="2933" x="2560638" y="1393825"/>
          <p14:tracePt t="2949" x="2555875" y="1393825"/>
          <p14:tracePt t="2976" x="2552700" y="1393825"/>
          <p14:tracePt t="3549" x="2549525" y="1393825"/>
          <p14:tracePt t="3583" x="2536825" y="1393825"/>
          <p14:tracePt t="3594" x="2541588" y="1379538"/>
          <p14:tracePt t="3605" x="2541588" y="1371600"/>
          <p14:tracePt t="4226" x="2541588" y="1368425"/>
          <p14:tracePt t="4236" x="2525713" y="1374775"/>
          <p14:tracePt t="4292" x="2522538" y="1379538"/>
          <p14:tracePt t="4303" x="2522538" y="1382713"/>
          <p14:tracePt t="4337" x="2522538" y="1387475"/>
          <p14:tracePt t="4348" x="2530475" y="1393825"/>
          <p14:tracePt t="4360" x="2549525" y="1398588"/>
          <p14:tracePt t="4370" x="2555875" y="1401763"/>
          <p14:tracePt t="4404" x="2549525" y="1409700"/>
          <p14:tracePt t="4416" x="2536825" y="1412875"/>
          <p14:tracePt t="4427" x="2533650" y="1412875"/>
          <p14:tracePt t="4573" x="2533650" y="1417638"/>
          <p14:tracePt t="5214" x="2536825" y="1417638"/>
          <p14:tracePt t="5226" x="2549525" y="1412875"/>
          <p14:tracePt t="5249" x="2568575" y="1401763"/>
          <p14:tracePt t="5266" x="2579688" y="1393825"/>
          <p14:tracePt t="5283" x="2601913" y="1387475"/>
          <p14:tracePt t="5299" x="2606675" y="1382713"/>
          <p14:tracePt t="5316" x="2613025" y="1382713"/>
          <p14:tracePt t="5333" x="2617788" y="1382713"/>
          <p14:tracePt t="5349" x="2628900" y="1382713"/>
          <p14:tracePt t="5366" x="2632075" y="1382713"/>
          <p14:tracePt t="5383" x="2651125" y="1382713"/>
          <p14:tracePt t="5399" x="2659063" y="1374775"/>
          <p14:tracePt t="5416" x="2678113" y="1374775"/>
          <p14:tracePt t="5433" x="2697163" y="1374775"/>
          <p14:tracePt t="5449" x="2720975" y="1374775"/>
          <p14:tracePt t="5466" x="2773363" y="1374775"/>
          <p14:tracePt t="5483" x="2803525" y="1374775"/>
          <p14:tracePt t="5499" x="2876550" y="1374775"/>
          <p14:tracePt t="5516" x="2917825" y="1374775"/>
          <p14:tracePt t="5533" x="3001963" y="1379538"/>
          <p14:tracePt t="5549" x="3055938" y="1387475"/>
          <p14:tracePt t="5566" x="3140075" y="1401763"/>
          <p14:tracePt t="5583" x="3181350" y="1409700"/>
          <p14:tracePt t="5599" x="3246438" y="1409700"/>
          <p14:tracePt t="5616" x="3268663" y="1409700"/>
          <p14:tracePt t="5633" x="3306763" y="1409700"/>
          <p14:tracePt t="5649" x="3322638" y="1409700"/>
          <p14:tracePt t="5666" x="3363913" y="1412875"/>
          <p14:tracePt t="5683" x="3387725" y="1412875"/>
          <p14:tracePt t="5699" x="3417888" y="1412875"/>
          <p14:tracePt t="5716" x="3440113" y="1412875"/>
          <p14:tracePt t="5733" x="3482975" y="1412875"/>
          <p14:tracePt t="5749" x="3505200" y="1412875"/>
          <p14:tracePt t="5766" x="3565525" y="1412875"/>
          <p14:tracePt t="5783" x="3597275" y="1409700"/>
          <p14:tracePt t="5799" x="3673475" y="1409700"/>
          <p14:tracePt t="5816" x="3711575" y="1409700"/>
          <p14:tracePt t="5833" x="3794125" y="1412875"/>
          <p14:tracePt t="5849" x="3840163" y="1420813"/>
          <p14:tracePt t="5866" x="3913188" y="1428750"/>
          <p14:tracePt t="5883" x="3954463" y="1428750"/>
          <p14:tracePt t="5899" x="3984625" y="1428750"/>
          <p14:tracePt t="5916" x="4049713" y="1428750"/>
          <p14:tracePt t="5933" x="4073525" y="1428750"/>
          <p14:tracePt t="5935" x="4095750" y="1428750"/>
          <p14:tracePt t="5949" x="4125913" y="1428750"/>
          <p14:tracePt t="5966" x="4156075" y="1428750"/>
          <p14:tracePt t="5983" x="4240213" y="1428750"/>
          <p14:tracePt t="5999" x="4289425" y="1428750"/>
          <p14:tracePt t="6016" x="4392613" y="1428750"/>
          <p14:tracePt t="6033" x="4435475" y="1428750"/>
          <p14:tracePt t="6049" x="4518025" y="1428750"/>
          <p14:tracePt t="6066" x="4556125" y="1428750"/>
          <p14:tracePt t="6083" x="4632325" y="1428750"/>
          <p14:tracePt t="6099" x="4670425" y="1428750"/>
          <p14:tracePt t="6116" x="4735513" y="1428750"/>
          <p14:tracePt t="6133" x="4759325" y="1428750"/>
          <p14:tracePt t="6149" x="4811713" y="1428750"/>
          <p14:tracePt t="6166" x="4835525" y="1428750"/>
          <p14:tracePt t="6183" x="4865688" y="1428750"/>
          <p14:tracePt t="6199" x="4884738" y="1425575"/>
          <p14:tracePt t="6216" x="4930775" y="1425575"/>
          <p14:tracePt t="6233" x="4953000" y="1425575"/>
          <p14:tracePt t="6249" x="4999038" y="1425575"/>
          <p14:tracePt t="6266" x="5021263" y="1425575"/>
          <p14:tracePt t="6283" x="5059363" y="1425575"/>
          <p14:tracePt t="6299" x="5083175" y="1425575"/>
          <p14:tracePt t="6316" x="5127625" y="1425575"/>
          <p14:tracePt t="6333" x="5159375" y="1420813"/>
          <p14:tracePt t="6349" x="5181600" y="1412875"/>
          <p14:tracePt t="6366" x="5227638" y="1409700"/>
          <p14:tracePt t="6383" x="5249863" y="1409700"/>
          <p14:tracePt t="6399" x="5284788" y="1409700"/>
          <p14:tracePt t="6416" x="5299075" y="1409700"/>
          <p14:tracePt t="6433" x="5334000" y="1398588"/>
          <p14:tracePt t="6449" x="5349875" y="1398588"/>
          <p14:tracePt t="6466" x="5383213" y="1387475"/>
          <p14:tracePt t="6483" x="5399088" y="1387475"/>
          <p14:tracePt t="6499" x="5421313" y="1382713"/>
          <p14:tracePt t="6516" x="5437188" y="1382713"/>
          <p14:tracePt t="6533" x="5470525" y="1374775"/>
          <p14:tracePt t="6549" x="5478463" y="1374775"/>
          <p14:tracePt t="6566" x="5497513" y="1371600"/>
          <p14:tracePt t="6583" x="5508625" y="1371600"/>
          <p14:tracePt t="6599" x="5527675" y="1371600"/>
          <p14:tracePt t="6616" x="5540375" y="1371600"/>
          <p14:tracePt t="6633" x="5559425" y="1371600"/>
          <p14:tracePt t="6649" x="5565775" y="1363663"/>
          <p14:tracePt t="6666" x="5581650" y="1363663"/>
          <p14:tracePt t="6683" x="5584825" y="1360488"/>
          <p14:tracePt t="6699" x="5589588" y="1360488"/>
          <p14:tracePt t="6890" x="5597525" y="1360488"/>
          <p14:tracePt t="6892" x="5603875" y="1360488"/>
          <p14:tracePt t="6902" x="5616575" y="1360488"/>
          <p14:tracePt t="6916" x="5630863" y="1355725"/>
          <p14:tracePt t="6933" x="5646738" y="1355725"/>
          <p14:tracePt t="6949" x="5673725" y="1349375"/>
          <p14:tracePt t="6966" x="5692775" y="1344613"/>
          <p14:tracePt t="6983" x="5730875" y="1336675"/>
          <p14:tracePt t="6999" x="5761038" y="1336675"/>
          <p14:tracePt t="7016" x="5826125" y="1336675"/>
          <p14:tracePt t="7033" x="5856288" y="1336675"/>
          <p14:tracePt t="7049" x="5908675" y="1341438"/>
          <p14:tracePt t="7066" x="5932488" y="1341438"/>
          <p14:tracePt t="7083" x="5978525" y="1341438"/>
          <p14:tracePt t="7099" x="6000750" y="1341438"/>
          <p14:tracePt t="7116" x="6046788" y="1341438"/>
          <p14:tracePt t="7133" x="6069013" y="1341438"/>
          <p14:tracePt t="7149" x="6103938" y="1341438"/>
          <p14:tracePt t="7166" x="6118225" y="1341438"/>
          <p14:tracePt t="7183" x="6145213" y="1341438"/>
          <p14:tracePt t="7199" x="6153150" y="1341438"/>
          <p14:tracePt t="7216" x="6175375" y="1336675"/>
          <p14:tracePt t="7233" x="6183313" y="1336675"/>
          <p14:tracePt t="7249" x="6194425" y="1336675"/>
          <p14:tracePt t="7266" x="6213475" y="1336675"/>
          <p14:tracePt t="7283" x="6229350" y="1336675"/>
          <p14:tracePt t="7299" x="6256338" y="1341438"/>
          <p14:tracePt t="7316" x="6267450" y="1341438"/>
          <p14:tracePt t="7333" x="6286500" y="1341438"/>
          <p14:tracePt t="7349" x="6294438" y="1341438"/>
          <p14:tracePt t="7366" x="6305550" y="1341438"/>
          <p14:tracePt t="7383" x="6308725" y="1341438"/>
          <p14:tracePt t="7399" x="6316663" y="1341438"/>
          <p14:tracePt t="7416" x="6321425" y="1341438"/>
          <p14:tracePt t="7433" x="6332538" y="1344613"/>
          <p14:tracePt t="7449" x="6335713" y="1349375"/>
          <p14:tracePt t="7466" x="6346825" y="1360488"/>
          <p14:tracePt t="7483" x="6351588" y="1363663"/>
          <p14:tracePt t="7499" x="6373813" y="1371600"/>
          <p14:tracePt t="7516" x="6381750" y="1371600"/>
          <p14:tracePt t="7533" x="6403975" y="1382713"/>
          <p14:tracePt t="7549" x="6411913" y="1382713"/>
          <p14:tracePt t="7566" x="6435725" y="1387475"/>
          <p14:tracePt t="7583" x="6442075" y="1387475"/>
          <p14:tracePt t="7599" x="6461125" y="1387475"/>
          <p14:tracePt t="7616" x="6473825" y="1393825"/>
          <p14:tracePt t="7633" x="6507163" y="1398588"/>
          <p14:tracePt t="7649" x="6515100" y="1406525"/>
          <p14:tracePt t="7666" x="6537325" y="1406525"/>
          <p14:tracePt t="7683" x="6545263" y="1406525"/>
          <p14:tracePt t="7699" x="6550025" y="1406525"/>
          <p14:tracePt t="7716" x="6556375" y="1406525"/>
          <p14:tracePt t="7732" x="6564313" y="1406525"/>
          <p14:tracePt t="7749" x="6583363" y="1409700"/>
          <p14:tracePt t="7766" x="6594475" y="1412875"/>
          <p14:tracePt t="7783" x="6613525" y="1420813"/>
          <p14:tracePt t="7799" x="6626225" y="1425575"/>
          <p14:tracePt t="7816" x="6632575" y="1425575"/>
          <p14:tracePt t="7833" x="6637338" y="1425575"/>
          <p14:tracePt t="7849" x="6645275" y="1425575"/>
          <p14:tracePt t="7866" x="6648450" y="1428750"/>
          <p14:tracePt t="7882" x="6659563" y="1428750"/>
          <p14:tracePt t="7899" x="6664325" y="1428750"/>
          <p14:tracePt t="7916" x="6670675" y="1428750"/>
          <p14:tracePt t="7932" x="6675438" y="1428750"/>
          <p14:tracePt t="8894" x="6670675" y="1425575"/>
          <p14:tracePt t="8904" x="6659563" y="1431925"/>
          <p14:tracePt t="9637" x="6656388" y="1436688"/>
          <p14:tracePt t="9646" x="6651625" y="1439863"/>
          <p14:tracePt t="9658" x="6645275" y="1444625"/>
          <p14:tracePt t="9714" x="6645275" y="1447800"/>
          <p14:tracePt t="9725" x="6651625" y="1447800"/>
          <p14:tracePt t="9736" x="6664325" y="1455738"/>
          <p14:tracePt t="9770" x="6667500" y="1455738"/>
          <p14:tracePt t="9781" x="6670675" y="1455738"/>
          <p14:tracePt t="9793" x="6675438" y="1455738"/>
          <p14:tracePt t="9804" x="6683375" y="1455738"/>
          <p14:tracePt t="9816" x="6689725" y="1455738"/>
          <p14:tracePt t="9832" x="6694488" y="1455738"/>
          <p14:tracePt t="9849" x="6702425" y="1455738"/>
          <p14:tracePt t="9984" x="6705600" y="1450975"/>
          <p14:tracePt t="9995" x="6705600" y="1447800"/>
          <p14:tracePt t="10006" x="6708775" y="1444625"/>
          <p14:tracePt t="10017" x="6708775" y="1439863"/>
          <p14:tracePt t="10032" x="6708775" y="1436688"/>
          <p14:tracePt t="10049" x="6708775" y="1431925"/>
          <p14:tracePt t="11649" x="6713538" y="1428750"/>
          <p14:tracePt t="11660" x="6724650" y="1420813"/>
          <p14:tracePt t="11671" x="6735763" y="1417638"/>
          <p14:tracePt t="11683" x="6743700" y="1417638"/>
          <p14:tracePt t="11699" x="6754813" y="1412875"/>
          <p14:tracePt t="11716" x="6762750" y="1409700"/>
          <p14:tracePt t="11732" x="6765925" y="1409700"/>
          <p14:tracePt t="11749" x="6770688" y="1409700"/>
          <p14:tracePt t="11766" x="6781800" y="1401763"/>
          <p14:tracePt t="12763" x="6773863" y="1401763"/>
          <p14:tracePt t="12773" x="6770688" y="1401763"/>
          <p14:tracePt t="12785" x="6765925" y="1401763"/>
          <p14:tracePt t="12796" x="6762750" y="1398588"/>
          <p14:tracePt t="12808" x="6759575" y="1393825"/>
          <p14:tracePt t="12819" x="6754813" y="1390650"/>
          <p14:tracePt t="12832" x="6743700" y="1387475"/>
          <p14:tracePt t="12849" x="6727825" y="1379538"/>
          <p14:tracePt t="12866" x="6686550" y="1368425"/>
          <p14:tracePt t="12883" x="6656388" y="1368425"/>
          <p14:tracePt t="12899" x="6572250" y="1360488"/>
          <p14:tracePt t="12916" x="6530975" y="1360488"/>
          <p14:tracePt t="12932" x="6438900" y="1363663"/>
          <p14:tracePt t="12949" x="6378575" y="1363663"/>
          <p14:tracePt t="12966" x="6251575" y="1371600"/>
          <p14:tracePt t="12982" x="6180138" y="1382713"/>
          <p14:tracePt t="12999" x="6046788" y="1390650"/>
          <p14:tracePt t="13016" x="6003925" y="1393825"/>
          <p14:tracePt t="13032" x="5916613" y="1417638"/>
          <p14:tracePt t="13049" x="5875338" y="1425575"/>
          <p14:tracePt t="13066" x="5799138" y="1439863"/>
          <p14:tracePt t="13083" x="5756275" y="1439863"/>
          <p14:tracePt t="13099" x="5715000" y="1447800"/>
          <p14:tracePt t="13116" x="5657850" y="1458913"/>
          <p14:tracePt t="13132" x="5635625" y="1463675"/>
          <p14:tracePt t="13149" x="5603875" y="1463675"/>
          <p14:tracePt t="13166" x="5584825" y="1463675"/>
          <p14:tracePt t="13182" x="5540375" y="1470025"/>
          <p14:tracePt t="13199" x="5497513" y="1470025"/>
          <p14:tracePt t="13216" x="5413375" y="1485900"/>
          <p14:tracePt t="13232" x="5360988" y="1493838"/>
          <p14:tracePt t="13249" x="5257800" y="1508125"/>
          <p14:tracePt t="13266" x="5192713" y="1516063"/>
          <p14:tracePt t="13282" x="5059363" y="1524000"/>
          <p14:tracePt t="13299" x="4979988" y="1524000"/>
          <p14:tracePt t="13316" x="4784725" y="1508125"/>
          <p14:tracePt t="13333" x="4686300" y="1501775"/>
          <p14:tracePt t="13349" x="4479925" y="1485900"/>
          <p14:tracePt t="13366" x="4389438" y="1474788"/>
          <p14:tracePt t="13382" x="4187825" y="1466850"/>
          <p14:tracePt t="13399" x="4095750" y="1466850"/>
          <p14:tracePt t="13416" x="3875088" y="1482725"/>
          <p14:tracePt t="13433" x="3752850" y="1482725"/>
          <p14:tracePt t="13449" x="3559175" y="1474788"/>
          <p14:tracePt t="13466" x="3478213" y="1482725"/>
          <p14:tracePt t="13482" x="3314700" y="1497013"/>
          <p14:tracePt t="13499" x="3249613" y="1504950"/>
          <p14:tracePt t="13516" x="3086100" y="1520825"/>
          <p14:tracePt t="13532" x="3017838" y="1527175"/>
          <p14:tracePt t="13549" x="2963863" y="1535113"/>
          <p14:tracePt t="13566" x="2876550" y="1550988"/>
          <p14:tracePt t="13582" x="2835275" y="1558925"/>
          <p14:tracePt t="13599" x="2751138" y="1573213"/>
          <p14:tracePt t="13616" x="2716213" y="1577975"/>
          <p14:tracePt t="13632" x="2632075" y="1592263"/>
          <p14:tracePt t="13649" x="2587625" y="1600200"/>
          <p14:tracePt t="13666" x="2533650" y="1611313"/>
          <p14:tracePt t="13682" x="2498725" y="1619250"/>
          <p14:tracePt t="13699" x="2411413" y="1635125"/>
          <p14:tracePt t="13716" x="2362200" y="1641475"/>
          <p14:tracePt t="13732" x="2263775" y="1665288"/>
          <p14:tracePt t="13749" x="2220913" y="1676400"/>
          <p14:tracePt t="13766" x="2133600" y="1706563"/>
          <p14:tracePt t="13782" x="2092325" y="1714500"/>
          <p14:tracePt t="13799" x="1978025" y="1730375"/>
          <p14:tracePt t="13816" x="1912938" y="1736725"/>
          <p14:tracePt t="13832" x="1820863" y="1744663"/>
          <p14:tracePt t="13849" x="1774825" y="1752600"/>
          <p14:tracePt t="13866" x="1711325" y="1752600"/>
          <p14:tracePt t="13882" x="1687513" y="1755775"/>
          <p14:tracePt t="13899" x="1641475" y="1768475"/>
          <p14:tracePt t="13916" x="1611313" y="1768475"/>
          <p14:tracePt t="13932" x="1565275" y="1768475"/>
          <p14:tracePt t="13949" x="1543050" y="1768475"/>
          <p14:tracePt t="13966" x="1508125" y="1768475"/>
          <p14:tracePt t="13982" x="1501775" y="1774825"/>
          <p14:tracePt t="13999" x="1489075" y="1774825"/>
          <p14:tracePt t="14016" x="1463675" y="1774825"/>
          <p14:tracePt t="14032" x="1447800" y="1774825"/>
          <p14:tracePt t="14049" x="1420813" y="1774825"/>
          <p14:tracePt t="14066" x="1409700" y="1774825"/>
          <p14:tracePt t="14082" x="1401763" y="1774825"/>
          <p14:tracePt t="14099" x="1393825" y="1774825"/>
          <p14:tracePt t="14116" x="1368425" y="1774825"/>
          <p14:tracePt t="14132" x="1352550" y="1774825"/>
          <p14:tracePt t="14149" x="1325563" y="1774825"/>
          <p14:tracePt t="14166" x="1322388" y="1774825"/>
          <p14:tracePt t="14182" x="1317625" y="1774825"/>
          <p14:tracePt t="14506" x="1322388" y="1774825"/>
          <p14:tracePt t="14517" x="1325563" y="1774825"/>
          <p14:tracePt t="14532" x="1330325" y="1774825"/>
          <p14:tracePt t="14549" x="1333500" y="1774825"/>
          <p14:tracePt t="14566" x="1336675" y="1774825"/>
          <p14:tracePt t="14582" x="1344613" y="1774825"/>
          <p14:tracePt t="14599" x="1352550" y="1774825"/>
          <p14:tracePt t="14616" x="1355725" y="1774825"/>
          <p14:tracePt t="14632" x="1363663" y="1774825"/>
          <p14:tracePt t="14649" x="1374775" y="1768475"/>
          <p14:tracePt t="14666" x="1393825" y="1768475"/>
          <p14:tracePt t="14682" x="1401763" y="1768475"/>
          <p14:tracePt t="14699" x="1425575" y="1768475"/>
          <p14:tracePt t="14716" x="1431925" y="1768475"/>
          <p14:tracePt t="14732" x="1450975" y="1768475"/>
          <p14:tracePt t="14749" x="1463675" y="1768475"/>
          <p14:tracePt t="14766" x="1482725" y="1768475"/>
          <p14:tracePt t="14782" x="1485900" y="1768475"/>
          <p14:tracePt t="14799" x="1493838" y="1768475"/>
          <p14:tracePt t="14816" x="1497013" y="1768475"/>
          <p14:tracePt t="14891" x="1504950" y="1768475"/>
          <p14:tracePt t="14900" x="1508125" y="1763713"/>
          <p14:tracePt t="14922" x="1512888" y="1763713"/>
          <p14:tracePt t="14968" x="1516063" y="1763713"/>
          <p14:tracePt t="15035" x="1520825" y="1763713"/>
          <p14:tracePt t="15238" x="1524000" y="1763713"/>
          <p14:tracePt t="15249" x="1527175" y="1763713"/>
          <p14:tracePt t="15282" x="1535113" y="1763713"/>
          <p14:tracePt t="15305" x="1539875" y="1763713"/>
          <p14:tracePt t="15350" x="1543050" y="1763713"/>
          <p14:tracePt t="15361" x="1546225" y="1763713"/>
          <p14:tracePt t="15384" x="1550988" y="1763713"/>
          <p14:tracePt t="15407" x="1554163" y="1763713"/>
          <p14:tracePt t="15418" x="1558925" y="1763713"/>
          <p14:tracePt t="15474" x="1562100" y="1763713"/>
          <p14:tracePt t="15497" x="1570038" y="1763713"/>
          <p14:tracePt t="15530" x="1573213" y="1763713"/>
          <p14:tracePt t="15564" x="1577975" y="1763713"/>
          <p14:tracePt t="15575" x="1581150" y="1763713"/>
          <p14:tracePt t="15609" x="1584325" y="1763713"/>
          <p14:tracePt t="15620" x="1589088" y="1763713"/>
          <p14:tracePt t="15631" x="1592263" y="1763713"/>
          <p14:tracePt t="15643" x="1600200" y="1763713"/>
          <p14:tracePt t="15654" x="1603375" y="1763713"/>
          <p14:tracePt t="15666" x="1608138" y="1763713"/>
          <p14:tracePt t="15682" x="1611313" y="1763713"/>
          <p14:tracePt t="15699" x="1619250" y="1763713"/>
          <p14:tracePt t="15716" x="1622425" y="1763713"/>
          <p14:tracePt t="15732" x="1635125" y="1763713"/>
          <p14:tracePt t="15749" x="1638300" y="1763713"/>
          <p14:tracePt t="15766" x="1646238" y="1763713"/>
          <p14:tracePt t="15782" x="1649413" y="1763713"/>
          <p14:tracePt t="15799" x="1654175" y="1763713"/>
          <p14:tracePt t="15816" x="1665288" y="1763713"/>
          <p14:tracePt t="15832" x="1668463" y="1763713"/>
          <p14:tracePt t="15849" x="1676400" y="1763713"/>
          <p14:tracePt t="15866" x="1679575" y="1763713"/>
          <p14:tracePt t="15882" x="1687513" y="1763713"/>
          <p14:tracePt t="15899" x="1695450" y="1763713"/>
          <p14:tracePt t="15916" x="1703388" y="1763713"/>
          <p14:tracePt t="15932" x="1711325" y="1763713"/>
          <p14:tracePt t="15949" x="1725613" y="1768475"/>
          <p14:tracePt t="15966" x="1730375" y="1768475"/>
          <p14:tracePt t="15982" x="1744663" y="1771650"/>
          <p14:tracePt t="15999" x="1749425" y="1774825"/>
          <p14:tracePt t="16016" x="1755775" y="1774825"/>
          <p14:tracePt t="16032" x="1760538" y="1774825"/>
          <p14:tracePt t="16049" x="1771650" y="1774825"/>
          <p14:tracePt t="16066" x="1779588" y="1779588"/>
          <p14:tracePt t="16082" x="1806575" y="1787525"/>
          <p14:tracePt t="16099" x="1820863" y="1787525"/>
          <p14:tracePt t="16116" x="1855788" y="1790700"/>
          <p14:tracePt t="16132" x="1870075" y="1793875"/>
          <p14:tracePt t="16149" x="1897063" y="1801813"/>
          <p14:tracePt t="16166" x="1908175" y="1801813"/>
          <p14:tracePt t="16182" x="1916113" y="1801813"/>
          <p14:tracePt t="16199" x="1920875" y="1801813"/>
          <p14:tracePt t="16216" x="1927225" y="1801813"/>
          <p14:tracePt t="16565" x="1931988" y="1801813"/>
          <p14:tracePt t="16567" x="1935163" y="1801813"/>
          <p14:tracePt t="16582" x="1939925" y="1801813"/>
          <p14:tracePt t="16621" x="1943100" y="1801813"/>
          <p14:tracePt t="16632" x="1946275" y="1801813"/>
          <p14:tracePt t="16644" x="1951038" y="1801813"/>
          <p14:tracePt t="16655" x="1958975" y="1801813"/>
          <p14:tracePt t="16666" x="1962150" y="1801813"/>
          <p14:tracePt t="16682" x="1965325" y="1801813"/>
          <p14:tracePt t="16699" x="1973263" y="1801813"/>
          <p14:tracePt t="16716" x="1992313" y="1801813"/>
          <p14:tracePt t="16732" x="2003425" y="1801813"/>
          <p14:tracePt t="16749" x="2016125" y="1801813"/>
          <p14:tracePt t="16766" x="2022475" y="1801813"/>
          <p14:tracePt t="16782" x="2041525" y="1801813"/>
          <p14:tracePt t="16799" x="2049463" y="1801813"/>
          <p14:tracePt t="16816" x="2068513" y="1801813"/>
          <p14:tracePt t="16832" x="2079625" y="1801813"/>
          <p14:tracePt t="16849" x="2106613" y="1801813"/>
          <p14:tracePt t="16866" x="2122488" y="1801813"/>
          <p14:tracePt t="16882" x="2149475" y="1801813"/>
          <p14:tracePt t="16899" x="2163763" y="1801813"/>
          <p14:tracePt t="16916" x="2201863" y="1801813"/>
          <p14:tracePt t="16932" x="2220913" y="1801813"/>
          <p14:tracePt t="16949" x="2251075" y="1798638"/>
          <p14:tracePt t="16966" x="2270125" y="1798638"/>
          <p14:tracePt t="16982" x="2301875" y="1798638"/>
          <p14:tracePt t="16999" x="2324100" y="1798638"/>
          <p14:tracePt t="17016" x="2362200" y="1798638"/>
          <p14:tracePt t="17032" x="2384425" y="1798638"/>
          <p14:tracePt t="17049" x="2430463" y="1798638"/>
          <p14:tracePt t="17066" x="2454275" y="1793875"/>
          <p14:tracePt t="17082" x="2498725" y="1787525"/>
          <p14:tracePt t="17099" x="2522538" y="1787525"/>
          <p14:tracePt t="17116" x="2555875" y="1782763"/>
          <p14:tracePt t="17132" x="2571750" y="1782763"/>
          <p14:tracePt t="17149" x="2593975" y="1782763"/>
          <p14:tracePt t="17166" x="2636838" y="1782763"/>
          <p14:tracePt t="17182" x="2659063" y="1782763"/>
          <p14:tracePt t="17199" x="2705100" y="1782763"/>
          <p14:tracePt t="17216" x="2727325" y="1782763"/>
          <p14:tracePt t="17232" x="2765425" y="1774825"/>
          <p14:tracePt t="17249" x="2789238" y="1774825"/>
          <p14:tracePt t="17266" x="2835275" y="1774825"/>
          <p14:tracePt t="17282" x="2857500" y="1774825"/>
          <p14:tracePt t="17299" x="2895600" y="1774825"/>
          <p14:tracePt t="17316" x="2914650" y="1774825"/>
          <p14:tracePt t="17332" x="2941638" y="1771650"/>
          <p14:tracePt t="17349" x="2949575" y="1768475"/>
          <p14:tracePt t="17366" x="2982913" y="1768475"/>
          <p14:tracePt t="17382" x="2998788" y="1768475"/>
          <p14:tracePt t="17399" x="3017838" y="1768475"/>
          <p14:tracePt t="17416" x="3028950" y="1768475"/>
          <p14:tracePt t="17432" x="3036888" y="1768475"/>
          <p14:tracePt t="17449" x="3040063" y="1768475"/>
          <p14:tracePt t="17466" x="3044825" y="1768475"/>
          <p14:tracePt t="17482" x="3051175" y="1768475"/>
          <p14:tracePt t="17499" x="3059113" y="1768475"/>
          <p14:tracePt t="17516" x="3063875" y="1768475"/>
          <p14:tracePt t="17532" x="3070225" y="1768475"/>
          <p14:tracePt t="17549" x="3074988" y="1768475"/>
          <p14:tracePt t="17566" x="3086100" y="1771650"/>
          <p14:tracePt t="17582" x="3089275" y="1771650"/>
          <p14:tracePt t="17599" x="3094038" y="1771650"/>
          <p14:tracePt t="17616" x="3101975" y="1771650"/>
          <p14:tracePt t="17632" x="3105150" y="1771650"/>
          <p14:tracePt t="17649" x="3113088" y="1774825"/>
          <p14:tracePt t="17666" x="3116263" y="1774825"/>
          <p14:tracePt t="17682" x="3121025" y="1774825"/>
          <p14:tracePt t="17699" x="3124200" y="1774825"/>
          <p14:tracePt t="17716" x="3132138" y="1774825"/>
          <p14:tracePt t="17732" x="3135313" y="1774825"/>
          <p14:tracePt t="19321" x="3121025" y="1779588"/>
          <p14:tracePt t="19333" x="3105150" y="1787525"/>
          <p14:tracePt t="19344" x="3089275" y="1790700"/>
          <p14:tracePt t="19355" x="3070225" y="1798638"/>
          <p14:tracePt t="19366" x="3059113" y="1801813"/>
          <p14:tracePt t="19382" x="3055938" y="1806575"/>
          <p14:tracePt t="19399" x="3051175" y="1809750"/>
          <p14:tracePt t="19416" x="3044825" y="1820863"/>
          <p14:tracePt t="19432" x="3032125" y="1828800"/>
          <p14:tracePt t="19434" x="3021013" y="1839913"/>
          <p14:tracePt t="19449" x="3013075" y="1851025"/>
          <p14:tracePt t="19466" x="3006725" y="1863725"/>
          <p14:tracePt t="19482" x="2994025" y="1882775"/>
          <p14:tracePt t="19499" x="2990850" y="1893888"/>
          <p14:tracePt t="19516" x="2979738" y="1912938"/>
          <p14:tracePt t="19532" x="2974975" y="1924050"/>
          <p14:tracePt t="19549" x="2963863" y="1958975"/>
          <p14:tracePt t="19566" x="2960688" y="1973263"/>
          <p14:tracePt t="19582" x="2949575" y="2016125"/>
          <p14:tracePt t="19599" x="2941638" y="2038350"/>
          <p14:tracePt t="19616" x="2930525" y="2084388"/>
          <p14:tracePt t="19632" x="2922588" y="2106613"/>
          <p14:tracePt t="19649" x="2917825" y="2155825"/>
          <p14:tracePt t="19666" x="2917825" y="2179638"/>
          <p14:tracePt t="19682" x="2917825" y="2217738"/>
          <p14:tracePt t="19699" x="2917825" y="2239963"/>
          <p14:tracePt t="19716" x="2906713" y="2278063"/>
          <p14:tracePt t="19732" x="2898775" y="2297113"/>
          <p14:tracePt t="19749" x="2895600" y="2327275"/>
          <p14:tracePt t="19766" x="2895600" y="2346325"/>
          <p14:tracePt t="19782" x="2895600" y="2378075"/>
          <p14:tracePt t="19799" x="2895600" y="2392363"/>
          <p14:tracePt t="19816" x="2895600" y="2427288"/>
          <p14:tracePt t="19832" x="2895600" y="2441575"/>
          <p14:tracePt t="19849" x="2895600" y="2465388"/>
          <p14:tracePt t="19866" x="2895600" y="2506663"/>
          <p14:tracePt t="19882" x="2895600" y="2522538"/>
          <p14:tracePt t="19899" x="2892425" y="2549525"/>
          <p14:tracePt t="19916" x="2892425" y="2563813"/>
          <p14:tracePt t="19932" x="2903538" y="2598738"/>
          <p14:tracePt t="19949" x="2906713" y="2617788"/>
          <p14:tracePt t="19966" x="2917825" y="2647950"/>
          <p14:tracePt t="19982" x="2917825" y="2659063"/>
          <p14:tracePt t="19999" x="2930525" y="2678113"/>
          <p14:tracePt t="20016" x="2933700" y="2689225"/>
          <p14:tracePt t="20032" x="2944813" y="2713038"/>
          <p14:tracePt t="20049" x="2952750" y="2720975"/>
          <p14:tracePt t="20066" x="2960688" y="2743200"/>
          <p14:tracePt t="20082" x="2971800" y="2754313"/>
          <p14:tracePt t="20099" x="2994025" y="2773363"/>
          <p14:tracePt t="20116" x="3006725" y="2781300"/>
          <p14:tracePt t="20132" x="3025775" y="2800350"/>
          <p14:tracePt t="20149" x="3036888" y="2811463"/>
          <p14:tracePt t="20166" x="3063875" y="2835275"/>
          <p14:tracePt t="20182" x="3082925" y="2841625"/>
          <p14:tracePt t="20199" x="3127375" y="2857500"/>
          <p14:tracePt t="20216" x="3154363" y="2865438"/>
          <p14:tracePt t="20232" x="3200400" y="2876550"/>
          <p14:tracePt t="20249" x="3222625" y="2879725"/>
          <p14:tracePt t="20266" x="3257550" y="2887663"/>
          <p14:tracePt t="20282" x="3314700" y="2898775"/>
          <p14:tracePt t="20299" x="3344863" y="2906713"/>
          <p14:tracePt t="20316" x="3409950" y="2914650"/>
          <p14:tracePt t="20332" x="3440113" y="2914650"/>
          <p14:tracePt t="20349" x="3497263" y="2914650"/>
          <p14:tracePt t="20366" x="3521075" y="2914650"/>
          <p14:tracePt t="20382" x="3565525" y="2914650"/>
          <p14:tracePt t="20399" x="3589338" y="2914650"/>
          <p14:tracePt t="20416" x="3635375" y="2914650"/>
          <p14:tracePt t="20432" x="3649663" y="2914650"/>
          <p14:tracePt t="20449" x="3687763" y="2906713"/>
          <p14:tracePt t="20466" x="3706813" y="2903538"/>
          <p14:tracePt t="20482" x="3736975" y="2895600"/>
          <p14:tracePt t="20499" x="3756025" y="2895600"/>
          <p14:tracePt t="20516" x="3787775" y="2892425"/>
          <p14:tracePt t="20532" x="3806825" y="2892425"/>
          <p14:tracePt t="20549" x="3832225" y="2884488"/>
          <p14:tracePt t="20566" x="3848100" y="2879725"/>
          <p14:tracePt t="20582" x="3875088" y="2868613"/>
          <p14:tracePt t="20599" x="3878263" y="2868613"/>
          <p14:tracePt t="20616" x="3889375" y="2865438"/>
          <p14:tracePt t="20632" x="3894138" y="2860675"/>
          <p14:tracePt t="20649" x="3902075" y="2860675"/>
          <p14:tracePt t="20666" x="3905250" y="2860675"/>
          <p14:tracePt t="22393" x="3905250" y="2854325"/>
          <p14:tracePt t="22395" x="3905250" y="2849563"/>
          <p14:tracePt t="22416" x="3905250" y="2830513"/>
          <p14:tracePt t="22432" x="3897313" y="2819400"/>
          <p14:tracePt t="22449" x="3889375" y="2800350"/>
          <p14:tracePt t="22466" x="3883025" y="2789238"/>
          <p14:tracePt t="22482" x="3875088" y="2778125"/>
          <p14:tracePt t="22499" x="3870325" y="2770188"/>
          <p14:tracePt t="22516" x="3856038" y="2759075"/>
          <p14:tracePt t="22532" x="3851275" y="2746375"/>
          <p14:tracePt t="22549" x="3848100" y="2743200"/>
          <p14:tracePt t="22566" x="3832225" y="2735263"/>
          <p14:tracePt t="22582" x="3821113" y="2724150"/>
          <p14:tracePt t="22599" x="3802063" y="2713038"/>
          <p14:tracePt t="22615" x="3790950" y="2708275"/>
          <p14:tracePt t="22632" x="3763963" y="2697163"/>
          <p14:tracePt t="22649" x="3744913" y="2689225"/>
          <p14:tracePt t="22666" x="3717925" y="2682875"/>
          <p14:tracePt t="22682" x="3711575" y="2674938"/>
          <p14:tracePt t="22699" x="3676650" y="2663825"/>
          <p14:tracePt t="22716" x="3657600" y="2659063"/>
          <p14:tracePt t="22732" x="3619500" y="2647950"/>
          <p14:tracePt t="22749" x="3597275" y="2640013"/>
          <p14:tracePt t="22766" x="3562350" y="2628900"/>
          <p14:tracePt t="22782" x="3546475" y="2625725"/>
          <p14:tracePt t="22799" x="3513138" y="2613025"/>
          <p14:tracePt t="22816" x="3494088" y="2609850"/>
          <p14:tracePt t="22832" x="3455988" y="2598738"/>
          <p14:tracePt t="22849" x="3436938" y="2590800"/>
          <p14:tracePt t="22865" x="3398838" y="2579688"/>
          <p14:tracePt t="22882" x="3375025" y="2579688"/>
          <p14:tracePt t="22899" x="3341688" y="2579688"/>
          <p14:tracePt t="22915" x="3325813" y="2582863"/>
          <p14:tracePt t="22932" x="3292475" y="2587625"/>
          <p14:tracePt t="22949" x="3284538" y="2587625"/>
          <p14:tracePt t="22966" x="3260725" y="2590800"/>
          <p14:tracePt t="22982" x="3254375" y="2598738"/>
          <p14:tracePt t="22999" x="3241675" y="2601913"/>
          <p14:tracePt t="23016" x="3227388" y="2613025"/>
          <p14:tracePt t="23032" x="3222625" y="2617788"/>
          <p14:tracePt t="23049" x="3208338" y="2625725"/>
          <p14:tracePt t="23066" x="3203575" y="2628900"/>
          <p14:tracePt t="23082" x="3189288" y="2644775"/>
          <p14:tracePt t="23099" x="3178175" y="2655888"/>
          <p14:tracePt t="23116" x="3170238" y="2678113"/>
          <p14:tracePt t="23132" x="3162300" y="2686050"/>
          <p14:tracePt t="23149" x="3162300" y="2701925"/>
          <p14:tracePt t="23166" x="3159125" y="2705100"/>
          <p14:tracePt t="23182" x="3159125" y="2713038"/>
          <p14:tracePt t="23199" x="3159125" y="2720975"/>
          <p14:tracePt t="23216" x="3165475" y="2740025"/>
          <p14:tracePt t="23232" x="3170238" y="2746375"/>
          <p14:tracePt t="23249" x="3181350" y="2770188"/>
          <p14:tracePt t="23266" x="3184525" y="2781300"/>
          <p14:tracePt t="23282" x="3200400" y="2789238"/>
          <p14:tracePt t="23299" x="3211513" y="2792413"/>
          <p14:tracePt t="23315" x="3238500" y="2803525"/>
          <p14:tracePt t="23332" x="3254375" y="2811463"/>
          <p14:tracePt t="23349" x="3287713" y="2822575"/>
          <p14:tracePt t="23366" x="3311525" y="2827338"/>
          <p14:tracePt t="23382" x="3360738" y="2838450"/>
          <p14:tracePt t="23399" x="3382963" y="2846388"/>
          <p14:tracePt t="23416" x="3429000" y="2849563"/>
          <p14:tracePt t="23432" x="3459163" y="2857500"/>
          <p14:tracePt t="23449" x="3494088" y="2865438"/>
          <p14:tracePt t="23466" x="3565525" y="2868613"/>
          <p14:tracePt t="23482" x="3600450" y="2868613"/>
          <p14:tracePt t="23499" x="3660775" y="2868613"/>
          <p14:tracePt t="23515" x="3703638" y="2868613"/>
          <p14:tracePt t="23532" x="3768725" y="2868613"/>
          <p14:tracePt t="23549" x="3790950" y="2860675"/>
          <p14:tracePt t="23566" x="3836988" y="2857500"/>
          <p14:tracePt t="23582" x="3859213" y="2857500"/>
          <p14:tracePt t="23599" x="3905250" y="2857500"/>
          <p14:tracePt t="23616" x="3921125" y="2849563"/>
          <p14:tracePt t="23632" x="3954463" y="2838450"/>
          <p14:tracePt t="23649" x="3973513" y="2838450"/>
          <p14:tracePt t="23666" x="4003675" y="2827338"/>
          <p14:tracePt t="23682" x="4022725" y="2822575"/>
          <p14:tracePt t="23699" x="4049713" y="2816225"/>
          <p14:tracePt t="23715" x="4065588" y="2811463"/>
          <p14:tracePt t="23732" x="4084638" y="2808288"/>
          <p14:tracePt t="23749" x="4095750" y="2800350"/>
          <p14:tracePt t="23765" x="4103688" y="2797175"/>
          <p14:tracePt t="23782" x="4111625" y="2797175"/>
          <p14:tracePt t="23799" x="4117975" y="2797175"/>
          <p14:tracePt t="23815" x="4122738" y="2792413"/>
          <p14:tracePt t="23832" x="4130675" y="2789238"/>
          <p14:tracePt t="23849" x="4133850" y="2784475"/>
          <p14:tracePt t="23866" x="4144963" y="2773363"/>
          <p14:tracePt t="23882" x="4144963" y="2770188"/>
          <p14:tracePt t="23899" x="4149725" y="2765425"/>
          <p14:tracePt t="23915" x="4156075" y="2759075"/>
          <p14:tracePt t="23932" x="4160838" y="2754313"/>
          <p14:tracePt t="23934" x="4160838" y="2751138"/>
          <p14:tracePt t="23949" x="4160838" y="2743200"/>
          <p14:tracePt t="23965" x="4164013" y="2740025"/>
          <p14:tracePt t="23982" x="4164013" y="2732088"/>
          <p14:tracePt t="23999" x="4164013" y="2727325"/>
          <p14:tracePt t="24015" x="4164013" y="2720975"/>
          <p14:tracePt t="24032" x="4164013" y="2713038"/>
          <p14:tracePt t="24049" x="4164013" y="2705100"/>
          <p14:tracePt t="24066" x="4164013" y="2701925"/>
          <p14:tracePt t="24082" x="4160838" y="2693988"/>
          <p14:tracePt t="24099" x="4156075" y="2689225"/>
          <p14:tracePt t="24115" x="4149725" y="2678113"/>
          <p14:tracePt t="24132" x="4141788" y="2674938"/>
          <p14:tracePt t="24149" x="4137025" y="2670175"/>
          <p14:tracePt t="24182" x="4137025" y="2667000"/>
          <p14:tracePt t="24199" x="4133850" y="2663825"/>
          <p14:tracePt t="24216" x="4125913" y="2655888"/>
          <p14:tracePt t="24232" x="4122738" y="2647950"/>
          <p14:tracePt t="24249" x="4114800" y="2644775"/>
          <p14:tracePt t="24266" x="4114800" y="2640013"/>
          <p14:tracePt t="24282" x="4106863" y="2640013"/>
          <p14:tracePt t="24327" x="4103688" y="2640013"/>
          <p14:tracePt t="24440" x="4098925" y="2640013"/>
          <p14:tracePt t="24451" x="4095750" y="2640013"/>
          <p14:tracePt t="24462" x="4092575" y="2640013"/>
          <p14:tracePt t="24473" x="4087813" y="2640013"/>
          <p14:tracePt t="24486" x="4084638" y="2640013"/>
          <p14:tracePt t="24499" x="4073525" y="2636838"/>
          <p14:tracePt t="24515" x="4068763" y="2636838"/>
          <p14:tracePt t="24532" x="4054475" y="2632075"/>
          <p14:tracePt t="24549" x="4046538" y="2625725"/>
          <p14:tracePt t="24565" x="4027488" y="2620963"/>
          <p14:tracePt t="24582" x="4016375" y="2620963"/>
          <p14:tracePt t="24599" x="3997325" y="2609850"/>
          <p14:tracePt t="24616" x="3978275" y="2606675"/>
          <p14:tracePt t="24632" x="3951288" y="2593975"/>
          <p14:tracePt t="24649" x="3940175" y="2590800"/>
          <p14:tracePt t="24666" x="3921125" y="2579688"/>
          <p14:tracePt t="24682" x="3908425" y="2574925"/>
          <p14:tracePt t="24699" x="3889375" y="2574925"/>
          <p14:tracePt t="24716" x="3878263" y="2568575"/>
          <p14:tracePt t="24732" x="3859213" y="2568575"/>
          <p14:tracePt t="24749" x="3848100" y="2563813"/>
          <p14:tracePt t="24766" x="3829050" y="2552700"/>
          <p14:tracePt t="24782" x="3817938" y="2552700"/>
          <p14:tracePt t="24799" x="3810000" y="2549525"/>
          <p14:tracePt t="24816" x="3790950" y="2549525"/>
          <p14:tracePt t="24832" x="3779838" y="2549525"/>
          <p14:tracePt t="24849" x="3760788" y="2549525"/>
          <p14:tracePt t="24865" x="3749675" y="2549525"/>
          <p14:tracePt t="24882" x="3730625" y="2536825"/>
          <p14:tracePt t="24899" x="3714750" y="2536825"/>
          <p14:tracePt t="24915" x="3679825" y="2525713"/>
          <p14:tracePt t="24932" x="3660775" y="2525713"/>
          <p14:tracePt t="24949" x="3638550" y="2525713"/>
          <p14:tracePt t="24966" x="3619500" y="2525713"/>
          <p14:tracePt t="24982" x="3589338" y="2522538"/>
          <p14:tracePt t="24999" x="3570288" y="2522538"/>
          <p14:tracePt t="25016" x="3540125" y="2522538"/>
          <p14:tracePt t="25032" x="3524250" y="2522538"/>
          <p14:tracePt t="25049" x="3497263" y="2522538"/>
          <p14:tracePt t="25065" x="3478213" y="2514600"/>
          <p14:tracePt t="25082" x="3448050" y="2514600"/>
          <p14:tracePt t="25099" x="3432175" y="2514600"/>
          <p14:tracePt t="25115" x="3406775" y="2514600"/>
          <p14:tracePt t="25132" x="3394075" y="2514600"/>
          <p14:tracePt t="25149" x="3375025" y="2514600"/>
          <p14:tracePt t="25165" x="3368675" y="2514600"/>
          <p14:tracePt t="25182" x="3344863" y="2514600"/>
          <p14:tracePt t="25199" x="3336925" y="2514600"/>
          <p14:tracePt t="25216" x="3317875" y="2514600"/>
          <p14:tracePt t="25232" x="3306763" y="2517775"/>
          <p14:tracePt t="25249" x="3295650" y="2517775"/>
          <p14:tracePt t="25265" x="3276600" y="2522538"/>
          <p14:tracePt t="25282" x="3265488" y="2525713"/>
          <p14:tracePt t="25299" x="3246438" y="2525713"/>
          <p14:tracePt t="25315" x="3238500" y="2533650"/>
          <p14:tracePt t="25332" x="3227388" y="2536825"/>
          <p14:tracePt t="25349" x="3222625" y="2541588"/>
          <p14:tracePt t="25366" x="3216275" y="2549525"/>
          <p14:tracePt t="25382" x="3211513" y="2552700"/>
          <p14:tracePt t="25399" x="3200400" y="2563813"/>
          <p14:tracePt t="25415" x="3197225" y="2568575"/>
          <p14:tracePt t="25432" x="3189288" y="2574925"/>
          <p14:tracePt t="25449" x="3184525" y="2579688"/>
          <p14:tracePt t="25465" x="3178175" y="2587625"/>
          <p14:tracePt t="25482" x="3170238" y="2593975"/>
          <p14:tracePt t="25499" x="3162300" y="2601913"/>
          <p14:tracePt t="25515" x="3159125" y="2606675"/>
          <p14:tracePt t="25532" x="3151188" y="2613025"/>
          <p14:tracePt t="25549" x="3146425" y="2617788"/>
          <p14:tracePt t="25565" x="3135313" y="2628900"/>
          <p14:tracePt t="25582" x="3132138" y="2632075"/>
          <p14:tracePt t="25599" x="3124200" y="2640013"/>
          <p14:tracePt t="25615" x="3124200" y="2644775"/>
          <p14:tracePt t="25632" x="3121025" y="2655888"/>
          <p14:tracePt t="25649" x="3121025" y="2659063"/>
          <p14:tracePt t="25666" x="3121025" y="2667000"/>
          <p14:tracePt t="25682" x="3116263" y="2670175"/>
          <p14:tracePt t="25699" x="3116263" y="2674938"/>
          <p14:tracePt t="25715" x="3116263" y="2682875"/>
          <p14:tracePt t="25732" x="3116263" y="2689225"/>
          <p14:tracePt t="25749" x="3121025" y="2697163"/>
          <p14:tracePt t="25766" x="3121025" y="2701925"/>
          <p14:tracePt t="25782" x="3124200" y="2708275"/>
          <p14:tracePt t="25799" x="3127375" y="2713038"/>
          <p14:tracePt t="25815" x="3132138" y="2724150"/>
          <p14:tracePt t="25832" x="3140075" y="2727325"/>
          <p14:tracePt t="25849" x="3146425" y="2735263"/>
          <p14:tracePt t="25866" x="3151188" y="2740025"/>
          <p14:tracePt t="25882" x="3159125" y="2751138"/>
          <p14:tracePt t="25899" x="3162300" y="2754313"/>
          <p14:tracePt t="25915" x="3173413" y="2762250"/>
          <p14:tracePt t="25932" x="3181350" y="2765425"/>
          <p14:tracePt t="25949" x="3200400" y="2773363"/>
          <p14:tracePt t="25965" x="3211513" y="2778125"/>
          <p14:tracePt t="25982" x="3230563" y="2781300"/>
          <p14:tracePt t="25999" x="3241675" y="2781300"/>
          <p14:tracePt t="26015" x="3260725" y="2781300"/>
          <p14:tracePt t="26032" x="3279775" y="2789238"/>
          <p14:tracePt t="26049" x="3311525" y="2792413"/>
          <p14:tracePt t="26065" x="3325813" y="2792413"/>
          <p14:tracePt t="26082" x="3360738" y="2803525"/>
          <p14:tracePt t="26099" x="3379788" y="2811463"/>
          <p14:tracePt t="26116" x="3409950" y="2822575"/>
          <p14:tracePt t="26132" x="3429000" y="2827338"/>
          <p14:tracePt t="26149" x="3444875" y="2827338"/>
          <p14:tracePt t="26165" x="3482975" y="2835275"/>
          <p14:tracePt t="26182" x="3505200" y="2835275"/>
          <p14:tracePt t="26199" x="3540125" y="2838450"/>
          <p14:tracePt t="26215" x="3554413" y="2838450"/>
          <p14:tracePt t="26232" x="3589338" y="2838450"/>
          <p14:tracePt t="26249" x="3603625" y="2838450"/>
          <p14:tracePt t="26265" x="3638550" y="2838450"/>
          <p14:tracePt t="26282" x="3654425" y="2830513"/>
          <p14:tracePt t="26299" x="3676650" y="2827338"/>
          <p14:tracePt t="26315" x="3684588" y="2827338"/>
          <p14:tracePt t="26332" x="3703638" y="2827338"/>
          <p14:tracePt t="26349" x="3714750" y="2827338"/>
          <p14:tracePt t="26365" x="3741738" y="2827338"/>
          <p14:tracePt t="26382" x="3756025" y="2827338"/>
          <p14:tracePt t="26399" x="3783013" y="2827338"/>
          <p14:tracePt t="26416" x="3798888" y="2827338"/>
          <p14:tracePt t="26432" x="3825875" y="2827338"/>
          <p14:tracePt t="26449" x="3840163" y="2827338"/>
          <p14:tracePt t="26466" x="3867150" y="2827338"/>
          <p14:tracePt t="26482" x="3883025" y="2827338"/>
          <p14:tracePt t="26499" x="3908425" y="2827338"/>
          <p14:tracePt t="26515" x="3924300" y="2827338"/>
          <p14:tracePt t="26532" x="3959225" y="2827338"/>
          <p14:tracePt t="26549" x="3970338" y="2819400"/>
          <p14:tracePt t="26566" x="3989388" y="2819400"/>
          <p14:tracePt t="26582" x="3997325" y="2819400"/>
          <p14:tracePt t="26599" x="4008438" y="2819400"/>
          <p14:tracePt t="26615" x="4027488" y="2819400"/>
          <p14:tracePt t="26632" x="4038600" y="2816225"/>
          <p14:tracePt t="26649" x="4057650" y="2803525"/>
          <p14:tracePt t="26665" x="4068763" y="2803525"/>
          <p14:tracePt t="26682" x="4076700" y="2800350"/>
          <p14:tracePt t="26699" x="4079875" y="2800350"/>
          <p14:tracePt t="26715" x="4084638" y="2797175"/>
          <p14:tracePt t="26749" x="4087813" y="2797175"/>
          <p14:tracePt t="26881" x="4095750" y="2792413"/>
          <p14:tracePt t="26893" x="4098925" y="2789238"/>
          <p14:tracePt t="26904" x="4098925" y="2784475"/>
          <p14:tracePt t="26915" x="4103688" y="2778125"/>
          <p14:tracePt t="26932" x="4106863" y="2773363"/>
          <p14:tracePt t="26949" x="4114800" y="2765425"/>
          <p14:tracePt t="26965" x="4114800" y="2762250"/>
          <p14:tracePt t="26982" x="4117975" y="2754313"/>
          <p14:tracePt t="26999" x="4117975" y="2746375"/>
          <p14:tracePt t="27016" x="4117975" y="2740025"/>
          <p14:tracePt t="27032" x="4117975" y="2735263"/>
          <p14:tracePt t="27049" x="4117975" y="2732088"/>
          <p14:tracePt t="27065" x="4117975" y="2727325"/>
          <p14:tracePt t="27580" x="4114800" y="2727325"/>
          <p14:tracePt t="27591" x="4111625" y="2732088"/>
          <p14:tracePt t="27599" x="4098925" y="2735263"/>
          <p14:tracePt t="27615" x="4054475" y="2743200"/>
          <p14:tracePt t="27632" x="4011613" y="2740025"/>
          <p14:tracePt t="27649" x="4008438" y="2735263"/>
          <p14:tracePt t="28131" x="4008438" y="2732088"/>
          <p14:tracePt t="28231" x="4011613" y="2727325"/>
          <p14:tracePt t="28242" x="4022725" y="2720975"/>
          <p14:tracePt t="28254" x="4022725" y="2716213"/>
          <p14:tracePt t="28265" x="4016375" y="2713038"/>
          <p14:tracePt t="28287" x="4019550" y="2713038"/>
          <p14:tracePt t="28299" x="4022725" y="2713038"/>
          <p14:tracePt t="29762" x="4016375" y="2708275"/>
          <p14:tracePt t="29772" x="3997325" y="2701925"/>
          <p14:tracePt t="29783" x="3973513" y="2697163"/>
          <p14:tracePt t="29799" x="3940175" y="2682875"/>
          <p14:tracePt t="29815" x="3897313" y="2667000"/>
          <p14:tracePt t="29832" x="3806825" y="2628900"/>
          <p14:tracePt t="29849" x="3752850" y="2606675"/>
          <p14:tracePt t="29865" x="3660775" y="2560638"/>
          <p14:tracePt t="29882" x="3619500" y="2549525"/>
          <p14:tracePt t="29899" x="3527425" y="2503488"/>
          <p14:tracePt t="29915" x="3486150" y="2479675"/>
          <p14:tracePt t="29932" x="3406775" y="2441575"/>
          <p14:tracePt t="29949" x="3360738" y="2422525"/>
          <p14:tracePt t="29965" x="3279775" y="2384425"/>
          <p14:tracePt t="29982" x="3235325" y="2362200"/>
          <p14:tracePt t="29999" x="3146425" y="2316163"/>
          <p14:tracePt t="30015" x="3101975" y="2293938"/>
          <p14:tracePt t="30032" x="3021013" y="2259013"/>
          <p14:tracePt t="30049" x="2994025" y="2239963"/>
          <p14:tracePt t="30065" x="2944813" y="2206625"/>
          <p14:tracePt t="30082" x="2917825" y="2193925"/>
          <p14:tracePt t="30099" x="2857500" y="2152650"/>
          <p14:tracePt t="30115" x="2819400" y="2130425"/>
          <p14:tracePt t="30132" x="2765425" y="2092325"/>
          <p14:tracePt t="30149" x="2740025" y="2073275"/>
          <p14:tracePt t="30166" x="2705100" y="2041525"/>
          <p14:tracePt t="30182" x="2689225" y="2030413"/>
          <p14:tracePt t="30199" x="2670175" y="2019300"/>
          <p14:tracePt t="30215" x="2636838" y="1997075"/>
          <p14:tracePt t="30232" x="2613025" y="1984375"/>
          <p14:tracePt t="30249" x="2571750" y="1962150"/>
          <p14:tracePt t="30265" x="2555875" y="1951038"/>
          <p14:tracePt t="30282" x="2533650" y="1939925"/>
          <p14:tracePt t="30299" x="2522538" y="1935163"/>
          <p14:tracePt t="30315" x="2495550" y="1924050"/>
          <p14:tracePt t="30332" x="2479675" y="1920875"/>
          <p14:tracePt t="30349" x="2446338" y="1908175"/>
          <p14:tracePt t="30365" x="2430463" y="1901825"/>
          <p14:tracePt t="30382" x="2403475" y="1889125"/>
          <p14:tracePt t="30399" x="2397125" y="1885950"/>
          <p14:tracePt t="30415" x="2378075" y="1878013"/>
          <p14:tracePt t="30432" x="2365375" y="1870075"/>
          <p14:tracePt t="30449" x="2346325" y="1863725"/>
          <p14:tracePt t="30465" x="2332038" y="1855788"/>
          <p14:tracePt t="30482" x="2297113" y="1844675"/>
          <p14:tracePt t="30499" x="2278063" y="1839913"/>
          <p14:tracePt t="30515" x="2259013" y="1831975"/>
          <p14:tracePt t="30532" x="2247900" y="1828800"/>
          <p14:tracePt t="30549" x="2236788" y="1825625"/>
          <p14:tracePt t="30565" x="2232025" y="1825625"/>
          <p14:tracePt t="30582" x="2220913" y="1825625"/>
          <p14:tracePt t="30599" x="2217738" y="1825625"/>
          <p14:tracePt t="30796" x="2212975" y="1820863"/>
          <p14:tracePt t="30807" x="2209800" y="1820863"/>
          <p14:tracePt t="30954" x="2212975" y="1820863"/>
          <p14:tracePt t="30965" x="2217738" y="1820863"/>
          <p14:tracePt t="30976" x="2220913" y="1817688"/>
          <p14:tracePt t="30987" x="2232025" y="1817688"/>
          <p14:tracePt t="30999" x="2244725" y="1809750"/>
          <p14:tracePt t="31015" x="2251075" y="1806575"/>
          <p14:tracePt t="31032" x="2274888" y="1793875"/>
          <p14:tracePt t="31049" x="2282825" y="1790700"/>
          <p14:tracePt t="31066" x="2305050" y="1790700"/>
          <p14:tracePt t="31082" x="2312988" y="1782763"/>
          <p14:tracePt t="31099" x="2324100" y="1782763"/>
          <p14:tracePt t="31115" x="2351088" y="1779588"/>
          <p14:tracePt t="31132" x="2365375" y="1779588"/>
          <p14:tracePt t="31149" x="2411413" y="1779588"/>
          <p14:tracePt t="31165" x="2441575" y="1779588"/>
          <p14:tracePt t="31182" x="2495550" y="1779588"/>
          <p14:tracePt t="31199" x="2525713" y="1779588"/>
          <p14:tracePt t="31215" x="2582863" y="1779588"/>
          <p14:tracePt t="31232" x="2606675" y="1779588"/>
          <p14:tracePt t="31249" x="2636838" y="1774825"/>
          <p14:tracePt t="31265" x="2651125" y="1774825"/>
          <p14:tracePt t="31282" x="2686050" y="1774825"/>
          <p14:tracePt t="31299" x="2701925" y="1774825"/>
          <p14:tracePt t="31315" x="2720975" y="1774825"/>
          <p14:tracePt t="31332" x="2732088" y="1774825"/>
          <p14:tracePt t="31349" x="2751138" y="1774825"/>
          <p14:tracePt t="31365" x="2765425" y="1774825"/>
          <p14:tracePt t="31382" x="2800350" y="1774825"/>
          <p14:tracePt t="31399" x="2816225" y="1774825"/>
          <p14:tracePt t="31415" x="2857500" y="1774825"/>
          <p14:tracePt t="31432" x="2887663" y="1782763"/>
          <p14:tracePt t="31449" x="2941638" y="1787525"/>
          <p14:tracePt t="31465" x="2974975" y="1787525"/>
          <p14:tracePt t="31482" x="3032125" y="1801813"/>
          <p14:tracePt t="31499" x="3055938" y="1806575"/>
          <p14:tracePt t="31516" x="3113088" y="1820863"/>
          <p14:tracePt t="31532" x="3135313" y="1825625"/>
          <p14:tracePt t="31549" x="3151188" y="1831975"/>
          <p14:tracePt t="31565" x="3184525" y="1836738"/>
          <p14:tracePt t="31582" x="3200400" y="1836738"/>
          <p14:tracePt t="31599" x="3219450" y="1839913"/>
          <p14:tracePt t="31615" x="3230563" y="1839913"/>
          <p14:tracePt t="31632" x="3246438" y="1847850"/>
          <p14:tracePt t="31649" x="3249613" y="1847850"/>
          <p14:tracePt t="31665" x="3257550" y="1847850"/>
          <p14:tracePt t="32315" x="3260725" y="1847850"/>
          <p14:tracePt t="32317" x="3265488" y="1847850"/>
          <p14:tracePt t="32332" x="3292475" y="1855788"/>
          <p14:tracePt t="32349" x="3333750" y="1878013"/>
          <p14:tracePt t="32365" x="3368675" y="1893888"/>
          <p14:tracePt t="32382" x="3448050" y="1939925"/>
          <p14:tracePt t="32399" x="3494088" y="1958975"/>
          <p14:tracePt t="32416" x="3597275" y="2022475"/>
          <p14:tracePt t="32432" x="3630613" y="2041525"/>
          <p14:tracePt t="32449" x="3676650" y="2073275"/>
          <p14:tracePt t="32465" x="3768725" y="2117725"/>
          <p14:tracePt t="32482" x="3810000" y="2141538"/>
          <p14:tracePt t="32499" x="3902075" y="2187575"/>
          <p14:tracePt t="32515" x="3946525" y="2217738"/>
          <p14:tracePt t="32532" x="4027488" y="2270125"/>
          <p14:tracePt t="32549" x="4073525" y="2301875"/>
          <p14:tracePt t="32565" x="4144963" y="2343150"/>
          <p14:tracePt t="32582" x="4183063" y="2362200"/>
          <p14:tracePt t="32599" x="4244975" y="2411413"/>
          <p14:tracePt t="32615" x="4289425" y="2441575"/>
          <p14:tracePt t="32632" x="4373563" y="2503488"/>
          <p14:tracePt t="32649" x="4400550" y="2522538"/>
          <p14:tracePt t="32665" x="4460875" y="2563813"/>
          <p14:tracePt t="32682" x="4498975" y="2593975"/>
          <p14:tracePt t="32699" x="4568825" y="2636838"/>
          <p14:tracePt t="32715" x="4606925" y="2659063"/>
          <p14:tracePt t="32732" x="4675188" y="2701925"/>
          <p14:tracePt t="32749" x="4702175" y="2720975"/>
          <p14:tracePt t="32765" x="4773613" y="2754313"/>
          <p14:tracePt t="32782" x="4797425" y="2770188"/>
          <p14:tracePt t="32799" x="4838700" y="2792413"/>
          <p14:tracePt t="32815" x="4857750" y="2797175"/>
          <p14:tracePt t="32832" x="4892675" y="2808288"/>
          <p14:tracePt t="32849" x="4899025" y="2816225"/>
          <p14:tracePt t="32866" x="4922838" y="2822575"/>
          <p14:tracePt t="32882" x="4930775" y="2830513"/>
          <p14:tracePt t="32899" x="4941888" y="2835275"/>
          <p14:tracePt t="32915" x="4964113" y="2846388"/>
          <p14:tracePt t="32932" x="4968875" y="2849563"/>
          <p14:tracePt t="32934" x="4972050" y="2849563"/>
          <p14:tracePt t="32956" x="4975225" y="2849563"/>
          <p14:tracePt t="32967" x="4979988" y="2849563"/>
          <p14:tracePt t="32982" x="4983163" y="2849563"/>
          <p14:tracePt t="32999" x="4987925" y="2849563"/>
          <p14:tracePt t="33015" x="4999038" y="2849563"/>
          <p14:tracePt t="33032" x="5002213" y="2849563"/>
          <p14:tracePt t="33049" x="5010150" y="2849563"/>
          <p14:tracePt t="33065" x="5013325" y="2854325"/>
          <p14:tracePt t="33082" x="5026025" y="2854325"/>
          <p14:tracePt t="33099" x="5029200" y="2854325"/>
          <p14:tracePt t="33132" x="5032375" y="2854325"/>
          <p14:tracePt t="33149" x="5040313" y="2857500"/>
          <p14:tracePt t="33165" x="5045075" y="2857500"/>
          <p14:tracePt t="33182" x="5059363" y="2857500"/>
          <p14:tracePt t="33199" x="5064125" y="2857500"/>
          <p14:tracePt t="33215" x="5083175" y="2857500"/>
          <p14:tracePt t="33232" x="5089525" y="2857500"/>
          <p14:tracePt t="33249" x="5113338" y="2857500"/>
          <p14:tracePt t="33265" x="5121275" y="2857500"/>
          <p14:tracePt t="33282" x="5154613" y="2857500"/>
          <p14:tracePt t="33299" x="5170488" y="2857500"/>
          <p14:tracePt t="33316" x="5197475" y="2857500"/>
          <p14:tracePt t="33332" x="5208588" y="2857500"/>
          <p14:tracePt t="33349" x="5216525" y="2857500"/>
          <p14:tracePt t="33365" x="5235575" y="2857500"/>
          <p14:tracePt t="33382" x="5254625" y="2857500"/>
          <p14:tracePt t="33399" x="5292725" y="2857500"/>
          <p14:tracePt t="33415" x="5307013" y="2857500"/>
          <p14:tracePt t="33432" x="5341938" y="2865438"/>
          <p14:tracePt t="33449" x="5356225" y="2868613"/>
          <p14:tracePt t="33465" x="5399088" y="2879725"/>
          <p14:tracePt t="33482" x="5421313" y="2887663"/>
          <p14:tracePt t="33499" x="5467350" y="2892425"/>
          <p14:tracePt t="33515" x="5489575" y="2898775"/>
          <p14:tracePt t="33532" x="5535613" y="2898775"/>
          <p14:tracePt t="33549" x="5551488" y="2898775"/>
          <p14:tracePt t="33565" x="5592763" y="2898775"/>
          <p14:tracePt t="33582" x="5608638" y="2898775"/>
          <p14:tracePt t="33599" x="5638800" y="2898775"/>
          <p14:tracePt t="33615" x="5657850" y="2898775"/>
          <p14:tracePt t="33632" x="5688013" y="2898775"/>
          <p14:tracePt t="33649" x="5707063" y="2898775"/>
          <p14:tracePt t="33665" x="5734050" y="2903538"/>
          <p14:tracePt t="33682" x="5741988" y="2911475"/>
          <p14:tracePt t="33699" x="5768975" y="2911475"/>
          <p14:tracePt t="33715" x="5780088" y="2914650"/>
          <p14:tracePt t="33732" x="5807075" y="2914650"/>
          <p14:tracePt t="33749" x="5821363" y="2914650"/>
          <p14:tracePt t="33766" x="5840413" y="2914650"/>
          <p14:tracePt t="33782" x="5851525" y="2914650"/>
          <p14:tracePt t="33799" x="5859463" y="2914650"/>
          <p14:tracePt t="33815" x="5886450" y="2914650"/>
          <p14:tracePt t="33832" x="5902325" y="2914650"/>
          <p14:tracePt t="33849" x="5935663" y="2914650"/>
          <p14:tracePt t="33865" x="5951538" y="2914650"/>
          <p14:tracePt t="33882" x="5984875" y="2914650"/>
          <p14:tracePt t="33899" x="6000750" y="2914650"/>
          <p14:tracePt t="33915" x="6030913" y="2914650"/>
          <p14:tracePt t="33932" x="6049963" y="2914650"/>
          <p14:tracePt t="33949" x="6080125" y="2914650"/>
          <p14:tracePt t="33965" x="6099175" y="2914650"/>
          <p14:tracePt t="33982" x="6130925" y="2914650"/>
          <p14:tracePt t="33999" x="6145213" y="2911475"/>
          <p14:tracePt t="34015" x="6180138" y="2906713"/>
          <p14:tracePt t="34032" x="6191250" y="2903538"/>
          <p14:tracePt t="34049" x="6210300" y="2895600"/>
          <p14:tracePt t="34065" x="6221413" y="2892425"/>
          <p14:tracePt t="34082" x="6229350" y="2887663"/>
          <p14:tracePt t="34099" x="6232525" y="2887663"/>
          <p14:tracePt t="34115" x="6248400" y="2884488"/>
          <p14:tracePt t="34132" x="6251575" y="2884488"/>
          <p14:tracePt t="34149" x="6259513" y="2884488"/>
          <p14:tracePt t="34165" x="6264275" y="2884488"/>
          <p14:tracePt t="34182" x="6275388" y="2884488"/>
          <p14:tracePt t="34199" x="6278563" y="2884488"/>
          <p14:tracePt t="34216" x="6297613" y="2884488"/>
          <p14:tracePt t="34232" x="6305550" y="2884488"/>
          <p14:tracePt t="34249" x="6316663" y="2884488"/>
          <p14:tracePt t="34265" x="6335713" y="2884488"/>
          <p14:tracePt t="34282" x="6351588" y="2884488"/>
          <p14:tracePt t="34299" x="6378575" y="2884488"/>
          <p14:tracePt t="34315" x="6392863" y="2884488"/>
          <p14:tracePt t="34332" x="6427788" y="2884488"/>
          <p14:tracePt t="34349" x="6442075" y="2884488"/>
          <p14:tracePt t="34365" x="6477000" y="2884488"/>
          <p14:tracePt t="34382" x="6492875" y="2884488"/>
          <p14:tracePt t="34399" x="6507163" y="2884488"/>
          <p14:tracePt t="34415" x="6511925" y="2884488"/>
          <p14:tracePt t="34432" x="6518275" y="2884488"/>
          <p14:tracePt t="34449" x="6523038" y="2884488"/>
          <p14:tracePt t="34465" x="6530975" y="2884488"/>
          <p14:tracePt t="34509" x="6534150" y="2884488"/>
          <p14:tracePt t="34520" x="6537325" y="2884488"/>
          <p14:tracePt t="34531" x="6542088" y="2884488"/>
          <p14:tracePt t="34542" x="6545263" y="2884488"/>
          <p14:tracePt t="34553" x="6556375" y="2884488"/>
          <p14:tracePt t="34565" x="6564313" y="2876550"/>
          <p14:tracePt t="34582" x="6575425" y="2873375"/>
          <p14:tracePt t="34599" x="6599238" y="2860675"/>
          <p14:tracePt t="34615" x="6607175" y="2857500"/>
          <p14:tracePt t="34632" x="6618288" y="2854325"/>
          <p14:tracePt t="34649" x="6621463" y="2854325"/>
          <p14:tracePt t="34666" x="6629400" y="2854325"/>
          <p14:tracePt t="34682" x="6632575" y="2854325"/>
          <p14:tracePt t="46300" x="6618288" y="2849563"/>
          <p14:tracePt t="46310" x="6602413" y="2841625"/>
          <p14:tracePt t="46315" x="6580188" y="2838450"/>
          <p14:tracePt t="46332" x="6503988" y="2822575"/>
          <p14:tracePt t="46348" x="6457950" y="2816225"/>
          <p14:tracePt t="46366" x="6354763" y="2800350"/>
          <p14:tracePt t="46382" x="6294438" y="2792413"/>
          <p14:tracePt t="46398" x="6240463" y="2792413"/>
          <p14:tracePt t="46415" x="6088063" y="2792413"/>
          <p14:tracePt t="46432" x="6008688" y="2792413"/>
          <p14:tracePt t="46448" x="5905500" y="2792413"/>
          <p14:tracePt t="46465" x="5856288" y="2792413"/>
          <p14:tracePt t="46482" x="5799138" y="2792413"/>
          <p14:tracePt t="46498" x="5761038" y="2797175"/>
          <p14:tracePt t="46515" x="5695950" y="2797175"/>
          <p14:tracePt t="46532" x="5665788" y="2797175"/>
          <p14:tracePt t="46548" x="5619750" y="2797175"/>
          <p14:tracePt t="46565" x="5597525" y="2797175"/>
          <p14:tracePt t="46582" x="5535613" y="2797175"/>
          <p14:tracePt t="46598" x="5513388" y="2797175"/>
          <p14:tracePt t="46615" x="5459413" y="2797175"/>
          <p14:tracePt t="46632" x="5437188" y="2797175"/>
          <p14:tracePt t="46648" x="5391150" y="2797175"/>
          <p14:tracePt t="46665" x="5360988" y="2797175"/>
          <p14:tracePt t="46682" x="5307013" y="2797175"/>
          <p14:tracePt t="46698" x="5276850" y="2797175"/>
          <p14:tracePt t="46715" x="5222875" y="2797175"/>
          <p14:tracePt t="46732" x="5192713" y="2797175"/>
          <p14:tracePt t="46748" x="5140325" y="2797175"/>
          <p14:tracePt t="46765" x="5108575" y="2797175"/>
          <p14:tracePt t="46782" x="5040313" y="2808288"/>
          <p14:tracePt t="46798" x="5018088" y="2808288"/>
          <p14:tracePt t="46815" x="4953000" y="2822575"/>
          <p14:tracePt t="46832" x="4911725" y="2822575"/>
          <p14:tracePt t="46848" x="4879975" y="2822575"/>
          <p14:tracePt t="46865" x="4800600" y="2822575"/>
          <p14:tracePt t="46882" x="4778375" y="2822575"/>
          <p14:tracePt t="46898" x="4702175" y="2827338"/>
          <p14:tracePt t="46915" x="4664075" y="2827338"/>
          <p14:tracePt t="46932" x="4591050" y="2827338"/>
          <p14:tracePt t="46948" x="4556125" y="2827338"/>
          <p14:tracePt t="46965" x="4503738" y="2827338"/>
          <p14:tracePt t="46982" x="4473575" y="2827338"/>
          <p14:tracePt t="46998" x="4419600" y="2827338"/>
          <p14:tracePt t="47015" x="4389438" y="2827338"/>
          <p14:tracePt t="47032" x="4351338" y="2827338"/>
          <p14:tracePt t="47048" x="4327525" y="2827338"/>
          <p14:tracePt t="47065" x="4286250" y="2827338"/>
          <p14:tracePt t="47082" x="4270375" y="2827338"/>
          <p14:tracePt t="47098" x="4232275" y="2827338"/>
          <p14:tracePt t="47115" x="4221163" y="2827338"/>
          <p14:tracePt t="47132" x="4191000" y="2827338"/>
          <p14:tracePt t="47148" x="4171950" y="2827338"/>
          <p14:tracePt t="47165" x="4125913" y="2827338"/>
          <p14:tracePt t="47182" x="4095750" y="2819400"/>
          <p14:tracePt t="47198" x="4027488" y="2808288"/>
          <p14:tracePt t="47215" x="4003675" y="2800350"/>
          <p14:tracePt t="47232" x="3965575" y="2797175"/>
          <p14:tracePt t="47248" x="3943350" y="2789238"/>
          <p14:tracePt t="47265" x="3897313" y="2784475"/>
          <p14:tracePt t="47282" x="3878263" y="2778125"/>
          <p14:tracePt t="47298" x="3863975" y="2778125"/>
          <p14:tracePt t="47315" x="3829050" y="2773363"/>
          <p14:tracePt t="47332" x="3821113" y="2773363"/>
          <p14:tracePt t="47348" x="3806825" y="2773363"/>
          <p14:tracePt t="47365" x="3802063" y="2773363"/>
          <p14:tracePt t="47382" x="3798888" y="2773363"/>
          <p14:tracePt t="47468" x="3802063" y="2765425"/>
          <p14:tracePt t="47480" x="3806825" y="2762250"/>
          <p14:tracePt t="47491" x="3817938" y="2759075"/>
          <p14:tracePt t="47502" x="3825875" y="2759075"/>
          <p14:tracePt t="47515" x="3836988" y="2754313"/>
          <p14:tracePt t="47532" x="3851275" y="2746375"/>
          <p14:tracePt t="47548" x="3886200" y="2743200"/>
          <p14:tracePt t="47565" x="3902075" y="2743200"/>
          <p14:tracePt t="47582" x="3946525" y="2735263"/>
          <p14:tracePt t="47598" x="3970338" y="2735263"/>
          <p14:tracePt t="47615" x="4016375" y="2735263"/>
          <p14:tracePt t="47632" x="4038600" y="2740025"/>
          <p14:tracePt t="47648" x="4073525" y="2743200"/>
          <p14:tracePt t="47665" x="4087813" y="2743200"/>
          <p14:tracePt t="47682" x="4122738" y="2743200"/>
          <p14:tracePt t="47698" x="4130675" y="2743200"/>
          <p14:tracePt t="47715" x="4152900" y="2743200"/>
          <p14:tracePt t="47732" x="4160838" y="2743200"/>
          <p14:tracePt t="47748" x="4164013" y="2743200"/>
          <p14:tracePt t="47765" x="4175125" y="2743200"/>
          <p14:tracePt t="47782" x="4179888" y="2743200"/>
          <p14:tracePt t="47798" x="4187825" y="2743200"/>
          <p14:tracePt t="47815" x="4191000" y="2743200"/>
          <p14:tracePt t="47832" x="4198938" y="2743200"/>
          <p14:tracePt t="47848" x="4210050" y="2743200"/>
          <p14:tracePt t="47865" x="4229100" y="2743200"/>
          <p14:tracePt t="47882" x="4240213" y="2751138"/>
          <p14:tracePt t="47898" x="4259263" y="2759075"/>
          <p14:tracePt t="47915" x="4270375" y="2765425"/>
          <p14:tracePt t="47932" x="4305300" y="2778125"/>
          <p14:tracePt t="47948" x="4321175" y="2781300"/>
          <p14:tracePt t="47965" x="4346575" y="2789238"/>
          <p14:tracePt t="47982" x="4362450" y="2792413"/>
          <p14:tracePt t="47998" x="4397375" y="2792413"/>
          <p14:tracePt t="48015" x="4403725" y="2792413"/>
          <p14:tracePt t="48032" x="4427538" y="2792413"/>
          <p14:tracePt t="48048" x="4435475" y="2792413"/>
          <p14:tracePt t="48065" x="4441825" y="2792413"/>
          <p14:tracePt t="48082" x="4449763" y="2792413"/>
          <p14:tracePt t="48098" x="4460875" y="2792413"/>
          <p14:tracePt t="48115" x="4473575" y="2792413"/>
          <p14:tracePt t="48132" x="4492625" y="2797175"/>
          <p14:tracePt t="48148" x="4506913" y="2803525"/>
          <p14:tracePt t="48165" x="4541838" y="2816225"/>
          <p14:tracePt t="48182" x="4560888" y="2819400"/>
          <p14:tracePt t="48198" x="4575175" y="2827338"/>
          <p14:tracePt t="48215" x="4610100" y="2838450"/>
          <p14:tracePt t="48232" x="4632325" y="2841625"/>
          <p14:tracePt t="48248" x="4678363" y="2854325"/>
          <p14:tracePt t="48265" x="4702175" y="2860675"/>
          <p14:tracePt t="48282" x="4759325" y="2860675"/>
          <p14:tracePt t="48298" x="4789488" y="2860675"/>
          <p14:tracePt t="48315" x="4835525" y="2854325"/>
          <p14:tracePt t="48332" x="4857750" y="2846388"/>
          <p14:tracePt t="48348" x="4892675" y="2841625"/>
          <p14:tracePt t="48365" x="4906963" y="2841625"/>
          <p14:tracePt t="48382" x="4941888" y="2835275"/>
          <p14:tracePt t="48398" x="4956175" y="2830513"/>
          <p14:tracePt t="48415" x="4983163" y="2819400"/>
          <p14:tracePt t="48432" x="4994275" y="2816225"/>
          <p14:tracePt t="48448" x="5010150" y="2803525"/>
          <p14:tracePt t="48465" x="5013325" y="2803525"/>
          <p14:tracePt t="48482" x="5021263" y="2803525"/>
          <p14:tracePt t="48498" x="5026025" y="2803525"/>
          <p14:tracePt t="48515" x="5040313" y="2803525"/>
          <p14:tracePt t="48532" x="5045075" y="2803525"/>
          <p14:tracePt t="48548" x="5064125" y="2803525"/>
          <p14:tracePt t="48565" x="5075238" y="2800350"/>
          <p14:tracePt t="48582" x="5094288" y="2792413"/>
          <p14:tracePt t="48598" x="5105400" y="2789238"/>
          <p14:tracePt t="48615" x="5132388" y="2789238"/>
          <p14:tracePt t="48632" x="5146675" y="2784475"/>
          <p14:tracePt t="48648" x="5162550" y="2784475"/>
          <p14:tracePt t="48665" x="5197475" y="2784475"/>
          <p14:tracePt t="48682" x="5211763" y="2784475"/>
          <p14:tracePt t="48698" x="5246688" y="2784475"/>
          <p14:tracePt t="48715" x="5260975" y="2784475"/>
          <p14:tracePt t="48732" x="5292725" y="2784475"/>
          <p14:tracePt t="48748" x="5314950" y="2784475"/>
          <p14:tracePt t="48765" x="5356225" y="2784475"/>
          <p14:tracePt t="48782" x="5380038" y="2784475"/>
          <p14:tracePt t="48798" x="5418138" y="2784475"/>
          <p14:tracePt t="48815" x="5432425" y="2789238"/>
          <p14:tracePt t="48832" x="5475288" y="2797175"/>
          <p14:tracePt t="48848" x="5497513" y="2797175"/>
          <p14:tracePt t="48865" x="5527675" y="2797175"/>
          <p14:tracePt t="48882" x="5546725" y="2797175"/>
          <p14:tracePt t="48898" x="5559425" y="2797175"/>
          <p14:tracePt t="48915" x="5565775" y="2797175"/>
          <p14:tracePt t="49831" x="5562600" y="2797175"/>
          <p14:tracePt t="49833" x="5546725" y="2800350"/>
          <p14:tracePt t="49848" x="5508625" y="2800350"/>
          <p14:tracePt t="49865" x="5464175" y="2800350"/>
          <p14:tracePt t="49882" x="5440363" y="2800350"/>
          <p14:tracePt t="49898" x="5387975" y="2800350"/>
          <p14:tracePt t="49915" x="5364163" y="2800350"/>
          <p14:tracePt t="49932" x="5311775" y="2800350"/>
          <p14:tracePt t="49948" x="5287963" y="2800350"/>
          <p14:tracePt t="49965" x="5235575" y="2800350"/>
          <p14:tracePt t="49982" x="5203825" y="2800350"/>
          <p14:tracePt t="49998" x="5181600" y="2800350"/>
          <p14:tracePt t="50015" x="5143500" y="2808288"/>
          <p14:tracePt t="50032" x="5127625" y="2808288"/>
          <p14:tracePt t="50048" x="5070475" y="2819400"/>
          <p14:tracePt t="50065" x="5037138" y="2827338"/>
          <p14:tracePt t="50082" x="4953000" y="2841625"/>
          <p14:tracePt t="50098" x="4911725" y="2846388"/>
          <p14:tracePt t="50115" x="4835525" y="2860675"/>
          <p14:tracePt t="50132" x="4800600" y="2868613"/>
          <p14:tracePt t="50148" x="4743450" y="2879725"/>
          <p14:tracePt t="50165" x="4702175" y="2887663"/>
          <p14:tracePt t="50182" x="4625975" y="2898775"/>
          <p14:tracePt t="50198" x="4583113" y="2906713"/>
          <p14:tracePt t="50215" x="4476750" y="2922588"/>
          <p14:tracePt t="50232" x="4446588" y="2930525"/>
          <p14:tracePt t="50248" x="4359275" y="2944813"/>
          <p14:tracePt t="50265" x="4327525" y="2949575"/>
          <p14:tracePt t="50282" x="4240213" y="2963863"/>
          <p14:tracePt t="50298" x="4198938" y="2971800"/>
          <p14:tracePt t="50315" x="4114800" y="2987675"/>
          <p14:tracePt t="50332" x="4068763" y="2994025"/>
          <p14:tracePt t="50348" x="3973513" y="3009900"/>
          <p14:tracePt t="50365" x="3924300" y="3017838"/>
          <p14:tracePt t="50382" x="3829050" y="3028950"/>
          <p14:tracePt t="50398" x="3775075" y="3036888"/>
          <p14:tracePt t="50415" x="3679825" y="3051175"/>
          <p14:tracePt t="50432" x="3638550" y="3059113"/>
          <p14:tracePt t="50448" x="3603625" y="3067050"/>
          <p14:tracePt t="50465" x="3516313" y="3078163"/>
          <p14:tracePt t="50482" x="3455988" y="3089275"/>
          <p14:tracePt t="50498" x="3303588" y="3105150"/>
          <p14:tracePt t="50515" x="3219450" y="3113088"/>
          <p14:tracePt t="50532" x="3086100" y="3127375"/>
          <p14:tracePt t="50548" x="3044825" y="3135313"/>
          <p14:tracePt t="50565" x="2936875" y="3151188"/>
          <p14:tracePt t="50582" x="2887663" y="3159125"/>
          <p14:tracePt t="50598" x="2762250" y="3173413"/>
          <p14:tracePt t="50615" x="2689225" y="3181350"/>
          <p14:tracePt t="50632" x="2574925" y="3203575"/>
          <p14:tracePt t="50648" x="2530475" y="3219450"/>
          <p14:tracePt t="50665" x="2454275" y="3241675"/>
          <p14:tracePt t="50682" x="2411413" y="3246438"/>
          <p14:tracePt t="50698" x="2324100" y="3260725"/>
          <p14:tracePt t="50715" x="2282825" y="3268663"/>
          <p14:tracePt t="50732" x="2198688" y="3284538"/>
          <p14:tracePt t="50748" x="2163763" y="3292475"/>
          <p14:tracePt t="50765" x="2098675" y="3303588"/>
          <p14:tracePt t="50782" x="2073275" y="3311525"/>
          <p14:tracePt t="50798" x="2019300" y="3322638"/>
          <p14:tracePt t="50815" x="1973263" y="3330575"/>
          <p14:tracePt t="50832" x="1897063" y="3341688"/>
          <p14:tracePt t="50848" x="1855788" y="3349625"/>
          <p14:tracePt t="50865" x="1779588" y="3363913"/>
          <p14:tracePt t="50882" x="1736725" y="3371850"/>
          <p14:tracePt t="50898" x="1695450" y="3375025"/>
          <p14:tracePt t="50915" x="1608138" y="3390900"/>
          <p14:tracePt t="50932" x="1577975" y="3398838"/>
          <p14:tracePt t="50934" x="1554163" y="3398838"/>
          <p14:tracePt t="50948" x="1531938" y="3398838"/>
          <p14:tracePt t="50965" x="1516063" y="3398838"/>
          <p14:tracePt t="50982" x="1482725" y="3398838"/>
          <p14:tracePt t="50998" x="1466850" y="3398838"/>
          <p14:tracePt t="51015" x="1431925" y="3398838"/>
          <p14:tracePt t="51032" x="1417638" y="3398838"/>
          <p14:tracePt t="51048" x="1390650" y="3398838"/>
          <p14:tracePt t="51065" x="1382713" y="3398838"/>
          <p14:tracePt t="51082" x="1360488" y="3398838"/>
          <p14:tracePt t="51098" x="1352550" y="3398838"/>
          <p14:tracePt t="51115" x="1333500" y="3398838"/>
          <p14:tracePt t="51132" x="1322388" y="3402013"/>
          <p14:tracePt t="51148" x="1314450" y="3402013"/>
          <p14:tracePt t="51165" x="1311275" y="3402013"/>
          <p14:tracePt t="51182" x="1298575" y="3402013"/>
          <p14:tracePt t="51198" x="1295400" y="3402013"/>
          <p14:tracePt t="51215" x="1287463" y="3402013"/>
          <p14:tracePt t="51496" x="1292225" y="3402013"/>
          <p14:tracePt t="51509" x="1295400" y="3402013"/>
          <p14:tracePt t="51532" x="1306513" y="3398838"/>
          <p14:tracePt t="51548" x="1311275" y="3394075"/>
          <p14:tracePt t="51565" x="1317625" y="3387725"/>
          <p14:tracePt t="51582" x="1322388" y="3382963"/>
          <p14:tracePt t="51598" x="1330325" y="3371850"/>
          <p14:tracePt t="51615" x="1336675" y="3368675"/>
          <p14:tracePt t="51632" x="1344613" y="3363913"/>
          <p14:tracePt t="51648" x="1349375" y="3363913"/>
          <p14:tracePt t="51665" x="1355725" y="3363913"/>
          <p14:tracePt t="51682" x="1360488" y="3363913"/>
          <p14:tracePt t="51698" x="1368425" y="3363913"/>
          <p14:tracePt t="51715" x="1371600" y="3363913"/>
          <p14:tracePt t="51732" x="1379538" y="3360738"/>
          <p14:tracePt t="51748" x="1382713" y="3360738"/>
          <p14:tracePt t="51765" x="1390650" y="3360738"/>
          <p14:tracePt t="51782" x="1393825" y="3360738"/>
          <p14:tracePt t="51798" x="1401763" y="3360738"/>
          <p14:tracePt t="51815" x="1406525" y="3360738"/>
          <p14:tracePt t="51832" x="1409700" y="3360738"/>
          <p14:tracePt t="51848" x="1412875" y="3360738"/>
          <p14:tracePt t="51882" x="1420813" y="3360738"/>
          <p14:tracePt t="51898" x="1425575" y="3360738"/>
          <p14:tracePt t="51915" x="1436688" y="3360738"/>
          <p14:tracePt t="51932" x="1439863" y="3360738"/>
          <p14:tracePt t="51934" x="1444625" y="3360738"/>
          <p14:tracePt t="51948" x="1447800" y="3360738"/>
          <p14:tracePt t="51965" x="1450975" y="3360738"/>
          <p14:tracePt t="51982" x="1463675" y="3360738"/>
          <p14:tracePt t="51998" x="1466850" y="3360738"/>
          <p14:tracePt t="52015" x="1474788" y="3360738"/>
          <p14:tracePt t="52032" x="1477963" y="3360738"/>
          <p14:tracePt t="52069" x="1482725" y="3360738"/>
          <p14:tracePt t="52082" x="1485900" y="3360738"/>
          <p14:tracePt t="52103" x="1493838" y="3360738"/>
          <p14:tracePt t="52126" x="1497013" y="3360738"/>
          <p14:tracePt t="52149" x="1501775" y="3360738"/>
          <p14:tracePt t="52159" x="1504950" y="3360738"/>
          <p14:tracePt t="52171" x="1508125" y="3360738"/>
          <p14:tracePt t="52182" x="1512888" y="3360738"/>
          <p14:tracePt t="52198" x="1516063" y="3360738"/>
          <p14:tracePt t="52215" x="1527175" y="3360738"/>
          <p14:tracePt t="52232" x="1531938" y="3360738"/>
          <p14:tracePt t="52248" x="1535113" y="3360738"/>
          <p14:tracePt t="52265" x="1543050" y="3360738"/>
          <p14:tracePt t="52282" x="1546225" y="3360738"/>
          <p14:tracePt t="52298" x="1558925" y="3360738"/>
          <p14:tracePt t="53532" x="1562100" y="3360738"/>
          <p14:tracePt t="53534" x="1565275" y="3360738"/>
          <p14:tracePt t="53548" x="1584325" y="3360738"/>
          <p14:tracePt t="53565" x="1611313" y="3360738"/>
          <p14:tracePt t="53582" x="1627188" y="3360738"/>
          <p14:tracePt t="53598" x="1641475" y="3360738"/>
          <p14:tracePt t="53615" x="1676400" y="3360738"/>
          <p14:tracePt t="53632" x="1692275" y="3360738"/>
          <p14:tracePt t="53648" x="1725613" y="3360738"/>
          <p14:tracePt t="53665" x="1733550" y="3360738"/>
          <p14:tracePt t="53682" x="1752600" y="3360738"/>
          <p14:tracePt t="53698" x="1763713" y="3360738"/>
          <p14:tracePt t="53715" x="1771650" y="3360738"/>
          <p14:tracePt t="53732" x="1774825" y="3360738"/>
          <p14:tracePt t="53748" x="1787525" y="3360738"/>
          <p14:tracePt t="53765" x="1790700" y="3360738"/>
          <p14:tracePt t="53782" x="1798638" y="3360738"/>
          <p14:tracePt t="53798" x="1801813" y="3360738"/>
          <p14:tracePt t="53815" x="1820863" y="3360738"/>
          <p14:tracePt t="53832" x="1825625" y="3360738"/>
          <p14:tracePt t="53848" x="1839913" y="3360738"/>
          <p14:tracePt t="53865" x="1847850" y="3360738"/>
          <p14:tracePt t="53882" x="1866900" y="3360738"/>
          <p14:tracePt t="53898" x="1878013" y="3360738"/>
          <p14:tracePt t="53915" x="1897063" y="3360738"/>
          <p14:tracePt t="53932" x="1912938" y="3360738"/>
          <p14:tracePt t="53948" x="1954213" y="3371850"/>
          <p14:tracePt t="53965" x="1970088" y="3379788"/>
          <p14:tracePt t="53982" x="2003425" y="3390900"/>
          <p14:tracePt t="53998" x="2022475" y="3394075"/>
          <p14:tracePt t="54015" x="2060575" y="3406775"/>
          <p14:tracePt t="54032" x="2076450" y="3413125"/>
          <p14:tracePt t="54048" x="2095500" y="3417888"/>
          <p14:tracePt t="54065" x="2114550" y="3421063"/>
          <p14:tracePt t="54082" x="2125663" y="3421063"/>
          <p14:tracePt t="54098" x="2152650" y="3421063"/>
          <p14:tracePt t="54115" x="2168525" y="3421063"/>
          <p14:tracePt t="54132" x="2198688" y="3421063"/>
          <p14:tracePt t="54148" x="2217738" y="3421063"/>
          <p14:tracePt t="54165" x="2247900" y="3421063"/>
          <p14:tracePt t="54182" x="2263775" y="3421063"/>
          <p14:tracePt t="54198" x="2297113" y="3421063"/>
          <p14:tracePt t="54215" x="2312988" y="3421063"/>
          <p14:tracePt t="54232" x="2339975" y="3421063"/>
          <p14:tracePt t="54248" x="2351088" y="3421063"/>
          <p14:tracePt t="54265" x="2370138" y="3421063"/>
          <p14:tracePt t="54281" x="2378075" y="3421063"/>
          <p14:tracePt t="54298" x="2400300" y="3421063"/>
          <p14:tracePt t="54315" x="2403475" y="3421063"/>
          <p14:tracePt t="54332" x="2416175" y="3417888"/>
          <p14:tracePt t="54348" x="2427288" y="3417888"/>
          <p14:tracePt t="54365" x="2446338" y="3409950"/>
          <p14:tracePt t="54382" x="2449513" y="3409950"/>
          <p14:tracePt t="54398" x="2460625" y="3406775"/>
          <p14:tracePt t="54415" x="2465388" y="3406775"/>
          <p14:tracePt t="54522" x="2468563" y="3406775"/>
          <p14:tracePt t="54533" x="2473325" y="3402013"/>
          <p14:tracePt t="54544" x="2476500" y="3402013"/>
          <p14:tracePt t="54556" x="2479675" y="3402013"/>
          <p14:tracePt t="54567" x="2484438" y="3398838"/>
          <p14:tracePt t="54582" x="2492375" y="3398838"/>
          <p14:tracePt t="54598" x="2495550" y="3398838"/>
          <p14:tracePt t="54615" x="2517775" y="3398838"/>
          <p14:tracePt t="54632" x="2530475" y="3398838"/>
          <p14:tracePt t="54648" x="2555875" y="3398838"/>
          <p14:tracePt t="54665" x="2571750" y="3398838"/>
          <p14:tracePt t="54682" x="2606675" y="3394075"/>
          <p14:tracePt t="54698" x="2613025" y="3387725"/>
          <p14:tracePt t="54715" x="2644775" y="3375025"/>
          <p14:tracePt t="54732" x="2651125" y="3371850"/>
          <p14:tracePt t="54748" x="2667000" y="3368675"/>
          <p14:tracePt t="54765" x="2670175" y="3360738"/>
          <p14:tracePt t="54782" x="2682875" y="3355975"/>
          <p14:tracePt t="54798" x="2686050" y="3355975"/>
          <p14:tracePt t="54815" x="2693988" y="3352800"/>
          <p14:tracePt t="54832" x="2697163" y="3352800"/>
          <p14:tracePt t="61194" x="2701925" y="3352800"/>
          <p14:tracePt t="61195" x="2716213" y="3355975"/>
          <p14:tracePt t="61231" x="2822575" y="3394075"/>
          <p14:tracePt t="61248" x="2857500" y="3406775"/>
          <p14:tracePt t="61265" x="2892425" y="3425825"/>
          <p14:tracePt t="61281" x="2903538" y="3432175"/>
          <p14:tracePt t="61298" x="2906713" y="3455988"/>
          <p14:tracePt t="61315" x="2906713" y="3463925"/>
          <p14:tracePt t="61331" x="2898775" y="3486150"/>
          <p14:tracePt t="61348" x="2892425" y="3489325"/>
          <p14:tracePt t="61365" x="2868613" y="3502025"/>
          <p14:tracePt t="61381" x="2860675" y="3505200"/>
          <p14:tracePt t="61398" x="2838450" y="3516313"/>
          <p14:tracePt t="61415" x="2827338" y="3521075"/>
          <p14:tracePt t="61431" x="2808288" y="3532188"/>
          <p14:tracePt t="61448" x="2792413" y="3540125"/>
          <p14:tracePt t="61465" x="2762250" y="3546475"/>
          <p14:tracePt t="61481" x="2754313" y="3554413"/>
          <p14:tracePt t="61498" x="2732088" y="3562350"/>
          <p14:tracePt t="61515" x="2720975" y="3570288"/>
          <p14:tracePt t="61532" x="2701925" y="3581400"/>
          <p14:tracePt t="61548" x="2689225" y="3584575"/>
          <p14:tracePt t="61565" x="2670175" y="3597275"/>
          <p14:tracePt t="61581" x="2651125" y="3600450"/>
          <p14:tracePt t="61598" x="2620963" y="3608388"/>
          <p14:tracePt t="61615" x="2609850" y="3608388"/>
          <p14:tracePt t="61631" x="2590800" y="3608388"/>
          <p14:tracePt t="61648" x="2587625" y="3603625"/>
          <p14:tracePt t="61665" x="2579688" y="3597275"/>
          <p14:tracePt t="61681" x="2571750" y="3592513"/>
          <p14:tracePt t="61698" x="2568575" y="3584575"/>
          <p14:tracePt t="61715" x="2560638" y="3573463"/>
          <p14:tracePt t="61731" x="2555875" y="3570288"/>
          <p14:tracePt t="61748" x="2555875" y="3562350"/>
          <p14:tracePt t="61765" x="2555875" y="3559175"/>
          <p14:tracePt t="61781" x="2560638" y="3543300"/>
          <p14:tracePt t="61798" x="2571750" y="3532188"/>
          <p14:tracePt t="61815" x="2590800" y="3524250"/>
          <p14:tracePt t="61831" x="2609850" y="3516313"/>
          <p14:tracePt t="61848" x="2640013" y="3505200"/>
          <p14:tracePt t="61865" x="2659063" y="3502025"/>
          <p14:tracePt t="61881" x="2693988" y="3489325"/>
          <p14:tracePt t="61898" x="2701925" y="3486150"/>
          <p14:tracePt t="61915" x="2724150" y="3478213"/>
          <p14:tracePt t="61931" x="2727325" y="3478213"/>
          <p14:tracePt t="61948" x="2746375" y="3478213"/>
          <p14:tracePt t="61965" x="2754313" y="3482975"/>
          <p14:tracePt t="61981" x="2778125" y="3489325"/>
          <p14:tracePt t="61998" x="2789238" y="3497263"/>
          <p14:tracePt t="62015" x="2808288" y="3505200"/>
          <p14:tracePt t="62031" x="2819400" y="3513138"/>
          <p14:tracePt t="62048" x="2838450" y="3527425"/>
          <p14:tracePt t="62065" x="2849563" y="3540125"/>
          <p14:tracePt t="62081" x="2868613" y="3559175"/>
          <p14:tracePt t="62098" x="2873375" y="3570288"/>
          <p14:tracePt t="62115" x="2876550" y="3584575"/>
          <p14:tracePt t="62131" x="2876550" y="3589338"/>
          <p14:tracePt t="62148" x="2876550" y="3592513"/>
          <p14:tracePt t="62165" x="2876550" y="3603625"/>
          <p14:tracePt t="62181" x="2876550" y="3608388"/>
          <p14:tracePt t="62198" x="2876550" y="3616325"/>
          <p14:tracePt t="62215" x="2876550" y="3619500"/>
          <p14:tracePt t="62231" x="2868613" y="3622675"/>
          <p14:tracePt t="62248" x="2865438" y="3627438"/>
          <p14:tracePt t="62265" x="2860675" y="3627438"/>
          <p14:tracePt t="62498" x="2860675" y="3635375"/>
          <p14:tracePt t="62500" x="2860675" y="3638550"/>
          <p14:tracePt t="62548" x="2854325" y="3657600"/>
          <p14:tracePt t="62565" x="2849563" y="3668713"/>
          <p14:tracePt t="62581" x="2849563" y="3673475"/>
          <p14:tracePt t="62598" x="2849563" y="3679825"/>
          <p14:tracePt t="62615" x="2849563" y="3695700"/>
          <p14:tracePt t="62631" x="2849563" y="3698875"/>
          <p14:tracePt t="62648" x="2849563" y="3706813"/>
          <p14:tracePt t="62665" x="2849563" y="3711575"/>
          <p14:tracePt t="64163" x="2846388" y="3711575"/>
          <p14:tracePt t="64174" x="2838450" y="3717925"/>
          <p14:tracePt t="64198" x="2816225" y="3725863"/>
          <p14:tracePt t="64215" x="2803525" y="3733800"/>
          <p14:tracePt t="64231" x="2773363" y="3744913"/>
          <p14:tracePt t="64248" x="2754313" y="3749675"/>
          <p14:tracePt t="64265" x="2716213" y="3760788"/>
          <p14:tracePt t="64281" x="2693988" y="3768725"/>
          <p14:tracePt t="64298" x="2636838" y="3779838"/>
          <p14:tracePt t="64315" x="2613025" y="3783013"/>
          <p14:tracePt t="64331" x="2571750" y="3794125"/>
          <p14:tracePt t="64348" x="2549525" y="3802063"/>
          <p14:tracePt t="64365" x="2492375" y="3813175"/>
          <p14:tracePt t="64381" x="2468563" y="3821113"/>
          <p14:tracePt t="64398" x="2446338" y="3825875"/>
          <p14:tracePt t="64415" x="2378075" y="3840163"/>
          <p14:tracePt t="64431" x="2346325" y="3848100"/>
          <p14:tracePt t="64433" x="2312988" y="3851275"/>
          <p14:tracePt t="64448" x="2278063" y="3859213"/>
          <p14:tracePt t="64465" x="2247900" y="3867150"/>
          <p14:tracePt t="64481" x="2190750" y="3878263"/>
          <p14:tracePt t="64498" x="2155825" y="3894138"/>
          <p14:tracePt t="64515" x="2087563" y="3905250"/>
          <p14:tracePt t="64531" x="2054225" y="3921125"/>
          <p14:tracePt t="64548" x="1989138" y="3932238"/>
          <p14:tracePt t="64565" x="1954213" y="3946525"/>
          <p14:tracePt t="64581" x="1897063" y="3959225"/>
          <p14:tracePt t="64598" x="1874838" y="3965575"/>
          <p14:tracePt t="64615" x="1825625" y="3978275"/>
          <p14:tracePt t="64631" x="1790700" y="3989388"/>
          <p14:tracePt t="64648" x="1725613" y="4011613"/>
          <p14:tracePt t="64665" x="1698625" y="4016375"/>
          <p14:tracePt t="64681" x="1654175" y="4027488"/>
          <p14:tracePt t="64698" x="1638300" y="4035425"/>
          <p14:tracePt t="64715" x="1603375" y="4046538"/>
          <p14:tracePt t="64731" x="1589088" y="4049713"/>
          <p14:tracePt t="64748" x="1554163" y="4060825"/>
          <p14:tracePt t="64765" x="1535113" y="4068763"/>
          <p14:tracePt t="64781" x="1504950" y="4079875"/>
          <p14:tracePt t="64798" x="1485900" y="4084638"/>
          <p14:tracePt t="64815" x="1450975" y="4095750"/>
          <p14:tracePt t="64831" x="1436688" y="4098925"/>
          <p14:tracePt t="64848" x="1420813" y="4106863"/>
          <p14:tracePt t="64865" x="1387475" y="4117975"/>
          <p14:tracePt t="64881" x="1374775" y="4122738"/>
          <p14:tracePt t="64898" x="1355725" y="4133850"/>
          <p14:tracePt t="64915" x="1344613" y="4137025"/>
          <p14:tracePt t="64931" x="1322388" y="4149725"/>
          <p14:tracePt t="64948" x="1317625" y="4152900"/>
          <p14:tracePt t="64965" x="1311275" y="4152900"/>
          <p14:tracePt t="65018" x="1306513" y="4152900"/>
          <p14:tracePt t="65029" x="1303338" y="4152900"/>
          <p14:tracePt t="65040" x="1298575" y="4152900"/>
          <p14:tracePt t="67326" x="1303338" y="4152900"/>
          <p14:tracePt t="67335" x="1306513" y="4152900"/>
          <p14:tracePt t="67348" x="1314450" y="4149725"/>
          <p14:tracePt t="67365" x="1317625" y="4149725"/>
          <p14:tracePt t="67381" x="1344613" y="4149725"/>
          <p14:tracePt t="67398" x="1360488" y="4149725"/>
          <p14:tracePt t="67415" x="1393825" y="4149725"/>
          <p14:tracePt t="67431" x="1409700" y="4149725"/>
          <p14:tracePt t="67448" x="1447800" y="4149725"/>
          <p14:tracePt t="67465" x="1474788" y="4149725"/>
          <p14:tracePt t="67481" x="1512888" y="4160838"/>
          <p14:tracePt t="67498" x="1535113" y="4168775"/>
          <p14:tracePt t="67515" x="1592263" y="4179888"/>
          <p14:tracePt t="67531" x="1627188" y="4187825"/>
          <p14:tracePt t="67548" x="1649413" y="4191000"/>
          <p14:tracePt t="67565" x="1703388" y="4191000"/>
          <p14:tracePt t="67581" x="1725613" y="4198938"/>
          <p14:tracePt t="67598" x="1790700" y="4206875"/>
          <p14:tracePt t="67615" x="1825625" y="4206875"/>
          <p14:tracePt t="67631" x="1878013" y="4210050"/>
          <p14:tracePt t="67648" x="1901825" y="4210050"/>
          <p14:tracePt t="67665" x="1946275" y="4210050"/>
          <p14:tracePt t="67681" x="1970088" y="4217988"/>
          <p14:tracePt t="67698" x="2038350" y="4229100"/>
          <p14:tracePt t="67715" x="2068513" y="4237038"/>
          <p14:tracePt t="67731" x="2144713" y="4251325"/>
          <p14:tracePt t="67748" x="2168525" y="4251325"/>
          <p14:tracePt t="67765" x="2212975" y="4256088"/>
          <p14:tracePt t="67781" x="2244725" y="4256088"/>
          <p14:tracePt t="67798" x="2301875" y="4264025"/>
          <p14:tracePt t="67815" x="2332038" y="4270375"/>
          <p14:tracePt t="67831" x="2389188" y="4270375"/>
          <p14:tracePt t="67848" x="2411413" y="4270375"/>
          <p14:tracePt t="67865" x="2449513" y="4270375"/>
          <p14:tracePt t="67881" x="2473325" y="4270375"/>
          <p14:tracePt t="67898" x="2511425" y="4270375"/>
          <p14:tracePt t="67915" x="2533650" y="4270375"/>
          <p14:tracePt t="67931" x="2579688" y="4275138"/>
          <p14:tracePt t="67948" x="2593975" y="4275138"/>
          <p14:tracePt t="67965" x="2628900" y="4275138"/>
          <p14:tracePt t="67981" x="2644775" y="4283075"/>
          <p14:tracePt t="67998" x="2655888" y="4283075"/>
          <p14:tracePt t="68015" x="2682875" y="4283075"/>
          <p14:tracePt t="68031" x="2697163" y="4286250"/>
          <p14:tracePt t="68048" x="2732088" y="4286250"/>
          <p14:tracePt t="68065" x="2746375" y="4286250"/>
          <p14:tracePt t="68081" x="2781300" y="4286250"/>
          <p14:tracePt t="68098" x="2797175" y="4286250"/>
          <p14:tracePt t="68115" x="2827338" y="4286250"/>
          <p14:tracePt t="68131" x="2846388" y="4286250"/>
          <p14:tracePt t="68148" x="2876550" y="4286250"/>
          <p14:tracePt t="68165" x="2895600" y="4286250"/>
          <p14:tracePt t="68181" x="2925763" y="4286250"/>
          <p14:tracePt t="68198" x="2941638" y="4286250"/>
          <p14:tracePt t="68215" x="2968625" y="4286250"/>
          <p14:tracePt t="68231" x="2982913" y="4286250"/>
          <p14:tracePt t="68248" x="3006725" y="4286250"/>
          <p14:tracePt t="68265" x="3013075" y="4286250"/>
          <p14:tracePt t="68281" x="3032125" y="4286250"/>
          <p14:tracePt t="68298" x="3044825" y="4286250"/>
          <p14:tracePt t="68315" x="3055938" y="4286250"/>
          <p14:tracePt t="68331" x="3067050" y="4286250"/>
          <p14:tracePt t="68348" x="3074988" y="4286250"/>
          <p14:tracePt t="68364" x="3086100" y="4286250"/>
          <p14:tracePt t="68381" x="3094038" y="4289425"/>
          <p14:tracePt t="68398" x="3097213" y="4289425"/>
          <p14:tracePt t="68415" x="3101975" y="4289425"/>
          <p14:tracePt t="68431" x="3113088" y="4289425"/>
          <p14:tracePt t="68448" x="3116263" y="4289425"/>
          <p14:tracePt t="68465" x="3121025" y="4289425"/>
          <p14:tracePt t="74558" x="3121025" y="4294188"/>
          <p14:tracePt t="74560" x="3124200" y="4297363"/>
          <p14:tracePt t="74598" x="3146425" y="4332288"/>
          <p14:tracePt t="74614" x="3165475" y="4354513"/>
          <p14:tracePt t="74631" x="3170238" y="4365625"/>
          <p14:tracePt t="74648" x="3178175" y="4373563"/>
          <p14:tracePt t="74664" x="3181350" y="4378325"/>
          <p14:tracePt t="74681" x="3192463" y="4384675"/>
          <p14:tracePt t="74698" x="3197225" y="4392613"/>
          <p14:tracePt t="74715" x="3211513" y="4411663"/>
          <p14:tracePt t="74731" x="3222625" y="4422775"/>
          <p14:tracePt t="74748" x="3235325" y="4435475"/>
          <p14:tracePt t="74764" x="3268663" y="4457700"/>
          <p14:tracePt t="74781" x="3284538" y="4460875"/>
          <p14:tracePt t="74798" x="3311525" y="4473575"/>
          <p14:tracePt t="74814" x="3330575" y="4476750"/>
          <p14:tracePt t="74831" x="3360738" y="4495800"/>
          <p14:tracePt t="74848" x="3379788" y="4498975"/>
          <p14:tracePt t="74864" x="3413125" y="4511675"/>
          <p14:tracePt t="74881" x="3429000" y="4518025"/>
          <p14:tracePt t="74898" x="3455988" y="4522788"/>
          <p14:tracePt t="74914" x="3470275" y="4530725"/>
          <p14:tracePt t="74931" x="3497263" y="4533900"/>
          <p14:tracePt t="74948" x="3516313" y="4533900"/>
          <p14:tracePt t="74964" x="3554413" y="4541838"/>
          <p14:tracePt t="74981" x="3578225" y="4545013"/>
          <p14:tracePt t="74998" x="3627438" y="4556125"/>
          <p14:tracePt t="75014" x="3641725" y="4564063"/>
          <p14:tracePt t="75031" x="3687763" y="4564063"/>
          <p14:tracePt t="75048" x="3717925" y="4568825"/>
          <p14:tracePt t="75064" x="3806825" y="4583113"/>
          <p14:tracePt t="75081" x="3848100" y="4591050"/>
          <p14:tracePt t="75098" x="3932238" y="4598988"/>
          <p14:tracePt t="75114" x="3965575" y="4606925"/>
          <p14:tracePt t="75131" x="4049713" y="4618038"/>
          <p14:tracePt t="75148" x="4079875" y="4618038"/>
          <p14:tracePt t="75165" x="4156075" y="4618038"/>
          <p14:tracePt t="75181" x="4179888" y="4610100"/>
          <p14:tracePt t="75198" x="4202113" y="4610100"/>
          <p14:tracePt t="75214" x="4237038" y="4606925"/>
          <p14:tracePt t="75231" x="4259263" y="4606925"/>
          <p14:tracePt t="75248" x="4297363" y="4606925"/>
          <p14:tracePt t="75264" x="4313238" y="4606925"/>
          <p14:tracePt t="75281" x="4340225" y="4606925"/>
          <p14:tracePt t="75298" x="4346575" y="4606925"/>
          <p14:tracePt t="75314" x="4373563" y="4606925"/>
          <p14:tracePt t="75331" x="4392613" y="4606925"/>
          <p14:tracePt t="75348" x="4438650" y="4618038"/>
          <p14:tracePt t="75364" x="4460875" y="4618038"/>
          <p14:tracePt t="75381" x="4506913" y="4618038"/>
          <p14:tracePt t="75398" x="4530725" y="4618038"/>
          <p14:tracePt t="75414" x="4575175" y="4618038"/>
          <p14:tracePt t="75431" x="4598988" y="4618038"/>
          <p14:tracePt t="75448" x="4645025" y="4618038"/>
          <p14:tracePt t="75464" x="4667250" y="4610100"/>
          <p14:tracePt t="75481" x="4713288" y="4602163"/>
          <p14:tracePt t="75498" x="4735513" y="4602163"/>
          <p14:tracePt t="75514" x="4781550" y="4598988"/>
          <p14:tracePt t="75531" x="4803775" y="4598988"/>
          <p14:tracePt t="75548" x="4857750" y="4591050"/>
          <p14:tracePt t="75564" x="4879975" y="4591050"/>
          <p14:tracePt t="75581" x="4930775" y="4587875"/>
          <p14:tracePt t="75598" x="4953000" y="4587875"/>
          <p14:tracePt t="75614" x="4983163" y="4579938"/>
          <p14:tracePt t="75631" x="5040313" y="4568825"/>
          <p14:tracePt t="75648" x="5064125" y="4568825"/>
          <p14:tracePt t="75664" x="5108575" y="4560888"/>
          <p14:tracePt t="75681" x="5132388" y="4560888"/>
          <p14:tracePt t="75698" x="5162550" y="4560888"/>
          <p14:tracePt t="75714" x="5181600" y="4556125"/>
          <p14:tracePt t="75731" x="5211763" y="4549775"/>
          <p14:tracePt t="75748" x="5230813" y="4549775"/>
          <p14:tracePt t="75764" x="5276850" y="4549775"/>
          <p14:tracePt t="75781" x="5299075" y="4549775"/>
          <p14:tracePt t="75798" x="5345113" y="4549775"/>
          <p14:tracePt t="75814" x="5368925" y="4552950"/>
          <p14:tracePt t="75831" x="5407025" y="4552950"/>
          <p14:tracePt t="75848" x="5421313" y="4556125"/>
          <p14:tracePt t="75864" x="5478463" y="4572000"/>
          <p14:tracePt t="75881" x="5508625" y="4572000"/>
          <p14:tracePt t="75898" x="5559425" y="4575175"/>
          <p14:tracePt t="75914" x="5581650" y="4575175"/>
          <p14:tracePt t="75931" x="5622925" y="4575175"/>
          <p14:tracePt t="75948" x="5646738" y="4575175"/>
          <p14:tracePt t="75964" x="5695950" y="4583113"/>
          <p14:tracePt t="75981" x="5718175" y="4583113"/>
          <p14:tracePt t="75998" x="5764213" y="4583113"/>
          <p14:tracePt t="76014" x="5783263" y="4583113"/>
          <p14:tracePt t="76031" x="5829300" y="4583113"/>
          <p14:tracePt t="76048" x="5848350" y="4587875"/>
          <p14:tracePt t="76065" x="5883275" y="4594225"/>
          <p14:tracePt t="76081" x="5897563" y="4594225"/>
          <p14:tracePt t="76098" x="5913438" y="4594225"/>
          <p14:tracePt t="76114" x="5946775" y="4594225"/>
          <p14:tracePt t="76131" x="5970588" y="4594225"/>
          <p14:tracePt t="76148" x="6016625" y="4587875"/>
          <p14:tracePt t="76164" x="6030913" y="4587875"/>
          <p14:tracePt t="76181" x="6073775" y="4575175"/>
          <p14:tracePt t="76198" x="6096000" y="4575175"/>
          <p14:tracePt t="76215" x="6126163" y="4575175"/>
          <p14:tracePt t="76231" x="6149975" y="4568825"/>
          <p14:tracePt t="76248" x="6194425" y="4568825"/>
          <p14:tracePt t="76264" x="6213475" y="4568825"/>
          <p14:tracePt t="76281" x="6245225" y="4568825"/>
          <p14:tracePt t="76298" x="6256338" y="4564063"/>
          <p14:tracePt t="76314" x="6270625" y="4564063"/>
          <p14:tracePt t="76331" x="6275388" y="4560888"/>
          <p14:tracePt t="76369" x="6278563" y="4552950"/>
          <p14:tracePt t="76392" x="6259513" y="4549775"/>
          <p14:tracePt t="77079" x="6267450" y="4549775"/>
          <p14:tracePt t="77202" x="6270625" y="4549775"/>
          <p14:tracePt t="77213" x="6283325" y="4549775"/>
          <p14:tracePt t="77224" x="6294438" y="4552950"/>
          <p14:tracePt t="77236" x="6308725" y="4556125"/>
          <p14:tracePt t="77248" x="6324600" y="4556125"/>
          <p14:tracePt t="77264" x="6343650" y="4556125"/>
          <p14:tracePt t="77281" x="6373813" y="4549775"/>
          <p14:tracePt t="77298" x="6392863" y="4549775"/>
          <p14:tracePt t="77314" x="6423025" y="4549775"/>
          <p14:tracePt t="77331" x="6435725" y="4549775"/>
          <p14:tracePt t="77348" x="6454775" y="4549775"/>
          <p14:tracePt t="77364" x="6465888" y="4549775"/>
          <p14:tracePt t="77381" x="6492875" y="4556125"/>
          <p14:tracePt t="77398" x="6507163" y="4560888"/>
          <p14:tracePt t="77415" x="6534150" y="4560888"/>
          <p14:tracePt t="77431" x="6537325" y="4560888"/>
          <p14:tracePt t="77448" x="6542088" y="4560888"/>
          <p14:tracePt t="77464" x="6550025" y="4560888"/>
          <p14:tracePt t="77481" x="6553200" y="4560888"/>
          <p14:tracePt t="77498" x="6564313" y="4560888"/>
          <p14:tracePt t="77514" x="6569075" y="4560888"/>
          <p14:tracePt t="77573" x="6569075" y="4564063"/>
          <p14:tracePt t="78439" x="6569075" y="4572000"/>
          <p14:tracePt t="85189" x="6569075" y="4575175"/>
          <p14:tracePt t="85200" x="6561138" y="4583113"/>
          <p14:tracePt t="85231" x="6553200" y="4591050"/>
          <p14:tracePt t="85248" x="6550025" y="4591050"/>
          <p14:tracePt t="85527" x="6550025" y="4598988"/>
          <p14:tracePt t="85538" x="6545263" y="4606925"/>
          <p14:tracePt t="85564" x="6534150" y="4621213"/>
          <p14:tracePt t="85581" x="6530975" y="4629150"/>
          <p14:tracePt t="85598" x="6518275" y="4651375"/>
          <p14:tracePt t="85614" x="6515100" y="4656138"/>
          <p14:tracePt t="85631" x="6507163" y="4664075"/>
          <p14:tracePt t="85648" x="6503988" y="4667250"/>
          <p14:tracePt t="85664" x="6492875" y="4689475"/>
          <p14:tracePt t="85681" x="6488113" y="4697413"/>
          <p14:tracePt t="85698" x="6484938" y="4708525"/>
          <p14:tracePt t="85714" x="6480175" y="4713288"/>
          <p14:tracePt t="85731" x="6469063" y="4721225"/>
          <p14:tracePt t="85748" x="6465888" y="4724400"/>
          <p14:tracePt t="85764" x="6457950" y="4740275"/>
          <p14:tracePt t="85781" x="6450013" y="4751388"/>
          <p14:tracePt t="85798" x="6442075" y="4770438"/>
          <p14:tracePt t="85814" x="6435725" y="4773613"/>
          <p14:tracePt t="85831" x="6427788" y="4792663"/>
          <p14:tracePt t="85848" x="6423025" y="4800600"/>
          <p14:tracePt t="85864" x="6411913" y="4808538"/>
          <p14:tracePt t="85881" x="6408738" y="4811713"/>
          <p14:tracePt t="85898" x="6403975" y="4819650"/>
          <p14:tracePt t="85914" x="6403975" y="4822825"/>
          <p14:tracePt t="85931" x="6400800" y="4835525"/>
          <p14:tracePt t="85948" x="6397625" y="4838700"/>
          <p14:tracePt t="85965" x="6392863" y="4846638"/>
          <p14:tracePt t="85981" x="6389688" y="4849813"/>
          <p14:tracePt t="85997" x="6389688" y="4854575"/>
          <p14:tracePt t="86014" x="6381750" y="4865688"/>
          <p14:tracePt t="86089" x="6381750" y="486886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3" name="Content Placeholder 2"/>
          <p:cNvSpPr>
            <a:spLocks noGrp="1"/>
          </p:cNvSpPr>
          <p:nvPr>
            <p:ph sz="half" idx="1"/>
          </p:nvPr>
        </p:nvSpPr>
        <p:spPr>
          <a:xfrm>
            <a:off x="276225" y="980016"/>
            <a:ext cx="8347075" cy="5245100"/>
          </a:xfrm>
        </p:spPr>
        <p:txBody>
          <a:bodyPr anchor="t"/>
          <a:lstStyle/>
          <a:p>
            <a:pPr>
              <a:lnSpc>
                <a:spcPct val="100000"/>
              </a:lnSpc>
            </a:pPr>
            <a:r>
              <a:rPr dirty="0"/>
              <a:t>实际上，我们的操作系统中已实现了一个简单的驱动程序</a:t>
            </a:r>
            <a:r>
              <a:rPr lang="en-US" altLang="zh-CN" dirty="0"/>
              <a:t>-</a:t>
            </a:r>
            <a:r>
              <a:rPr dirty="0"/>
              <a:t>串口通信的驱动程序</a:t>
            </a:r>
            <a:r>
              <a:rPr lang="zh-CN" altLang="en-US" dirty="0"/>
              <a:t>（</a:t>
            </a:r>
            <a:r>
              <a:rPr lang="en-US" dirty="0" err="1"/>
              <a:t>位于driver目录下</a:t>
            </a:r>
            <a:r>
              <a:rPr lang="zh-CN" altLang="en-US" dirty="0"/>
              <a:t>），其</a:t>
            </a:r>
            <a:r>
              <a:rPr dirty="0"/>
              <a:t>使用了内存映射I/O(MMIO) 技术。</a:t>
            </a:r>
          </a:p>
          <a:p>
            <a:pPr>
              <a:lnSpc>
                <a:spcPct val="100000"/>
              </a:lnSpc>
            </a:pPr>
            <a:r>
              <a:rPr dirty="0"/>
              <a:t>本次要实现的硬盘驱动程序，同已经实现的串口驱动相比，相同的是我们同样使用MMIO 技术编写磁盘的驱动；而不同之处在于，需要驱动的物理设备——IDE 磁盘</a:t>
            </a:r>
            <a:r>
              <a:rPr lang="zh-CN" altLang="en-US" dirty="0"/>
              <a:t>的</a:t>
            </a:r>
            <a:r>
              <a:rPr dirty="0"/>
              <a:t>功能更加复杂，并且</a:t>
            </a:r>
            <a:r>
              <a:rPr dirty="0">
                <a:solidFill>
                  <a:srgbClr val="FF0000"/>
                </a:solidFill>
              </a:rPr>
              <a:t>本次编写的驱动程序完全运行在用户空间中</a:t>
            </a:r>
            <a:r>
              <a:rPr dirty="0"/>
              <a:t>。</a:t>
            </a:r>
          </a:p>
        </p:txBody>
      </p:sp>
    </p:spTree>
  </p:cSld>
  <p:clrMapOvr>
    <a:masterClrMapping/>
  </p:clrMapOvr>
  <p:transition advTm="64166">
    <p:wipe dir="r"/>
  </p:transition>
  <p:extLst>
    <p:ext uri="{3A86A75C-4F4B-4683-9AE1-C65F6400EC91}">
      <p14:laserTraceLst xmlns:p14="http://schemas.microsoft.com/office/powerpoint/2010/main">
        <p14:tracePtLst>
          <p14:tracePt t="1097" x="6378575" y="4868863"/>
          <p14:tracePt t="1110" x="6362700" y="4846638"/>
          <p14:tracePt t="1119" x="6332538" y="4808538"/>
          <p14:tracePt t="1133" x="6245225" y="4683125"/>
          <p14:tracePt t="1149" x="6213475" y="4637088"/>
          <p14:tracePt t="1166" x="6134100" y="4533900"/>
          <p14:tracePt t="1183" x="6073775" y="4457700"/>
          <p14:tracePt t="1199" x="5905500" y="4286250"/>
          <p14:tracePt t="1216" x="5837238" y="4229100"/>
          <p14:tracePt t="1233" x="5715000" y="4103688"/>
          <p14:tracePt t="1249" x="5684838" y="4068763"/>
          <p14:tracePt t="1266" x="5608638" y="3973513"/>
          <p14:tracePt t="1283" x="5559425" y="3916363"/>
          <p14:tracePt t="1299" x="5445125" y="3802063"/>
          <p14:tracePt t="1316" x="5368925" y="3733800"/>
          <p14:tracePt t="1333" x="5241925" y="3611563"/>
          <p14:tracePt t="1349" x="5181600" y="3535363"/>
          <p14:tracePt t="1366" x="5086350" y="3421063"/>
          <p14:tracePt t="1383" x="5029200" y="3363913"/>
          <p14:tracePt t="1400" x="4972050" y="3314700"/>
          <p14:tracePt t="1416" x="4876800" y="3219450"/>
          <p14:tracePt t="1433" x="4811713" y="3170238"/>
          <p14:tracePt t="1449" x="4689475" y="3082925"/>
          <p14:tracePt t="1466" x="4613275" y="3032125"/>
          <p14:tracePt t="1483" x="4454525" y="2936875"/>
          <p14:tracePt t="1499" x="4354513" y="2876550"/>
          <p14:tracePt t="1516" x="4144963" y="2732088"/>
          <p14:tracePt t="1533" x="4068763" y="2682875"/>
          <p14:tracePt t="1549" x="3905250" y="2571750"/>
          <p14:tracePt t="1566" x="3851275" y="2530475"/>
          <p14:tracePt t="1583" x="3741738" y="2460625"/>
          <p14:tracePt t="1599" x="3665538" y="2419350"/>
          <p14:tracePt t="1616" x="3516313" y="2343150"/>
          <p14:tracePt t="1633" x="3440113" y="2301875"/>
          <p14:tracePt t="1649" x="3317875" y="2228850"/>
          <p14:tracePt t="1666" x="3265488" y="2198688"/>
          <p14:tracePt t="1683" x="3203575" y="2163763"/>
          <p14:tracePt t="1699" x="3178175" y="2144713"/>
          <p14:tracePt t="1716" x="3097213" y="2092325"/>
          <p14:tracePt t="1733" x="3051175" y="2060575"/>
          <p14:tracePt t="1749" x="2936875" y="1981200"/>
          <p14:tracePt t="1766" x="2911475" y="1954213"/>
          <p14:tracePt t="1783" x="2857500" y="1905000"/>
          <p14:tracePt t="1799" x="2838450" y="1889125"/>
          <p14:tracePt t="1816" x="2803525" y="1855788"/>
          <p14:tracePt t="1833" x="2778125" y="1825625"/>
          <p14:tracePt t="1850" x="2720975" y="1771650"/>
          <p14:tracePt t="1866" x="2701925" y="1744663"/>
          <p14:tracePt t="1883" x="2682875" y="1717675"/>
          <p14:tracePt t="1899" x="2659063" y="1692275"/>
          <p14:tracePt t="1916" x="2651125" y="1679575"/>
          <p14:tracePt t="1933" x="2632075" y="1654175"/>
          <p14:tracePt t="1949" x="2620963" y="1635125"/>
          <p14:tracePt t="1966" x="2598738" y="1600200"/>
          <p14:tracePt t="1983" x="2590800" y="1584325"/>
          <p14:tracePt t="1999" x="2579688" y="1562100"/>
          <p14:tracePt t="2016" x="2579688" y="1558925"/>
          <p14:tracePt t="2033" x="2579688" y="1554163"/>
          <p14:tracePt t="2493" x="2590800" y="1550988"/>
          <p14:tracePt t="2516" x="2636838" y="1531938"/>
          <p14:tracePt t="2533" x="2651125" y="1520825"/>
          <p14:tracePt t="2549" x="2686050" y="1497013"/>
          <p14:tracePt t="2566" x="2705100" y="1485900"/>
          <p14:tracePt t="2583" x="2751138" y="1470025"/>
          <p14:tracePt t="2599" x="2784475" y="1463675"/>
          <p14:tracePt t="2616" x="2841625" y="1450975"/>
          <p14:tracePt t="2633" x="2857500" y="1444625"/>
          <p14:tracePt t="2649" x="2892425" y="1431925"/>
          <p14:tracePt t="2666" x="2906713" y="1428750"/>
          <p14:tracePt t="2683" x="2933700" y="1417638"/>
          <p14:tracePt t="2699" x="2944813" y="1412875"/>
          <p14:tracePt t="2716" x="2968625" y="1401763"/>
          <p14:tracePt t="2733" x="2974975" y="1398588"/>
          <p14:tracePt t="2750" x="2998788" y="1387475"/>
          <p14:tracePt t="2766" x="3006725" y="1379538"/>
          <p14:tracePt t="2783" x="3017838" y="1379538"/>
          <p14:tracePt t="2799" x="3032125" y="1374775"/>
          <p14:tracePt t="2816" x="3040063" y="1374775"/>
          <p14:tracePt t="2818" x="3051175" y="1371600"/>
          <p14:tracePt t="2833" x="3059113" y="1371600"/>
          <p14:tracePt t="2849" x="3070225" y="1371600"/>
          <p14:tracePt t="2866" x="3074988" y="1371600"/>
          <p14:tracePt t="2885" x="3067050" y="1371600"/>
          <p14:tracePt t="2899" x="3048000" y="1371600"/>
          <p14:tracePt t="2916" x="3044825" y="1379538"/>
          <p14:tracePt t="3416" x="3040063" y="1379538"/>
          <p14:tracePt t="3425" x="3036888" y="1379538"/>
          <p14:tracePt t="3481" x="3032125" y="1374775"/>
          <p14:tracePt t="3493" x="3025775" y="1371600"/>
          <p14:tracePt t="3504" x="3032125" y="1374775"/>
          <p14:tracePt t="3516" x="3036888" y="1374775"/>
          <p14:tracePt t="3533" x="3040063" y="1379538"/>
          <p14:tracePt t="3549" x="3044825" y="1382713"/>
          <p14:tracePt t="3583" x="3044825" y="1390650"/>
          <p14:tracePt t="3599" x="3055938" y="1398588"/>
          <p14:tracePt t="3616" x="3063875" y="1401763"/>
          <p14:tracePt t="3977" x="3063875" y="1393825"/>
          <p14:tracePt t="3988" x="3063875" y="1390650"/>
          <p14:tracePt t="3999" x="3063875" y="1387475"/>
          <p14:tracePt t="4011" x="3063875" y="1382713"/>
          <p14:tracePt t="4021" x="3063875" y="1379538"/>
          <p14:tracePt t="4033" x="3063875" y="1374775"/>
          <p14:tracePt t="4049" x="3063875" y="1371600"/>
          <p14:tracePt t="4066" x="3063875" y="1360488"/>
          <p14:tracePt t="4083" x="3063875" y="1355725"/>
          <p14:tracePt t="4099" x="3070225" y="1352550"/>
          <p14:tracePt t="4116" x="3074988" y="1344613"/>
          <p14:tracePt t="4133" x="3078163" y="1341438"/>
          <p14:tracePt t="4149" x="3086100" y="1330325"/>
          <p14:tracePt t="4166" x="3089275" y="1325563"/>
          <p14:tracePt t="4183" x="3108325" y="1317625"/>
          <p14:tracePt t="4199" x="3116263" y="1311275"/>
          <p14:tracePt t="4216" x="3135313" y="1295400"/>
          <p14:tracePt t="4233" x="3146425" y="1292225"/>
          <p14:tracePt t="4249" x="3178175" y="1279525"/>
          <p14:tracePt t="4266" x="3203575" y="1276350"/>
          <p14:tracePt t="4283" x="3241675" y="1265238"/>
          <p14:tracePt t="4299" x="3260725" y="1257300"/>
          <p14:tracePt t="4316" x="3292475" y="1246188"/>
          <p14:tracePt t="4333" x="3311525" y="1241425"/>
          <p14:tracePt t="4349" x="3341688" y="1230313"/>
          <p14:tracePt t="4366" x="3360738" y="1222375"/>
          <p14:tracePt t="4383" x="3398838" y="1211263"/>
          <p14:tracePt t="4399" x="3425825" y="1208088"/>
          <p14:tracePt t="4416" x="3470275" y="1200150"/>
          <p14:tracePt t="4433" x="3494088" y="1196975"/>
          <p14:tracePt t="4449" x="3540125" y="1184275"/>
          <p14:tracePt t="4466" x="3562350" y="1177925"/>
          <p14:tracePt t="4483" x="3611563" y="1165225"/>
          <p14:tracePt t="4499" x="3635375" y="1165225"/>
          <p14:tracePt t="4516" x="3695700" y="1158875"/>
          <p14:tracePt t="4533" x="3730625" y="1158875"/>
          <p14:tracePt t="4549" x="3760788" y="1158875"/>
          <p14:tracePt t="4566" x="3844925" y="1143000"/>
          <p14:tracePt t="4583" x="3889375" y="1139825"/>
          <p14:tracePt t="4599" x="3973513" y="1131888"/>
          <p14:tracePt t="4616" x="4016375" y="1123950"/>
          <p14:tracePt t="4633" x="4087813" y="1116013"/>
          <p14:tracePt t="4649" x="4133850" y="1108075"/>
          <p14:tracePt t="4666" x="4232275" y="1108075"/>
          <p14:tracePt t="4682" x="4286250" y="1108075"/>
          <p14:tracePt t="4699" x="4370388" y="1108075"/>
          <p14:tracePt t="4716" x="4408488" y="1108075"/>
          <p14:tracePt t="4733" x="4460875" y="1108075"/>
          <p14:tracePt t="4749" x="4484688" y="1108075"/>
          <p14:tracePt t="4766" x="4530725" y="1108075"/>
          <p14:tracePt t="4783" x="4552950" y="1108075"/>
          <p14:tracePt t="4799" x="4598988" y="1112838"/>
          <p14:tracePt t="4816" x="4625975" y="1116013"/>
          <p14:tracePt t="4833" x="4656138" y="1116013"/>
          <p14:tracePt t="4849" x="4670425" y="1116013"/>
          <p14:tracePt t="4866" x="4705350" y="1116013"/>
          <p14:tracePt t="4883" x="4721225" y="1123950"/>
          <p14:tracePt t="4899" x="4754563" y="1123950"/>
          <p14:tracePt t="4916" x="4778375" y="1123950"/>
          <p14:tracePt t="4933" x="4822825" y="1123950"/>
          <p14:tracePt t="4949" x="4838700" y="1120775"/>
          <p14:tracePt t="4966" x="4884738" y="1116013"/>
          <p14:tracePt t="4983" x="4906963" y="1116013"/>
          <p14:tracePt t="5000" x="4941888" y="1108075"/>
          <p14:tracePt t="5016" x="4964113" y="1104900"/>
          <p14:tracePt t="5033" x="4979988" y="1096963"/>
          <p14:tracePt t="5049" x="5029200" y="1093788"/>
          <p14:tracePt t="5066" x="5051425" y="1085850"/>
          <p14:tracePt t="5083" x="5097463" y="1074738"/>
          <p14:tracePt t="5099" x="5121275" y="1074738"/>
          <p14:tracePt t="5116" x="5159375" y="1074738"/>
          <p14:tracePt t="5133" x="5178425" y="1074738"/>
          <p14:tracePt t="5149" x="5222875" y="1074738"/>
          <p14:tracePt t="5166" x="5246688" y="1074738"/>
          <p14:tracePt t="5183" x="5307013" y="1066800"/>
          <p14:tracePt t="5199" x="5337175" y="1066800"/>
          <p14:tracePt t="5216" x="5402263" y="1066800"/>
          <p14:tracePt t="5232" x="5432425" y="1066800"/>
          <p14:tracePt t="5249" x="5497513" y="1066800"/>
          <p14:tracePt t="5266" x="5527675" y="1066800"/>
          <p14:tracePt t="5283" x="5600700" y="1066800"/>
          <p14:tracePt t="5299" x="5641975" y="1069975"/>
          <p14:tracePt t="5316" x="5715000" y="1069975"/>
          <p14:tracePt t="5333" x="5737225" y="1069975"/>
          <p14:tracePt t="5349" x="5783263" y="1077913"/>
          <p14:tracePt t="5366" x="5807075" y="1077913"/>
          <p14:tracePt t="5383" x="5848350" y="1089025"/>
          <p14:tracePt t="5399" x="5864225" y="1089025"/>
          <p14:tracePt t="5416" x="5897563" y="1089025"/>
          <p14:tracePt t="5433" x="5905500" y="1089025"/>
          <p14:tracePt t="5450" x="5927725" y="1085850"/>
          <p14:tracePt t="5466" x="5935663" y="1085850"/>
          <p14:tracePt t="5483" x="5946775" y="1085850"/>
          <p14:tracePt t="5499" x="5965825" y="1085850"/>
          <p14:tracePt t="5516" x="5978525" y="1089025"/>
          <p14:tracePt t="5533" x="5997575" y="1089025"/>
          <p14:tracePt t="5549" x="6003925" y="1089025"/>
          <p14:tracePt t="5566" x="6019800" y="1089025"/>
          <p14:tracePt t="5583" x="6022975" y="1089025"/>
          <p14:tracePt t="5599" x="6030913" y="1089025"/>
          <p14:tracePt t="5616" x="6038850" y="1089025"/>
          <p14:tracePt t="5633" x="6042025" y="1089025"/>
          <p14:tracePt t="6665" x="6035675" y="1093788"/>
          <p14:tracePt t="6668" x="6027738" y="1096963"/>
          <p14:tracePt t="6683" x="6022975" y="1096963"/>
          <p14:tracePt t="6699" x="6019800" y="1096963"/>
          <p14:tracePt t="6716" x="6011863" y="1101725"/>
          <p14:tracePt t="6733" x="5992813" y="1112838"/>
          <p14:tracePt t="6749" x="5978525" y="1116013"/>
          <p14:tracePt t="6766" x="5943600" y="1127125"/>
          <p14:tracePt t="6783" x="5921375" y="1135063"/>
          <p14:tracePt t="6799" x="5897563" y="1139825"/>
          <p14:tracePt t="6816" x="5864225" y="1150938"/>
          <p14:tracePt t="6833" x="5848350" y="1158875"/>
          <p14:tracePt t="6849" x="5826125" y="1165225"/>
          <p14:tracePt t="6866" x="5813425" y="1173163"/>
          <p14:tracePt t="6883" x="5788025" y="1184275"/>
          <p14:tracePt t="6899" x="5772150" y="1196975"/>
          <p14:tracePt t="6916" x="5730875" y="1219200"/>
          <p14:tracePt t="6933" x="5711825" y="1230313"/>
          <p14:tracePt t="6949" x="5684838" y="1246188"/>
          <p14:tracePt t="6966" x="5673725" y="1254125"/>
          <p14:tracePt t="6983" x="5665788" y="1260475"/>
          <p14:tracePt t="6999" x="5661025" y="1265238"/>
          <p14:tracePt t="7016" x="5654675" y="1265238"/>
          <p14:tracePt t="7033" x="5649913" y="1265238"/>
          <p14:tracePt t="8105" x="5641975" y="1265238"/>
          <p14:tracePt t="8319" x="5638800" y="1268413"/>
          <p14:tracePt t="8330" x="5635625" y="1273175"/>
          <p14:tracePt t="8366" x="5622925" y="1276350"/>
          <p14:tracePt t="8383" x="5619750" y="1279525"/>
          <p14:tracePt t="8399" x="5608638" y="1279525"/>
          <p14:tracePt t="8416" x="5603875" y="1279525"/>
          <p14:tracePt t="8432" x="5592763" y="1287463"/>
          <p14:tracePt t="8449" x="5581650" y="1287463"/>
          <p14:tracePt t="8466" x="5562600" y="1295400"/>
          <p14:tracePt t="8482" x="5551488" y="1303338"/>
          <p14:tracePt t="8499" x="5524500" y="1314450"/>
          <p14:tracePt t="8516" x="5505450" y="1317625"/>
          <p14:tracePt t="8533" x="5467350" y="1330325"/>
          <p14:tracePt t="8549" x="5448300" y="1336675"/>
          <p14:tracePt t="8566" x="5402263" y="1349375"/>
          <p14:tracePt t="8582" x="5380038" y="1352550"/>
          <p14:tracePt t="8600" x="5334000" y="1363663"/>
          <p14:tracePt t="8616" x="5299075" y="1371600"/>
          <p14:tracePt t="8633" x="5265738" y="1379538"/>
          <p14:tracePt t="8649" x="5200650" y="1390650"/>
          <p14:tracePt t="8666" x="5165725" y="1398588"/>
          <p14:tracePt t="8682" x="5121275" y="1409700"/>
          <p14:tracePt t="8699" x="5086350" y="1417638"/>
          <p14:tracePt t="8716" x="5029200" y="1428750"/>
          <p14:tracePt t="8733" x="4987925" y="1436688"/>
          <p14:tracePt t="8749" x="4903788" y="1450975"/>
          <p14:tracePt t="8766" x="4857750" y="1458913"/>
          <p14:tracePt t="8782" x="4792663" y="1463675"/>
          <p14:tracePt t="8799" x="4770438" y="1470025"/>
          <p14:tracePt t="8816" x="4724400" y="1482725"/>
          <p14:tracePt t="8833" x="4683125" y="1489075"/>
          <p14:tracePt t="8849" x="4594225" y="1504950"/>
          <p14:tracePt t="8866" x="4552950" y="1504950"/>
          <p14:tracePt t="8882" x="4468813" y="1501775"/>
          <p14:tracePt t="8899" x="4438650" y="1501775"/>
          <p14:tracePt t="8916" x="4392613" y="1501775"/>
          <p14:tracePt t="8933" x="4362450" y="1501775"/>
          <p14:tracePt t="8949" x="4278313" y="1485900"/>
          <p14:tracePt t="8966" x="4225925" y="1477963"/>
          <p14:tracePt t="8982" x="4141788" y="1463675"/>
          <p14:tracePt t="8999" x="4098925" y="1463675"/>
          <p14:tracePt t="9016" x="4041775" y="1455738"/>
          <p14:tracePt t="9032" x="4019550" y="1455738"/>
          <p14:tracePt t="9050" x="3973513" y="1458913"/>
          <p14:tracePt t="9066" x="3951288" y="1458913"/>
          <p14:tracePt t="9082" x="3921125" y="1466850"/>
          <p14:tracePt t="9099" x="3867150" y="1466850"/>
          <p14:tracePt t="9116" x="3844925" y="1466850"/>
          <p14:tracePt t="9132" x="3802063" y="1470025"/>
          <p14:tracePt t="9149" x="3787775" y="1470025"/>
          <p14:tracePt t="9166" x="3752850" y="1482725"/>
          <p14:tracePt t="9182" x="3736975" y="1489075"/>
          <p14:tracePt t="9199" x="3703638" y="1489075"/>
          <p14:tracePt t="9216" x="3687763" y="1493838"/>
          <p14:tracePt t="9232" x="3660775" y="1493838"/>
          <p14:tracePt t="9249" x="3657600" y="1493838"/>
          <p14:tracePt t="9266" x="3646488" y="1493838"/>
          <p14:tracePt t="9283" x="3627438" y="1493838"/>
          <p14:tracePt t="9299" x="3597275" y="1493838"/>
          <p14:tracePt t="9316" x="3578225" y="1493838"/>
          <p14:tracePt t="9333" x="3546475" y="1497013"/>
          <p14:tracePt t="9349" x="3535363" y="1497013"/>
          <p14:tracePt t="9366" x="3516313" y="1497013"/>
          <p14:tracePt t="9382" x="3513138" y="1497013"/>
          <p14:tracePt t="9399" x="3497263" y="1504950"/>
          <p14:tracePt t="9416" x="3494088" y="1504950"/>
          <p14:tracePt t="9433" x="3486150" y="1504950"/>
          <p14:tracePt t="9975" x="3489325" y="1504950"/>
          <p14:tracePt t="9995" x="3494088" y="1504950"/>
          <p14:tracePt t="10018" x="3497263" y="1504950"/>
          <p14:tracePt t="10468" x="3505200" y="1504950"/>
          <p14:tracePt t="10480" x="3508375" y="1504950"/>
          <p14:tracePt t="10490" x="3513138" y="1504950"/>
          <p14:tracePt t="10499" x="3516313" y="1504950"/>
          <p14:tracePt t="10516" x="3527425" y="1504950"/>
          <p14:tracePt t="10532" x="3535363" y="1504950"/>
          <p14:tracePt t="10549" x="3543300" y="1504950"/>
          <p14:tracePt t="10566" x="3546475" y="1504950"/>
          <p14:tracePt t="10582" x="3562350" y="1504950"/>
          <p14:tracePt t="10599" x="3570288" y="1504950"/>
          <p14:tracePt t="10616" x="3589338" y="1504950"/>
          <p14:tracePt t="10632" x="3600450" y="1504950"/>
          <p14:tracePt t="10649" x="3627438" y="1504950"/>
          <p14:tracePt t="10666" x="3635375" y="1504950"/>
          <p14:tracePt t="10683" x="3668713" y="1504950"/>
          <p14:tracePt t="10699" x="3692525" y="1512888"/>
          <p14:tracePt t="10716" x="3749675" y="1524000"/>
          <p14:tracePt t="10732" x="3779838" y="1531938"/>
          <p14:tracePt t="10749" x="3848100" y="1543050"/>
          <p14:tracePt t="10766" x="3883025" y="1550988"/>
          <p14:tracePt t="10782" x="3943350" y="1550988"/>
          <p14:tracePt t="10799" x="3965575" y="1550988"/>
          <p14:tracePt t="10816" x="4019550" y="1546225"/>
          <p14:tracePt t="10832" x="4038600" y="1543050"/>
          <p14:tracePt t="10850" x="4065588" y="1531938"/>
          <p14:tracePt t="10866" x="4073525" y="1527175"/>
          <p14:tracePt t="10883" x="4079875" y="1527175"/>
          <p14:tracePt t="10899" x="4087813" y="1527175"/>
          <p14:tracePt t="10916" x="4092575" y="1520825"/>
          <p14:tracePt t="10932" x="4095750" y="1520825"/>
          <p14:tracePt t="11188" x="4098925" y="1520825"/>
          <p14:tracePt t="11190" x="4103688" y="1520825"/>
          <p14:tracePt t="11232" x="4122738" y="1516063"/>
          <p14:tracePt t="11249" x="4125913" y="1516063"/>
          <p14:tracePt t="11266" x="4133850" y="1516063"/>
          <p14:tracePt t="12684" x="4137025" y="1516063"/>
          <p14:tracePt t="12686" x="4160838" y="1512888"/>
          <p14:tracePt t="12699" x="4213225" y="1504950"/>
          <p14:tracePt t="12716" x="4251325" y="1504950"/>
          <p14:tracePt t="12732" x="4346575" y="1508125"/>
          <p14:tracePt t="12749" x="4389438" y="1508125"/>
          <p14:tracePt t="12766" x="4449763" y="1508125"/>
          <p14:tracePt t="12782" x="4473575" y="1508125"/>
          <p14:tracePt t="12799" x="4537075" y="1520825"/>
          <p14:tracePt t="12816" x="4572000" y="1527175"/>
          <p14:tracePt t="12832" x="4637088" y="1543050"/>
          <p14:tracePt t="12849" x="4659313" y="1543050"/>
          <p14:tracePt t="12866" x="4705350" y="1543050"/>
          <p14:tracePt t="12882" x="4724400" y="1543050"/>
          <p14:tracePt t="12899" x="4770438" y="1543050"/>
          <p14:tracePt t="12916" x="4792663" y="1543050"/>
          <p14:tracePt t="12932" x="4838700" y="1554163"/>
          <p14:tracePt t="12949" x="4854575" y="1558925"/>
          <p14:tracePt t="12966" x="4887913" y="1570038"/>
          <p14:tracePt t="12982" x="4899025" y="1570038"/>
          <p14:tracePt t="12999" x="4911725" y="1570038"/>
          <p14:tracePt t="13032" x="4892675" y="1570038"/>
          <p14:tracePt t="13049" x="4887913" y="1570038"/>
          <p14:tracePt t="13066" x="4887913" y="1565275"/>
          <p14:tracePt t="13462" x="4895850" y="1570038"/>
          <p14:tracePt t="13471" x="4899025" y="1570038"/>
          <p14:tracePt t="13505" x="4903788" y="1570038"/>
          <p14:tracePt t="13517" x="4903788" y="1573213"/>
          <p14:tracePt t="13528" x="4903788" y="1581150"/>
          <p14:tracePt t="13539" x="4922838" y="1581150"/>
          <p14:tracePt t="13550" x="4945063" y="1581150"/>
          <p14:tracePt t="13566" x="4975225" y="1581150"/>
          <p14:tracePt t="13582" x="4991100" y="1581150"/>
          <p14:tracePt t="13599" x="5026025" y="1573213"/>
          <p14:tracePt t="13616" x="5037138" y="1565275"/>
          <p14:tracePt t="13632" x="5045075" y="1558925"/>
          <p14:tracePt t="13649" x="5048250" y="1558925"/>
          <p14:tracePt t="13666" x="5059363" y="1558925"/>
          <p14:tracePt t="13682" x="5067300" y="1558925"/>
          <p14:tracePt t="13699" x="5094288" y="1558925"/>
          <p14:tracePt t="13716" x="5108575" y="1558925"/>
          <p14:tracePt t="13732" x="5143500" y="1558925"/>
          <p14:tracePt t="13749" x="5165725" y="1558925"/>
          <p14:tracePt t="13766" x="5235575" y="1558925"/>
          <p14:tracePt t="13782" x="5280025" y="1562100"/>
          <p14:tracePt t="13799" x="5364163" y="1577975"/>
          <p14:tracePt t="13816" x="5407025" y="1584325"/>
          <p14:tracePt t="13832" x="5483225" y="1589088"/>
          <p14:tracePt t="13849" x="5513388" y="1589088"/>
          <p14:tracePt t="13866" x="5600700" y="1603375"/>
          <p14:tracePt t="13882" x="5641975" y="1611313"/>
          <p14:tracePt t="13899" x="5726113" y="1627188"/>
          <p14:tracePt t="13916" x="5761038" y="1630363"/>
          <p14:tracePt t="13932" x="5794375" y="1638300"/>
          <p14:tracePt t="13949" x="5802313" y="1641475"/>
          <p14:tracePt t="13966" x="5813425" y="1641475"/>
          <p14:tracePt t="14371" x="5813425" y="1646238"/>
          <p14:tracePt t="14832" x="5810250" y="1646238"/>
          <p14:tracePt t="14835" x="5807075" y="1646238"/>
          <p14:tracePt t="14878" x="5802313" y="1646238"/>
          <p14:tracePt t="14889" x="5799138" y="1646238"/>
          <p14:tracePt t="14900" x="5794375" y="1646238"/>
          <p14:tracePt t="14911" x="5791200" y="1646238"/>
          <p14:tracePt t="15046" x="5788025" y="1646238"/>
          <p14:tracePt t="15058" x="5780088" y="1646238"/>
          <p14:tracePt t="15080" x="5775325" y="1646238"/>
          <p14:tracePt t="15091" x="5772150" y="1654175"/>
          <p14:tracePt t="15103" x="5768975" y="1654175"/>
          <p14:tracePt t="15116" x="5761038" y="1657350"/>
          <p14:tracePt t="15132" x="5749925" y="1660525"/>
          <p14:tracePt t="15149" x="5715000" y="1673225"/>
          <p14:tracePt t="15166" x="5699125" y="1673225"/>
          <p14:tracePt t="15182" x="5654675" y="1679575"/>
          <p14:tracePt t="15199" x="5630863" y="1684338"/>
          <p14:tracePt t="15216" x="5554663" y="1698625"/>
          <p14:tracePt t="15232" x="5508625" y="1706563"/>
          <p14:tracePt t="15249" x="5426075" y="1711325"/>
          <p14:tracePt t="15266" x="5383213" y="1717675"/>
          <p14:tracePt t="15282" x="5295900" y="1741488"/>
          <p14:tracePt t="15299" x="5246688" y="1749425"/>
          <p14:tracePt t="15316" x="5108575" y="1771650"/>
          <p14:tracePt t="15332" x="5037138" y="1779588"/>
          <p14:tracePt t="15350" x="4914900" y="1793875"/>
          <p14:tracePt t="15366" x="4841875" y="1806575"/>
          <p14:tracePt t="15382" x="4770438" y="1812925"/>
          <p14:tracePt t="15399" x="4637088" y="1828800"/>
          <p14:tracePt t="15416" x="4564063" y="1836738"/>
          <p14:tracePt t="15432" x="4389438" y="1851025"/>
          <p14:tracePt t="15449" x="4308475" y="1858963"/>
          <p14:tracePt t="15466" x="4144963" y="1878013"/>
          <p14:tracePt t="15482" x="4073525" y="1885950"/>
          <p14:tracePt t="15499" x="3946525" y="1908175"/>
          <p14:tracePt t="15516" x="3886200" y="1916113"/>
          <p14:tracePt t="15532" x="3752850" y="1924050"/>
          <p14:tracePt t="15549" x="3698875" y="1924050"/>
          <p14:tracePt t="15566" x="3578225" y="1931988"/>
          <p14:tracePt t="15582" x="3524250" y="1939925"/>
          <p14:tracePt t="15599" x="3440113" y="1946275"/>
          <p14:tracePt t="15616" x="3398838" y="1946275"/>
          <p14:tracePt t="15632" x="3325813" y="1946275"/>
          <p14:tracePt t="15649" x="3284538" y="1943100"/>
          <p14:tracePt t="15666" x="3189288" y="1927225"/>
          <p14:tracePt t="15682" x="3146425" y="1920875"/>
          <p14:tracePt t="15699" x="3059113" y="1908175"/>
          <p14:tracePt t="15716" x="3017838" y="1901825"/>
          <p14:tracePt t="15732" x="2952750" y="1893888"/>
          <p14:tracePt t="15749" x="2930525" y="1893888"/>
          <p14:tracePt t="15766" x="2865438" y="1885950"/>
          <p14:tracePt t="15782" x="2835275" y="1885950"/>
          <p14:tracePt t="15799" x="2811463" y="1885950"/>
          <p14:tracePt t="15816" x="2765425" y="1885950"/>
          <p14:tracePt t="15832" x="2751138" y="1885950"/>
          <p14:tracePt t="15849" x="2716213" y="1885950"/>
          <p14:tracePt t="15866" x="2693988" y="1885950"/>
          <p14:tracePt t="15882" x="2655888" y="1882775"/>
          <p14:tracePt t="15899" x="2640013" y="1882775"/>
          <p14:tracePt t="15916" x="2625725" y="1878013"/>
          <p14:tracePt t="15932" x="2617788" y="1878013"/>
          <p14:tracePt t="15949" x="2606675" y="1878013"/>
          <p14:tracePt t="15966" x="2601913" y="1878013"/>
          <p14:tracePt t="15982" x="2593975" y="1878013"/>
          <p14:tracePt t="15999" x="2590800" y="1878013"/>
          <p14:tracePt t="16016" x="2579688" y="1878013"/>
          <p14:tracePt t="16081" x="2574925" y="1878013"/>
          <p14:tracePt t="16093" x="2571750" y="1882775"/>
          <p14:tracePt t="16104" x="2568575" y="1882775"/>
          <p14:tracePt t="16239" x="2568575" y="1885950"/>
          <p14:tracePt t="16250" x="2568575" y="1889125"/>
          <p14:tracePt t="16262" x="2568575" y="1893888"/>
          <p14:tracePt t="16273" x="2568575" y="1897063"/>
          <p14:tracePt t="16284" x="2568575" y="1905000"/>
          <p14:tracePt t="16299" x="2571750" y="1908175"/>
          <p14:tracePt t="16316" x="2574925" y="1912938"/>
          <p14:tracePt t="16332" x="2587625" y="1920875"/>
          <p14:tracePt t="16366" x="2590800" y="1920875"/>
          <p14:tracePt t="16407" x="2593975" y="1920875"/>
          <p14:tracePt t="16419" x="2598738" y="1920875"/>
          <p14:tracePt t="16430" x="2601913" y="1920875"/>
          <p14:tracePt t="16441" x="2606675" y="1924050"/>
          <p14:tracePt t="16464" x="2613025" y="1924050"/>
          <p14:tracePt t="16475" x="2617788" y="1924050"/>
          <p14:tracePt t="16486" x="2620963" y="1924050"/>
          <p14:tracePt t="16499" x="2628900" y="1931988"/>
          <p14:tracePt t="16516" x="2647950" y="1935163"/>
          <p14:tracePt t="16532" x="2678113" y="1943100"/>
          <p14:tracePt t="16549" x="2697163" y="1946275"/>
          <p14:tracePt t="16566" x="2732088" y="1958975"/>
          <p14:tracePt t="16582" x="2746375" y="1962150"/>
          <p14:tracePt t="16599" x="2781300" y="1970088"/>
          <p14:tracePt t="16616" x="2789238" y="1973263"/>
          <p14:tracePt t="16632" x="2811463" y="1973263"/>
          <p14:tracePt t="16649" x="2819400" y="1973263"/>
          <p14:tracePt t="16666" x="2827338" y="1973263"/>
          <p14:tracePt t="16682" x="2835275" y="1973263"/>
          <p14:tracePt t="16699" x="2838450" y="1973263"/>
          <p14:tracePt t="16716" x="2841625" y="1973263"/>
          <p14:tracePt t="16749" x="2849563" y="1978025"/>
          <p14:tracePt t="16766" x="2854325" y="1978025"/>
          <p14:tracePt t="16782" x="2860675" y="1981200"/>
          <p14:tracePt t="16799" x="2868613" y="1981200"/>
          <p14:tracePt t="16816" x="2873375" y="1981200"/>
          <p14:tracePt t="18232" x="2884488" y="1981200"/>
          <p14:tracePt t="18249" x="2917825" y="1978025"/>
          <p14:tracePt t="18266" x="2982913" y="1970088"/>
          <p14:tracePt t="18282" x="3032125" y="1970088"/>
          <p14:tracePt t="18299" x="3146425" y="1981200"/>
          <p14:tracePt t="18316" x="3208338" y="1989138"/>
          <p14:tracePt t="18332" x="3352800" y="1989138"/>
          <p14:tracePt t="18349" x="3432175" y="1997075"/>
          <p14:tracePt t="18366" x="3597275" y="2003425"/>
          <p14:tracePt t="18382" x="3687763" y="2003425"/>
          <p14:tracePt t="18399" x="3840163" y="2011363"/>
          <p14:tracePt t="18416" x="3913188" y="2011363"/>
          <p14:tracePt t="18432" x="4022725" y="2008188"/>
          <p14:tracePt t="18449" x="4076700" y="2000250"/>
          <p14:tracePt t="18466" x="4141788" y="1997075"/>
          <p14:tracePt t="18482" x="4164013" y="1989138"/>
          <p14:tracePt t="18499" x="4191000" y="1984375"/>
          <p14:tracePt t="18516" x="4237038" y="1978025"/>
          <p14:tracePt t="18532" x="4259263" y="1978025"/>
          <p14:tracePt t="18549" x="4297363" y="1973263"/>
          <p14:tracePt t="18566" x="4313238" y="1973263"/>
          <p14:tracePt t="18582" x="4346575" y="1962150"/>
          <p14:tracePt t="18599" x="4365625" y="1954213"/>
          <p14:tracePt t="18616" x="4397375" y="1951038"/>
          <p14:tracePt t="18632" x="4411663" y="1951038"/>
          <p14:tracePt t="18649" x="4457700" y="1951038"/>
          <p14:tracePt t="18666" x="4479925" y="1951038"/>
          <p14:tracePt t="18682" x="4525963" y="1951038"/>
          <p14:tracePt t="18699" x="4552950" y="1951038"/>
          <p14:tracePt t="18716" x="4591050" y="1951038"/>
          <p14:tracePt t="18732" x="4606925" y="1951038"/>
          <p14:tracePt t="18749" x="4640263" y="1951038"/>
          <p14:tracePt t="18766" x="4656138" y="1951038"/>
          <p14:tracePt t="18782" x="4689475" y="1958975"/>
          <p14:tracePt t="18799" x="4697413" y="1958975"/>
          <p14:tracePt t="18816" x="4716463" y="1958975"/>
          <p14:tracePt t="18832" x="4727575" y="1958975"/>
          <p14:tracePt t="18849" x="4746625" y="1958975"/>
          <p14:tracePt t="18866" x="4759325" y="1958975"/>
          <p14:tracePt t="18882" x="4778375" y="1958975"/>
          <p14:tracePt t="18899" x="4792663" y="1958975"/>
          <p14:tracePt t="18916" x="4827588" y="1958975"/>
          <p14:tracePt t="18932" x="4841875" y="1958975"/>
          <p14:tracePt t="18950" x="4873625" y="1958975"/>
          <p14:tracePt t="18966" x="4892675" y="1958975"/>
          <p14:tracePt t="18982" x="4906963" y="1958975"/>
          <p14:tracePt t="18999" x="4937125" y="1958975"/>
          <p14:tracePt t="19016" x="4956175" y="1958975"/>
          <p14:tracePt t="19032" x="4987925" y="1958975"/>
          <p14:tracePt t="19049" x="5006975" y="1958975"/>
          <p14:tracePt t="19066" x="5037138" y="1958975"/>
          <p14:tracePt t="19082" x="5051425" y="1951038"/>
          <p14:tracePt t="19099" x="5086350" y="1946275"/>
          <p14:tracePt t="19116" x="5097463" y="1946275"/>
          <p14:tracePt t="19132" x="5124450" y="1946275"/>
          <p14:tracePt t="19149" x="5132388" y="1939925"/>
          <p14:tracePt t="19166" x="5159375" y="1939925"/>
          <p14:tracePt t="19182" x="5173663" y="1939925"/>
          <p14:tracePt t="19199" x="5200650" y="1935163"/>
          <p14:tracePt t="19216" x="5211763" y="1935163"/>
          <p14:tracePt t="19232" x="5230813" y="1935163"/>
          <p14:tracePt t="19249" x="5241925" y="1935163"/>
          <p14:tracePt t="19266" x="5265738" y="1935163"/>
          <p14:tracePt t="19282" x="5276850" y="1935163"/>
          <p14:tracePt t="19299" x="5292725" y="1927225"/>
          <p14:tracePt t="19316" x="5295900" y="1927225"/>
          <p14:tracePt t="19332" x="5311775" y="1924050"/>
          <p14:tracePt t="19349" x="5314950" y="1924050"/>
          <p14:tracePt t="19366" x="5326063" y="1924050"/>
          <p14:tracePt t="19382" x="5337175" y="1924050"/>
          <p14:tracePt t="19399" x="5345113" y="1924050"/>
          <p14:tracePt t="19416" x="5368925" y="1920875"/>
          <p14:tracePt t="19432" x="5375275" y="1916113"/>
          <p14:tracePt t="19449" x="5399088" y="1908175"/>
          <p14:tracePt t="19466" x="5407025" y="1908175"/>
          <p14:tracePt t="19482" x="5432425" y="1908175"/>
          <p14:tracePt t="19499" x="5448300" y="1908175"/>
          <p14:tracePt t="19516" x="5494338" y="1912938"/>
          <p14:tracePt t="19532" x="5521325" y="1916113"/>
          <p14:tracePt t="19549" x="5551488" y="1916113"/>
          <p14:tracePt t="19566" x="5565775" y="1916113"/>
          <p14:tracePt t="19582" x="5608638" y="1916113"/>
          <p14:tracePt t="19599" x="5622925" y="1916113"/>
          <p14:tracePt t="19616" x="5654675" y="1916113"/>
          <p14:tracePt t="19632" x="5673725" y="1916113"/>
          <p14:tracePt t="19649" x="5711825" y="1916113"/>
          <p14:tracePt t="19666" x="5734050" y="1916113"/>
          <p14:tracePt t="19682" x="5780088" y="1916113"/>
          <p14:tracePt t="19699" x="5802313" y="1916113"/>
          <p14:tracePt t="19716" x="5840413" y="1908175"/>
          <p14:tracePt t="19732" x="5859463" y="1908175"/>
          <p14:tracePt t="19749" x="5889625" y="1905000"/>
          <p14:tracePt t="19766" x="5908675" y="1905000"/>
          <p14:tracePt t="19782" x="5940425" y="1905000"/>
          <p14:tracePt t="19799" x="5959475" y="1905000"/>
          <p14:tracePt t="19816" x="5989638" y="1905000"/>
          <p14:tracePt t="19832" x="6003925" y="1905000"/>
          <p14:tracePt t="19849" x="6027738" y="1897063"/>
          <p14:tracePt t="19866" x="6035675" y="1897063"/>
          <p14:tracePt t="19882" x="6046788" y="1893888"/>
          <p14:tracePt t="19899" x="6065838" y="1889125"/>
          <p14:tracePt t="19916" x="6076950" y="1882775"/>
          <p14:tracePt t="19932" x="6084888" y="1878013"/>
          <p14:tracePt t="19949" x="6088063" y="1878013"/>
          <p14:tracePt t="19966" x="6099175" y="1874838"/>
          <p14:tracePt t="19982" x="6103938" y="1874838"/>
          <p14:tracePt t="19999" x="6115050" y="1874838"/>
          <p14:tracePt t="20016" x="6126163" y="1870075"/>
          <p14:tracePt t="20032" x="6145213" y="1870075"/>
          <p14:tracePt t="20049" x="6156325" y="1870075"/>
          <p14:tracePt t="20066" x="6175375" y="1863725"/>
          <p14:tracePt t="20082" x="6188075" y="1863725"/>
          <p14:tracePt t="20099" x="6207125" y="1863725"/>
          <p14:tracePt t="20116" x="6213475" y="1863725"/>
          <p14:tracePt t="20132" x="6240463" y="1863725"/>
          <p14:tracePt t="20149" x="6256338" y="1863725"/>
          <p14:tracePt t="20166" x="6289675" y="1863725"/>
          <p14:tracePt t="20182" x="6305550" y="1863725"/>
          <p14:tracePt t="20199" x="6332538" y="1863725"/>
          <p14:tracePt t="20216" x="6343650" y="1863725"/>
          <p14:tracePt t="20232" x="6381750" y="1870075"/>
          <p14:tracePt t="20249" x="6397625" y="1878013"/>
          <p14:tracePt t="20266" x="6438900" y="1889125"/>
          <p14:tracePt t="20282" x="6454775" y="1893888"/>
          <p14:tracePt t="20300" x="6480175" y="1893888"/>
          <p14:tracePt t="20316" x="6496050" y="1893888"/>
          <p14:tracePt t="20332" x="6515100" y="1901825"/>
          <p14:tracePt t="20349" x="6553200" y="1905000"/>
          <p14:tracePt t="20366" x="6575425" y="1912938"/>
          <p14:tracePt t="20382" x="6610350" y="1916113"/>
          <p14:tracePt t="20399" x="6626225" y="1916113"/>
          <p14:tracePt t="20416" x="6648450" y="1916113"/>
          <p14:tracePt t="20432" x="6656388" y="1916113"/>
          <p14:tracePt t="20449" x="6675438" y="1924050"/>
          <p14:tracePt t="20466" x="6694488" y="1927225"/>
          <p14:tracePt t="20482" x="6727825" y="1939925"/>
          <p14:tracePt t="20499" x="6735763" y="1943100"/>
          <p14:tracePt t="20516" x="6754813" y="1943100"/>
          <p14:tracePt t="20532" x="6762750" y="1943100"/>
          <p14:tracePt t="20549" x="6773863" y="1943100"/>
          <p14:tracePt t="20566" x="6778625" y="1943100"/>
          <p14:tracePt t="20582" x="6797675" y="1951038"/>
          <p14:tracePt t="20599" x="6808788" y="1954213"/>
          <p14:tracePt t="20616" x="6827838" y="1958975"/>
          <p14:tracePt t="20633" x="6831013" y="1958975"/>
          <p14:tracePt t="20649" x="6842125" y="1962150"/>
          <p14:tracePt t="20666" x="6846888" y="1962150"/>
          <p14:tracePt t="20682" x="6854825" y="1962150"/>
          <p14:tracePt t="20699" x="6858000" y="1962150"/>
          <p14:tracePt t="20716" x="6869113" y="1962150"/>
          <p14:tracePt t="20732" x="6873875" y="1962150"/>
          <p14:tracePt t="20749" x="6877050" y="1962150"/>
          <p14:tracePt t="20766" x="6880225" y="1962150"/>
          <p14:tracePt t="23315" x="6869113" y="1970088"/>
          <p14:tracePt t="23326" x="6858000" y="1973263"/>
          <p14:tracePt t="23338" x="6842125" y="1981200"/>
          <p14:tracePt t="23349" x="6831013" y="1984375"/>
          <p14:tracePt t="23366" x="6819900" y="1989138"/>
          <p14:tracePt t="23382" x="6800850" y="2000250"/>
          <p14:tracePt t="23399" x="6789738" y="2000250"/>
          <p14:tracePt t="23416" x="6743700" y="2011363"/>
          <p14:tracePt t="23432" x="6721475" y="2019300"/>
          <p14:tracePt t="23449" x="6694488" y="2022475"/>
          <p14:tracePt t="23466" x="6664325" y="2035175"/>
          <p14:tracePt t="23482" x="6645275" y="2041525"/>
          <p14:tracePt t="23499" x="6618288" y="2041525"/>
          <p14:tracePt t="23516" x="6602413" y="2046288"/>
          <p14:tracePt t="23532" x="6545263" y="2057400"/>
          <p14:tracePt t="23549" x="6503988" y="2065338"/>
          <p14:tracePt t="23566" x="6419850" y="2079625"/>
          <p14:tracePt t="23582" x="6373813" y="2087563"/>
          <p14:tracePt t="23599" x="6308725" y="2098675"/>
          <p14:tracePt t="23616" x="6275388" y="2106613"/>
          <p14:tracePt t="23632" x="6180138" y="2122488"/>
          <p14:tracePt t="23649" x="6107113" y="2130425"/>
          <p14:tracePt t="23666" x="5946775" y="2144713"/>
          <p14:tracePt t="23682" x="5864225" y="2152650"/>
          <p14:tracePt t="23699" x="5730875" y="2171700"/>
          <p14:tracePt t="23716" x="5657850" y="2179638"/>
          <p14:tracePt t="23732" x="5502275" y="2201863"/>
          <p14:tracePt t="23749" x="5421313" y="2209800"/>
          <p14:tracePt t="23766" x="5227638" y="2228850"/>
          <p14:tracePt t="23782" x="5127625" y="2236788"/>
          <p14:tracePt t="23799" x="4964113" y="2251075"/>
          <p14:tracePt t="23816" x="4879975" y="2259013"/>
          <p14:tracePt t="23832" x="4716463" y="2266950"/>
          <p14:tracePt t="23849" x="4637088" y="2266950"/>
          <p14:tracePt t="23866" x="4476750" y="2266950"/>
          <p14:tracePt t="23882" x="4392613" y="2278063"/>
          <p14:tracePt t="23899" x="4321175" y="2278063"/>
          <p14:tracePt t="23916" x="4217988" y="2293938"/>
          <p14:tracePt t="23932" x="4175125" y="2293938"/>
          <p14:tracePt t="23949" x="4098925" y="2305050"/>
          <p14:tracePt t="23965" x="4068763" y="2312988"/>
          <p14:tracePt t="23982" x="4019550" y="2316163"/>
          <p14:tracePt t="23999" x="3997325" y="2324100"/>
          <p14:tracePt t="24015" x="3959225" y="2324100"/>
          <p14:tracePt t="24032" x="3935413" y="2327275"/>
          <p14:tracePt t="24049" x="3908425" y="2335213"/>
          <p14:tracePt t="24066" x="3897313" y="2335213"/>
          <p14:tracePt t="24082" x="3889375" y="2339975"/>
          <p14:tracePt t="24099" x="3886200" y="2339975"/>
          <p14:tracePt t="24116" x="3867150" y="2343150"/>
          <p14:tracePt t="24132" x="3848100" y="2351088"/>
          <p14:tracePt t="24149" x="3817938" y="2362200"/>
          <p14:tracePt t="24166" x="3798888" y="2365375"/>
          <p14:tracePt t="24182" x="3783013" y="2378075"/>
          <p14:tracePt t="24199" x="3779838" y="2378075"/>
          <p14:tracePt t="24216" x="3771900" y="2378075"/>
          <p14:tracePt t="24232" x="3768725" y="2378075"/>
          <p14:tracePt t="24249" x="3756025" y="2378075"/>
          <p14:tracePt t="24266" x="3752850" y="2378075"/>
          <p14:tracePt t="24282" x="3744913" y="2381250"/>
          <p14:tracePt t="24299" x="3741738" y="2381250"/>
          <p14:tracePt t="24315" x="3736975" y="2381250"/>
          <p14:tracePt t="26657" x="3744913" y="2384425"/>
          <p14:tracePt t="26667" x="3752850" y="2389188"/>
          <p14:tracePt t="26682" x="3775075" y="2403475"/>
          <p14:tracePt t="26699" x="3787775" y="2408238"/>
          <p14:tracePt t="26716" x="3806825" y="2419350"/>
          <p14:tracePt t="26732" x="3810000" y="2419350"/>
          <p14:tracePt t="26749" x="3821113" y="2419350"/>
          <p14:tracePt t="26766" x="3825875" y="2419350"/>
          <p14:tracePt t="26782" x="3829050" y="2419350"/>
          <p14:tracePt t="26799" x="3832225" y="2419350"/>
          <p14:tracePt t="26816" x="3840163" y="2419350"/>
          <p14:tracePt t="26832" x="3844925" y="2419350"/>
          <p14:tracePt t="26849" x="3856038" y="2419350"/>
          <p14:tracePt t="26865" x="3859213" y="2419350"/>
          <p14:tracePt t="26882" x="3863975" y="2419350"/>
          <p14:tracePt t="27839" x="3867150" y="2419350"/>
          <p14:tracePt t="27849" x="3883025" y="2419350"/>
          <p14:tracePt t="27860" x="3905250" y="2419350"/>
          <p14:tracePt t="27872" x="3935413" y="2419350"/>
          <p14:tracePt t="27884" x="3965575" y="2419350"/>
          <p14:tracePt t="27899" x="4019550" y="2419350"/>
          <p14:tracePt t="27916" x="4141788" y="2419350"/>
          <p14:tracePt t="27932" x="4183063" y="2419350"/>
          <p14:tracePt t="27949" x="4244975" y="2419350"/>
          <p14:tracePt t="27965" x="4378325" y="2422525"/>
          <p14:tracePt t="27982" x="4457700" y="2430463"/>
          <p14:tracePt t="27999" x="4591050" y="2438400"/>
          <p14:tracePt t="28015" x="4632325" y="2438400"/>
          <p14:tracePt t="28032" x="4705350" y="2446338"/>
          <p14:tracePt t="28049" x="4727575" y="2446338"/>
          <p14:tracePt t="28065" x="4811713" y="2454275"/>
          <p14:tracePt t="28082" x="4849813" y="2454275"/>
          <p14:tracePt t="28099" x="4903788" y="2454275"/>
          <p14:tracePt t="28115" x="4926013" y="2454275"/>
          <p14:tracePt t="28132" x="4972050" y="2454275"/>
          <p14:tracePt t="28149" x="4994275" y="2454275"/>
          <p14:tracePt t="28165" x="5040313" y="2454275"/>
          <p14:tracePt t="28182" x="5070475" y="2454275"/>
          <p14:tracePt t="28199" x="5143500" y="2454275"/>
          <p14:tracePt t="28215" x="5184775" y="2454275"/>
          <p14:tracePt t="28232" x="5238750" y="2454275"/>
          <p14:tracePt t="28249" x="5260975" y="2454275"/>
          <p14:tracePt t="28265" x="5307013" y="2454275"/>
          <p14:tracePt t="28282" x="5326063" y="2454275"/>
          <p14:tracePt t="28299" x="5356225" y="2454275"/>
          <p14:tracePt t="28315" x="5375275" y="2449513"/>
          <p14:tracePt t="28332" x="5402263" y="2441575"/>
          <p14:tracePt t="28349" x="5407025" y="2441575"/>
          <p14:tracePt t="28366" x="5413375" y="2435225"/>
          <p14:tracePt t="28382" x="5426075" y="2435225"/>
          <p14:tracePt t="28399" x="5432425" y="2430463"/>
          <p14:tracePt t="28415" x="5467350" y="2419350"/>
          <p14:tracePt t="28432" x="5486400" y="2416175"/>
          <p14:tracePt t="28449" x="5513388" y="2403475"/>
          <p14:tracePt t="28465" x="5521325" y="2403475"/>
          <p14:tracePt t="28482" x="5540375" y="2403475"/>
          <p14:tracePt t="28499" x="5551488" y="2403475"/>
          <p14:tracePt t="28515" x="5570538" y="2403475"/>
          <p14:tracePt t="28532" x="5584825" y="2403475"/>
          <p14:tracePt t="28549" x="5619750" y="2403475"/>
          <p14:tracePt t="28565" x="5627688" y="2403475"/>
          <p14:tracePt t="28582" x="5641975" y="2403475"/>
          <p14:tracePt t="32562" x="5627688" y="2408238"/>
          <p14:tracePt t="32574" x="5611813" y="2419350"/>
          <p14:tracePt t="32585" x="5592763" y="2430463"/>
          <p14:tracePt t="32599" x="5578475" y="2438400"/>
          <p14:tracePt t="32615" x="5565775" y="2441575"/>
          <p14:tracePt t="32632" x="5543550" y="2454275"/>
          <p14:tracePt t="32649" x="5535613" y="2457450"/>
          <p14:tracePt t="32665" x="5502275" y="2468563"/>
          <p14:tracePt t="32682" x="5486400" y="2476500"/>
          <p14:tracePt t="32699" x="5464175" y="2484438"/>
          <p14:tracePt t="32715" x="5451475" y="2492375"/>
          <p14:tracePt t="32732" x="5445125" y="2498725"/>
          <p14:tracePt t="32749" x="5440363" y="2498725"/>
          <p14:tracePt t="32765" x="5413375" y="2511425"/>
          <p14:tracePt t="32782" x="5399088" y="2514600"/>
          <p14:tracePt t="32799" x="5349875" y="2525713"/>
          <p14:tracePt t="32815" x="5334000" y="2533650"/>
          <p14:tracePt t="32832" x="5311775" y="2541588"/>
          <p14:tracePt t="32849" x="5303838" y="2549525"/>
          <p14:tracePt t="32865" x="5299075" y="2552700"/>
          <p14:tracePt t="32882" x="5273675" y="2563813"/>
          <p14:tracePt t="32899" x="5235575" y="2563813"/>
          <p14:tracePt t="32915" x="5146675" y="2560638"/>
          <p14:tracePt t="33766" x="5143500" y="2571750"/>
          <p14:tracePt t="33777" x="5143500" y="2568575"/>
          <p14:tracePt t="33811" x="5146675" y="2568575"/>
          <p14:tracePt t="33823" x="5159375" y="2571750"/>
          <p14:tracePt t="33834" x="5162550" y="2571750"/>
          <p14:tracePt t="33845" x="5165725" y="2574925"/>
          <p14:tracePt t="33867" x="5165725" y="2579688"/>
          <p14:tracePt t="33879" x="5170488" y="2582863"/>
          <p14:tracePt t="33890" x="5178425" y="2587625"/>
          <p14:tracePt t="33912" x="5173663" y="2587625"/>
          <p14:tracePt t="33924" x="5165725" y="2587625"/>
          <p14:tracePt t="33935" x="5154613" y="2587625"/>
          <p14:tracePt t="33949" x="5146675" y="2587625"/>
          <p14:tracePt t="33965" x="5143500" y="2587625"/>
          <p14:tracePt t="33982" x="5124450" y="2587625"/>
          <p14:tracePt t="33999" x="5105400" y="2587625"/>
          <p14:tracePt t="34015" x="5075238" y="2587625"/>
          <p14:tracePt t="34032" x="5059363" y="2587625"/>
          <p14:tracePt t="34049" x="5018088" y="2587625"/>
          <p14:tracePt t="34065" x="4994275" y="2587625"/>
          <p14:tracePt t="34082" x="4941888" y="2593975"/>
          <p14:tracePt t="34099" x="4911725" y="2601913"/>
          <p14:tracePt t="34115" x="4846638" y="2606675"/>
          <p14:tracePt t="34132" x="4811713" y="2613025"/>
          <p14:tracePt t="34149" x="4735513" y="2628900"/>
          <p14:tracePt t="34165" x="4694238" y="2636838"/>
          <p14:tracePt t="34182" x="4606925" y="2655888"/>
          <p14:tracePt t="34199" x="4564063" y="2663825"/>
          <p14:tracePt t="34215" x="4476750" y="2693988"/>
          <p14:tracePt t="34232" x="4430713" y="2708275"/>
          <p14:tracePt t="34249" x="4378325" y="2724150"/>
          <p14:tracePt t="34265" x="4270375" y="2754313"/>
          <p14:tracePt t="34282" x="4206875" y="2778125"/>
          <p14:tracePt t="34299" x="4098925" y="2808288"/>
          <p14:tracePt t="34315" x="4046538" y="2822575"/>
          <p14:tracePt t="34317" x="3992563" y="2838450"/>
          <p14:tracePt t="34332" x="3951288" y="2846388"/>
          <p14:tracePt t="34349" x="3897313" y="2860675"/>
          <p14:tracePt t="34365" x="3802063" y="2884488"/>
          <p14:tracePt t="34382" x="3736975" y="2892425"/>
          <p14:tracePt t="34399" x="3635375" y="2906713"/>
          <p14:tracePt t="34416" x="3600450" y="2906713"/>
          <p14:tracePt t="34432" x="3562350" y="2911475"/>
          <p14:tracePt t="34449" x="3551238" y="2911475"/>
          <p14:tracePt t="34465" x="3540125" y="2911475"/>
          <p14:tracePt t="34482" x="3527425" y="2917825"/>
          <p14:tracePt t="34499" x="3508375" y="2922588"/>
          <p14:tracePt t="34515" x="3497263" y="2922588"/>
          <p14:tracePt t="34532" x="3478213" y="2925763"/>
          <p14:tracePt t="34549" x="3475038" y="2930525"/>
          <p14:tracePt t="34565" x="3467100" y="2936875"/>
          <p14:tracePt t="34582" x="3455988" y="2941638"/>
          <p14:tracePt t="34599" x="3409950" y="2952750"/>
          <p14:tracePt t="34615" x="3375025" y="2960688"/>
          <p14:tracePt t="34632" x="3317875" y="2971800"/>
          <p14:tracePt t="34649" x="3303588" y="2974975"/>
          <p14:tracePt t="34666" x="3276600" y="2987675"/>
          <p14:tracePt t="34682" x="3265488" y="2987675"/>
          <p14:tracePt t="34699" x="3249613" y="2994025"/>
          <p14:tracePt t="34715" x="3246438" y="2994025"/>
          <p14:tracePt t="34732" x="3241675" y="2994025"/>
          <p14:tracePt t="34749" x="3238500" y="2994025"/>
          <p14:tracePt t="34902" x="3241675" y="2994025"/>
          <p14:tracePt t="34913" x="3254375" y="2994025"/>
          <p14:tracePt t="34925" x="3268663" y="2990850"/>
          <p14:tracePt t="34936" x="3287713" y="2990850"/>
          <p14:tracePt t="34949" x="3311525" y="2987675"/>
          <p14:tracePt t="34965" x="3333750" y="2979738"/>
          <p14:tracePt t="34982" x="3379788" y="2979738"/>
          <p14:tracePt t="34999" x="3402013" y="2979738"/>
          <p14:tracePt t="35015" x="3463925" y="2971800"/>
          <p14:tracePt t="35032" x="3505200" y="2971800"/>
          <p14:tracePt t="35049" x="3570288" y="2971800"/>
          <p14:tracePt t="35065" x="3611563" y="2963863"/>
          <p14:tracePt t="35082" x="3684588" y="2963863"/>
          <p14:tracePt t="35099" x="3714750" y="2963863"/>
          <p14:tracePt t="35116" x="3779838" y="2963863"/>
          <p14:tracePt t="35132" x="3810000" y="2963863"/>
          <p14:tracePt t="35149" x="3840163" y="2963863"/>
          <p14:tracePt t="35165" x="3924300" y="2963863"/>
          <p14:tracePt t="35182" x="3965575" y="2968625"/>
          <p14:tracePt t="35199" x="4030663" y="2968625"/>
          <p14:tracePt t="35215" x="4054475" y="2968625"/>
          <p14:tracePt t="35232" x="4098925" y="2968625"/>
          <p14:tracePt t="35249" x="4122738" y="2968625"/>
          <p14:tracePt t="35265" x="4168775" y="2968625"/>
          <p14:tracePt t="35282" x="4191000" y="2968625"/>
          <p14:tracePt t="35299" x="4237038" y="2968625"/>
          <p14:tracePt t="35315" x="4259263" y="2960688"/>
          <p14:tracePt t="35332" x="4297363" y="2960688"/>
          <p14:tracePt t="35349" x="4316413" y="2960688"/>
          <p14:tracePt t="35365" x="4354513" y="2960688"/>
          <p14:tracePt t="35382" x="4378325" y="2963863"/>
          <p14:tracePt t="35399" x="4422775" y="2974975"/>
          <p14:tracePt t="35415" x="4449763" y="2979738"/>
          <p14:tracePt t="35432" x="4487863" y="2979738"/>
          <p14:tracePt t="35449" x="4511675" y="2979738"/>
          <p14:tracePt t="35465" x="4541838" y="2979738"/>
          <p14:tracePt t="35482" x="4560888" y="2979738"/>
          <p14:tracePt t="35499" x="4579938" y="2979738"/>
          <p14:tracePt t="35515" x="4587875" y="2979738"/>
          <p14:tracePt t="35532" x="4606925" y="2979738"/>
          <p14:tracePt t="35549" x="4613275" y="2979738"/>
          <p14:tracePt t="35565" x="4632325" y="2979738"/>
          <p14:tracePt t="35582" x="4640263" y="2979738"/>
          <p14:tracePt t="35599" x="4651375" y="2979738"/>
          <p14:tracePt t="35615" x="4664075" y="2979738"/>
          <p14:tracePt t="35632" x="4670425" y="2979738"/>
          <p14:tracePt t="35649" x="4678363" y="2979738"/>
          <p14:tracePt t="37333" x="4683125" y="2979738"/>
          <p14:tracePt t="37343" x="4686300" y="2982913"/>
          <p14:tracePt t="37355" x="4689475" y="2987675"/>
          <p14:tracePt t="37658" x="4694238" y="2987675"/>
          <p14:tracePt t="37660" x="4702175" y="2987675"/>
          <p14:tracePt t="37682" x="4721225" y="2987675"/>
          <p14:tracePt t="37699" x="4727575" y="2987675"/>
          <p14:tracePt t="37715" x="4743450" y="2987675"/>
          <p14:tracePt t="37732" x="4746625" y="2987675"/>
          <p14:tracePt t="37749" x="4765675" y="2998788"/>
          <p14:tracePt t="37765" x="4778375" y="3001963"/>
          <p14:tracePt t="37782" x="4789488" y="3001963"/>
          <p14:tracePt t="37799" x="4800600" y="3001963"/>
          <p14:tracePt t="37816" x="4819650" y="3001963"/>
          <p14:tracePt t="37832" x="4830763" y="3001963"/>
          <p14:tracePt t="37849" x="4838700" y="3009900"/>
          <p14:tracePt t="37865" x="4857750" y="3009900"/>
          <p14:tracePt t="37882" x="4868863" y="3009900"/>
          <p14:tracePt t="37899" x="4887913" y="3009900"/>
          <p14:tracePt t="37915" x="4892675" y="3009900"/>
          <p14:tracePt t="37932" x="4903788" y="3009900"/>
          <p14:tracePt t="37965" x="4906963" y="3009900"/>
          <p14:tracePt t="38154" x="4911725" y="3009900"/>
          <p14:tracePt t="38156" x="4918075" y="3009900"/>
          <p14:tracePt t="38182" x="4945063" y="3009900"/>
          <p14:tracePt t="38199" x="4979988" y="3009900"/>
          <p14:tracePt t="38215" x="5002213" y="3013075"/>
          <p14:tracePt t="38232" x="5056188" y="3021013"/>
          <p14:tracePt t="38249" x="5089525" y="3025775"/>
          <p14:tracePt t="38265" x="5146675" y="3032125"/>
          <p14:tracePt t="38282" x="5165725" y="3032125"/>
          <p14:tracePt t="38299" x="5189538" y="3032125"/>
          <p14:tracePt t="38315" x="5222875" y="3032125"/>
          <p14:tracePt t="38332" x="5238750" y="3032125"/>
          <p14:tracePt t="38349" x="5273675" y="3025775"/>
          <p14:tracePt t="38365" x="5287963" y="3025775"/>
          <p14:tracePt t="38382" x="5322888" y="3025775"/>
          <p14:tracePt t="38399" x="5337175" y="3025775"/>
          <p14:tracePt t="38415" x="5356225" y="3025775"/>
          <p14:tracePt t="38432" x="5368925" y="3025775"/>
          <p14:tracePt t="38449" x="5387975" y="3025775"/>
          <p14:tracePt t="38465" x="5399088" y="3025775"/>
          <p14:tracePt t="38482" x="5410200" y="3021013"/>
          <p14:tracePt t="38499" x="5421313" y="3021013"/>
          <p14:tracePt t="38515" x="5445125" y="3021013"/>
          <p14:tracePt t="38532" x="5456238" y="3021013"/>
          <p14:tracePt t="38549" x="5475288" y="3021013"/>
          <p14:tracePt t="38565" x="5486400" y="3021013"/>
          <p14:tracePt t="38582" x="5497513" y="3021013"/>
          <p14:tracePt t="38599" x="5505450" y="3021013"/>
          <p14:tracePt t="38616" x="5516563" y="3021013"/>
          <p14:tracePt t="38632" x="5521325" y="3021013"/>
          <p14:tracePt t="38649" x="5532438" y="3021013"/>
          <p14:tracePt t="38665" x="5540375" y="3021013"/>
          <p14:tracePt t="38682" x="5551488" y="3021013"/>
          <p14:tracePt t="38699" x="5562600" y="3021013"/>
          <p14:tracePt t="38715" x="5597525" y="3021013"/>
          <p14:tracePt t="38732" x="5611813" y="3021013"/>
          <p14:tracePt t="38749" x="5627688" y="3021013"/>
          <p14:tracePt t="38765" x="5661025" y="3021013"/>
          <p14:tracePt t="38782" x="5676900" y="3021013"/>
          <p14:tracePt t="38799" x="5730875" y="3021013"/>
          <p14:tracePt t="38815" x="5761038" y="3021013"/>
          <p14:tracePt t="38818" x="5791200" y="3021013"/>
          <p14:tracePt t="38832" x="5826125" y="3025775"/>
          <p14:tracePt t="38849" x="5856288" y="3025775"/>
          <p14:tracePt t="38865" x="5932488" y="3036888"/>
          <p14:tracePt t="38882" x="5973763" y="3036888"/>
          <p14:tracePt t="38899" x="6035675" y="3036888"/>
          <p14:tracePt t="38915" x="6065838" y="3036888"/>
          <p14:tracePt t="38932" x="6118225" y="3036888"/>
          <p14:tracePt t="38949" x="6142038" y="3036888"/>
          <p14:tracePt t="38965" x="6183313" y="3036888"/>
          <p14:tracePt t="38982" x="6199188" y="3036888"/>
          <p14:tracePt t="38999" x="6226175" y="3036888"/>
          <p14:tracePt t="39015" x="6240463" y="3036888"/>
          <p14:tracePt t="39032" x="6286500" y="3036888"/>
          <p14:tracePt t="39049" x="6316663" y="3036888"/>
          <p14:tracePt t="39065" x="6378575" y="3036888"/>
          <p14:tracePt t="39082" x="6411913" y="3044825"/>
          <p14:tracePt t="39099" x="6457950" y="3044825"/>
          <p14:tracePt t="39115" x="6488113" y="3044825"/>
          <p14:tracePt t="39132" x="6572250" y="3059113"/>
          <p14:tracePt t="39149" x="6618288" y="3067050"/>
          <p14:tracePt t="39165" x="6694488" y="3078163"/>
          <p14:tracePt t="39182" x="6716713" y="3078163"/>
          <p14:tracePt t="39199" x="6746875" y="3078163"/>
          <p14:tracePt t="39215" x="6792913" y="3078163"/>
          <p14:tracePt t="39232" x="6816725" y="3078163"/>
          <p14:tracePt t="39249" x="6854825" y="3078163"/>
          <p14:tracePt t="39265" x="6869113" y="3078163"/>
          <p14:tracePt t="39282" x="6896100" y="3070225"/>
          <p14:tracePt t="39299" x="6911975" y="3070225"/>
          <p14:tracePt t="39315" x="6934200" y="3070225"/>
          <p14:tracePt t="39332" x="6937375" y="3070225"/>
          <p14:tracePt t="39349" x="6945313" y="3070225"/>
          <p14:tracePt t="39365" x="6950075" y="3070225"/>
          <p14:tracePt t="39382" x="6956425" y="3070225"/>
          <p14:tracePt t="39399" x="6961188" y="3070225"/>
          <p14:tracePt t="39415" x="6969125" y="3070225"/>
          <p14:tracePt t="39683" x="6964363" y="3070225"/>
          <p14:tracePt t="39695" x="6961188" y="3070225"/>
          <p14:tracePt t="39732" x="6950075" y="3070225"/>
          <p14:tracePt t="39749" x="6945313" y="3070225"/>
          <p14:tracePt t="39765" x="6937375" y="3070225"/>
          <p14:tracePt t="39782" x="6931025" y="3070225"/>
          <p14:tracePt t="39799" x="6923088" y="3070225"/>
          <p14:tracePt t="39815" x="6918325" y="3070225"/>
          <p14:tracePt t="39832" x="6915150" y="3070225"/>
          <p14:tracePt t="39849" x="6911975" y="3070225"/>
          <p14:tracePt t="39865" x="6907213" y="3070225"/>
          <p14:tracePt t="39885" x="6899275" y="3070225"/>
          <p14:tracePt t="39919" x="6896100" y="3070225"/>
          <p14:tracePt t="39998" x="6892925" y="3070225"/>
          <p14:tracePt t="40010" x="6888163" y="3070225"/>
          <p14:tracePt t="40021" x="6884988" y="3070225"/>
          <p14:tracePt t="40032" x="6880225" y="3070225"/>
          <p14:tracePt t="40049" x="6877050" y="3070225"/>
          <p14:tracePt t="40065" x="6865938" y="3070225"/>
          <p14:tracePt t="40082" x="6861175" y="3070225"/>
          <p14:tracePt t="40145" x="6858000" y="3070225"/>
          <p14:tracePt t="40156" x="6854825" y="3070225"/>
          <p14:tracePt t="40167" x="6850063" y="3070225"/>
          <p14:tracePt t="40178" x="6846888" y="3070225"/>
          <p14:tracePt t="40190" x="6838950" y="3070225"/>
          <p14:tracePt t="41528" x="6835775" y="3074988"/>
          <p14:tracePt t="41539" x="6819900" y="3082925"/>
          <p14:tracePt t="41551" x="6804025" y="3094038"/>
          <p14:tracePt t="41562" x="6789738" y="3101975"/>
          <p14:tracePt t="41573" x="6770688" y="3105150"/>
          <p14:tracePt t="41585" x="6754813" y="3113088"/>
          <p14:tracePt t="41598" x="6732588" y="3116263"/>
          <p14:tracePt t="41615" x="6697663" y="3124200"/>
          <p14:tracePt t="41632" x="6621463" y="3135313"/>
          <p14:tracePt t="41648" x="6588125" y="3143250"/>
          <p14:tracePt t="41665" x="6550025" y="3154363"/>
          <p14:tracePt t="41682" x="6530975" y="3162300"/>
          <p14:tracePt t="41698" x="6499225" y="3173413"/>
          <p14:tracePt t="41715" x="6473825" y="3178175"/>
          <p14:tracePt t="41732" x="6427788" y="3189288"/>
          <p14:tracePt t="41749" x="6403975" y="3197225"/>
          <p14:tracePt t="41765" x="6359525" y="3208338"/>
          <p14:tracePt t="41782" x="6340475" y="3211513"/>
          <p14:tracePt t="41798" x="6305550" y="3222625"/>
          <p14:tracePt t="41815" x="6289675" y="3230563"/>
          <p14:tracePt t="41832" x="6256338" y="3241675"/>
          <p14:tracePt t="41848" x="6240463" y="3246438"/>
          <p14:tracePt t="41866" x="6207125" y="3257550"/>
          <p14:tracePt t="41882" x="6191250" y="3260725"/>
          <p14:tracePt t="41898" x="6180138" y="3268663"/>
          <p14:tracePt t="41915" x="6156325" y="3279775"/>
          <p14:tracePt t="41932" x="6149975" y="3284538"/>
          <p14:tracePt t="41948" x="6126163" y="3295650"/>
          <p14:tracePt t="41965" x="6115050" y="3298825"/>
          <p14:tracePt t="41982" x="6096000" y="3311525"/>
          <p14:tracePt t="41998" x="6092825" y="3314700"/>
          <p14:tracePt t="42015" x="6084888" y="3322638"/>
          <p14:tracePt t="42032" x="6076950" y="3325813"/>
          <p14:tracePt t="42048" x="6073775" y="3325813"/>
          <p14:tracePt t="42102" x="6069013" y="3330575"/>
          <p14:tracePt t="42248" x="6069013" y="3336925"/>
          <p14:tracePt t="42282" x="6073775" y="3341688"/>
          <p14:tracePt t="42294" x="6080125" y="3341688"/>
          <p14:tracePt t="42305" x="6084888" y="3344863"/>
          <p14:tracePt t="42316" x="6092825" y="3349625"/>
          <p14:tracePt t="42332" x="6103938" y="3349625"/>
          <p14:tracePt t="42348" x="6118225" y="3355975"/>
          <p14:tracePt t="42365" x="6153150" y="3355975"/>
          <p14:tracePt t="42382" x="6161088" y="3355975"/>
          <p14:tracePt t="42398" x="6180138" y="3355975"/>
          <p14:tracePt t="42415" x="6191250" y="3355975"/>
          <p14:tracePt t="42432" x="6207125" y="3355975"/>
          <p14:tracePt t="42448" x="6210300" y="3355975"/>
          <p14:tracePt t="42465" x="6221413" y="3355975"/>
          <p14:tracePt t="42482" x="6232525" y="3352800"/>
          <p14:tracePt t="42498" x="6248400" y="3349625"/>
          <p14:tracePt t="42515" x="6256338" y="3349625"/>
          <p14:tracePt t="42532" x="6267450" y="3349625"/>
          <p14:tracePt t="42548" x="6270625" y="3349625"/>
          <p14:tracePt t="42565" x="6278563" y="3349625"/>
          <p14:tracePt t="42582" x="6283325" y="3349625"/>
          <p14:tracePt t="42598" x="6294438" y="3349625"/>
          <p14:tracePt t="42615" x="6302375" y="3349625"/>
          <p14:tracePt t="42632" x="6321425" y="3349625"/>
          <p14:tracePt t="42648" x="6332538" y="3349625"/>
          <p14:tracePt t="42665" x="6351588" y="3349625"/>
          <p14:tracePt t="42682" x="6359525" y="3349625"/>
          <p14:tracePt t="42698" x="6381750" y="3344863"/>
          <p14:tracePt t="42715" x="6384925" y="3344863"/>
          <p14:tracePt t="42732" x="6392863" y="3344863"/>
          <p14:tracePt t="42748" x="6400800" y="3344863"/>
          <p14:tracePt t="42765" x="6423025" y="3344863"/>
          <p14:tracePt t="42782" x="6430963" y="3344863"/>
          <p14:tracePt t="42798" x="6442075" y="3344863"/>
          <p14:tracePt t="42815" x="6461125" y="3344863"/>
          <p14:tracePt t="42832" x="6477000" y="3344863"/>
          <p14:tracePt t="42848" x="6503988" y="3344863"/>
          <p14:tracePt t="42865" x="6511925" y="3344863"/>
          <p14:tracePt t="42882" x="6534150" y="3344863"/>
          <p14:tracePt t="42898" x="6542088" y="3344863"/>
          <p14:tracePt t="42915" x="6569075" y="3344863"/>
          <p14:tracePt t="42932" x="6583363" y="3344863"/>
          <p14:tracePt t="42948" x="6602413" y="3344863"/>
          <p14:tracePt t="42965" x="6607175" y="3344863"/>
          <p14:tracePt t="42982" x="6618288" y="3344863"/>
          <p14:tracePt t="42998" x="6621463" y="3344863"/>
          <p14:tracePt t="43015" x="6629400" y="3344863"/>
          <p14:tracePt t="43032" x="6632575" y="3344863"/>
          <p14:tracePt t="43048" x="6645275" y="3344863"/>
          <p14:tracePt t="43065" x="6648450" y="3344863"/>
          <p14:tracePt t="43082" x="6656388" y="3344863"/>
          <p14:tracePt t="43098" x="6659563" y="3344863"/>
          <p14:tracePt t="43115" x="6664325" y="3344863"/>
          <p14:tracePt t="43132" x="6667500" y="3344863"/>
          <p14:tracePt t="45265" x="6648450" y="3349625"/>
          <p14:tracePt t="45275" x="6607175" y="3355975"/>
          <p14:tracePt t="45282" x="6503988" y="3371850"/>
          <p14:tracePt t="45298" x="6294438" y="3390900"/>
          <p14:tracePt t="45315" x="6149975" y="3390900"/>
          <p14:tracePt t="45332" x="5959475" y="3390900"/>
          <p14:tracePt t="45348" x="5856288" y="3398838"/>
          <p14:tracePt t="45365" x="5692775" y="3398838"/>
          <p14:tracePt t="45382" x="5611813" y="3394075"/>
          <p14:tracePt t="45398" x="5448300" y="3379788"/>
          <p14:tracePt t="45415" x="5356225" y="3368675"/>
          <p14:tracePt t="45432" x="5192713" y="3352800"/>
          <p14:tracePt t="45448" x="5102225" y="3344863"/>
          <p14:tracePt t="45465" x="4918075" y="3344863"/>
          <p14:tracePt t="45482" x="4849813" y="3344863"/>
          <p14:tracePt t="45498" x="4759325" y="3344863"/>
          <p14:tracePt t="45515" x="4594225" y="3344863"/>
          <p14:tracePt t="45532" x="4514850" y="3344863"/>
          <p14:tracePt t="45548" x="4362450" y="3349625"/>
          <p14:tracePt t="45565" x="4308475" y="3355975"/>
          <p14:tracePt t="45582" x="4168775" y="3363913"/>
          <p14:tracePt t="45598" x="4103688" y="3371850"/>
          <p14:tracePt t="45615" x="3940175" y="3387725"/>
          <p14:tracePt t="45632" x="3859213" y="3398838"/>
          <p14:tracePt t="45648" x="3714750" y="3413125"/>
          <p14:tracePt t="45665" x="3630613" y="3421063"/>
          <p14:tracePt t="45682" x="3489325" y="3436938"/>
          <p14:tracePt t="45698" x="3417888" y="3444875"/>
          <p14:tracePt t="45715" x="3303588" y="3459163"/>
          <p14:tracePt t="45732" x="3249613" y="3467100"/>
          <p14:tracePt t="45748" x="3154363" y="3482975"/>
          <p14:tracePt t="45765" x="3094038" y="3489325"/>
          <p14:tracePt t="45782" x="2987675" y="3497263"/>
          <p14:tracePt t="45798" x="2944813" y="3505200"/>
          <p14:tracePt t="45815" x="2887663" y="3516313"/>
          <p14:tracePt t="45832" x="2865438" y="3516313"/>
          <p14:tracePt t="45848" x="2808288" y="3527425"/>
          <p14:tracePt t="45865" x="2784475" y="3535363"/>
          <p14:tracePt t="45882" x="2727325" y="3554413"/>
          <p14:tracePt t="45898" x="2716213" y="3559175"/>
          <p14:tracePt t="45915" x="2682875" y="3581400"/>
          <p14:tracePt t="45932" x="2667000" y="3592513"/>
          <p14:tracePt t="45948" x="2640013" y="3603625"/>
          <p14:tracePt t="45965" x="2590800" y="3630613"/>
          <p14:tracePt t="45982" x="2568575" y="3641725"/>
          <p14:tracePt t="45998" x="2544763" y="3665538"/>
          <p14:tracePt t="46015" x="2541588" y="3676650"/>
          <p14:tracePt t="46032" x="2541588" y="3684588"/>
          <p14:tracePt t="46048" x="2541588" y="3687763"/>
          <p14:tracePt t="46065" x="2587625" y="3698875"/>
          <p14:tracePt t="46082" x="2628900" y="3706813"/>
          <p14:tracePt t="46098" x="2693988" y="3714750"/>
          <p14:tracePt t="46115" x="2716213" y="3717925"/>
          <p14:tracePt t="46132" x="2754313" y="3717925"/>
          <p14:tracePt t="46148" x="2765425" y="3717925"/>
          <p14:tracePt t="46165" x="2770188" y="3722688"/>
          <p14:tracePt t="46253" x="2773363" y="3717925"/>
          <p14:tracePt t="46264" x="2778125" y="3714750"/>
          <p14:tracePt t="46276" x="2784475" y="3711575"/>
          <p14:tracePt t="46287" x="2789238" y="3706813"/>
          <p14:tracePt t="46299" x="2792413" y="3703638"/>
          <p14:tracePt t="46315" x="2797175" y="3698875"/>
          <p14:tracePt t="46332" x="2800350" y="3692525"/>
          <p14:tracePt t="48863" x="2800350" y="3698875"/>
          <p14:tracePt t="48875" x="2792413" y="3714750"/>
          <p14:tracePt t="48885" x="2789238" y="3725863"/>
          <p14:tracePt t="48897" x="2784475" y="3741738"/>
          <p14:tracePt t="48908" x="2778125" y="3760788"/>
          <p14:tracePt t="48919" x="2773363" y="3771900"/>
          <p14:tracePt t="48932" x="2765425" y="3787775"/>
          <p14:tracePt t="48948" x="2762250" y="3798888"/>
          <p14:tracePt t="48965" x="2751138" y="3829050"/>
          <p14:tracePt t="48982" x="2743200" y="3856038"/>
          <p14:tracePt t="48998" x="2740025" y="3886200"/>
          <p14:tracePt t="49015" x="2732088" y="3905250"/>
          <p14:tracePt t="49032" x="2724150" y="3935413"/>
          <p14:tracePt t="49048" x="2716213" y="3954463"/>
          <p14:tracePt t="49065" x="2705100" y="3981450"/>
          <p14:tracePt t="49082" x="2705100" y="3989388"/>
          <p14:tracePt t="49098" x="2705100" y="4000500"/>
          <p14:tracePt t="49115" x="2708275" y="4019550"/>
          <p14:tracePt t="49132" x="2708275" y="4030663"/>
          <p14:tracePt t="49148" x="2708275" y="4038600"/>
          <p14:tracePt t="49165" x="2708275" y="4041775"/>
          <p14:tracePt t="49182" x="2713038" y="4046538"/>
          <p14:tracePt t="49215" x="2716213" y="4054475"/>
          <p14:tracePt t="49232" x="2716213" y="4057650"/>
          <p14:tracePt t="49248" x="2724150" y="4065588"/>
          <p14:tracePt t="49265" x="2727325" y="4068763"/>
          <p14:tracePt t="49282" x="2751138" y="4079875"/>
          <p14:tracePt t="49298" x="2765425" y="4084638"/>
          <p14:tracePt t="49315" x="2800350" y="4095750"/>
          <p14:tracePt t="49332" x="2816225" y="4103688"/>
          <p14:tracePt t="49348" x="2849563" y="4114800"/>
          <p14:tracePt t="49365" x="2865438" y="4117975"/>
          <p14:tracePt t="49382" x="2922588" y="4130675"/>
          <p14:tracePt t="49398" x="2955925" y="4137025"/>
          <p14:tracePt t="49415" x="3021013" y="4149725"/>
          <p14:tracePt t="49432" x="3055938" y="4156075"/>
          <p14:tracePt t="49448" x="3132138" y="4171950"/>
          <p14:tracePt t="49465" x="3162300" y="4171950"/>
          <p14:tracePt t="49482" x="3216275" y="4171950"/>
          <p14:tracePt t="49498" x="3238500" y="4175125"/>
          <p14:tracePt t="49515" x="3284538" y="4175125"/>
          <p14:tracePt t="49532" x="3303588" y="4175125"/>
          <p14:tracePt t="49548" x="3317875" y="4175125"/>
          <p14:tracePt t="49565" x="3333750" y="4175125"/>
          <p14:tracePt t="49582" x="3336925" y="4175125"/>
          <p14:tracePt t="53149" x="3341688" y="4175125"/>
          <p14:tracePt t="53151" x="3344863" y="4175125"/>
          <p14:tracePt t="53165" x="3344863" y="4171950"/>
          <p14:tracePt t="53182" x="3344863" y="4168775"/>
          <p14:tracePt t="53198" x="3349625" y="4168775"/>
          <p14:tracePt t="53228" x="3352800" y="4168775"/>
          <p14:tracePt t="53239" x="3355975" y="4164013"/>
          <p14:tracePt t="53251" x="3363913" y="4160838"/>
          <p14:tracePt t="53265" x="3368675" y="4160838"/>
          <p14:tracePt t="53282" x="3371850" y="4156075"/>
          <p14:tracePt t="53298" x="3379788" y="4156075"/>
          <p14:tracePt t="53315" x="3382963" y="4156075"/>
          <p14:tracePt t="53352" x="3387725" y="4156075"/>
          <p14:tracePt t="53363" x="3394075" y="4149725"/>
          <p14:tracePt t="53375" x="3398838" y="4149725"/>
          <p14:tracePt t="53386" x="3402013" y="4144963"/>
          <p14:tracePt t="53398" x="3406775" y="4141788"/>
          <p14:tracePt t="53415" x="3409950" y="4141788"/>
          <p14:tracePt t="53432" x="3417888" y="4137025"/>
          <p14:tracePt t="53448" x="3421063" y="4137025"/>
          <p14:tracePt t="53465" x="3429000" y="4133850"/>
          <p14:tracePt t="53482" x="3432175" y="4133850"/>
          <p14:tracePt t="53498" x="3440113" y="4133850"/>
          <p14:tracePt t="53515" x="3444875" y="4130675"/>
          <p14:tracePt t="53532" x="3451225" y="4125913"/>
          <p14:tracePt t="53548" x="3459163" y="4125913"/>
          <p14:tracePt t="53565" x="3467100" y="4117975"/>
          <p14:tracePt t="53869" x="3470275" y="4117975"/>
          <p14:tracePt t="53881" x="3475038" y="4114800"/>
          <p14:tracePt t="53892" x="3478213" y="4114800"/>
          <p14:tracePt t="53903" x="3482975" y="4111625"/>
          <p14:tracePt t="53915" x="3489325" y="4106863"/>
          <p14:tracePt t="53932" x="3494088" y="4103688"/>
          <p14:tracePt t="53948" x="3502025" y="4095750"/>
          <p14:tracePt t="53965" x="3505200" y="4095750"/>
          <p14:tracePt t="53982" x="3513138" y="4095750"/>
          <p14:tracePt t="53998" x="3521075" y="4087813"/>
          <p14:tracePt t="54015" x="3540125" y="4084638"/>
          <p14:tracePt t="54032" x="3554413" y="4084638"/>
          <p14:tracePt t="54048" x="3570288" y="4084638"/>
          <p14:tracePt t="54065" x="3622675" y="4084638"/>
          <p14:tracePt t="54082" x="3665538" y="4084638"/>
          <p14:tracePt t="54098" x="3749675" y="4084638"/>
          <p14:tracePt t="54115" x="3779838" y="4084638"/>
          <p14:tracePt t="54132" x="3863975" y="4095750"/>
          <p14:tracePt t="54148" x="3908425" y="4103688"/>
          <p14:tracePt t="54165" x="4011613" y="4117975"/>
          <p14:tracePt t="54182" x="4065588" y="4125913"/>
          <p14:tracePt t="54198" x="4191000" y="4141788"/>
          <p14:tracePt t="54215" x="4240213" y="4149725"/>
          <p14:tracePt t="54232" x="4384675" y="4149725"/>
          <p14:tracePt t="54248" x="4454525" y="4149725"/>
          <p14:tracePt t="54265" x="4598988" y="4156075"/>
          <p14:tracePt t="54282" x="4670425" y="4164013"/>
          <p14:tracePt t="54298" x="4835525" y="4179888"/>
          <p14:tracePt t="54315" x="4895850" y="4187825"/>
          <p14:tracePt t="54332" x="5048250" y="4202113"/>
          <p14:tracePt t="54348" x="5132388" y="4213225"/>
          <p14:tracePt t="54365" x="5314950" y="4237038"/>
          <p14:tracePt t="54382" x="5407025" y="4244975"/>
          <p14:tracePt t="54398" x="5551488" y="4264025"/>
          <p14:tracePt t="54415" x="5630863" y="4270375"/>
          <p14:tracePt t="54432" x="5818188" y="4294188"/>
          <p14:tracePt t="54448" x="5897563" y="4302125"/>
          <p14:tracePt t="54465" x="6061075" y="4321175"/>
          <p14:tracePt t="54482" x="6145213" y="4327525"/>
          <p14:tracePt t="54498" x="6226175" y="4335463"/>
          <p14:tracePt t="54515" x="6370638" y="4343400"/>
          <p14:tracePt t="54532" x="6438900" y="4343400"/>
          <p14:tracePt t="54548" x="6561138" y="4343400"/>
          <p14:tracePt t="54565" x="6613525" y="4343400"/>
          <p14:tracePt t="54582" x="6705600" y="4343400"/>
          <p14:tracePt t="54598" x="6746875" y="4343400"/>
          <p14:tracePt t="54615" x="6819900" y="4343400"/>
          <p14:tracePt t="54632" x="6861175" y="4343400"/>
          <p14:tracePt t="54648" x="6926263" y="4343400"/>
          <p14:tracePt t="54665" x="6950075" y="4343400"/>
          <p14:tracePt t="54682" x="6994525" y="4335463"/>
          <p14:tracePt t="54698" x="7018338" y="4335463"/>
          <p14:tracePt t="54715" x="7070725" y="4335463"/>
          <p14:tracePt t="54732" x="7094538" y="4335463"/>
          <p14:tracePt t="54748" x="7135813" y="4324350"/>
          <p14:tracePt t="54765" x="7151688" y="4324350"/>
          <p14:tracePt t="54782" x="7204075" y="4316413"/>
          <p14:tracePt t="54798" x="7227888" y="4316413"/>
          <p14:tracePt t="54815" x="7288213" y="4316413"/>
          <p14:tracePt t="54832" x="7323138" y="4321175"/>
          <p14:tracePt t="54848" x="7369175" y="4321175"/>
          <p14:tracePt t="54865" x="7391400" y="4321175"/>
          <p14:tracePt t="54882" x="7426325" y="4313238"/>
          <p14:tracePt t="54898" x="7440613" y="4308475"/>
          <p14:tracePt t="54915" x="7486650" y="4308475"/>
          <p14:tracePt t="54932" x="7508875" y="4302125"/>
          <p14:tracePt t="54948" x="7535863" y="4297363"/>
          <p14:tracePt t="54965" x="7581900" y="4286250"/>
          <p14:tracePt t="54982" x="7604125" y="4278313"/>
          <p14:tracePt t="54998" x="7639050" y="4267200"/>
          <p14:tracePt t="55015" x="7654925" y="4264025"/>
          <p14:tracePt t="55032" x="7688263" y="4251325"/>
          <p14:tracePt t="55048" x="7704138" y="4244975"/>
          <p14:tracePt t="55065" x="7737475" y="4232275"/>
          <p14:tracePt t="55081" x="7750175" y="4229100"/>
          <p14:tracePt t="55098" x="7769225" y="4217988"/>
          <p14:tracePt t="55115" x="7780338" y="4213225"/>
          <p14:tracePt t="55132" x="7802563" y="4202113"/>
          <p14:tracePt t="55148" x="7810500" y="4202113"/>
          <p14:tracePt t="55165" x="7832725" y="4191000"/>
          <p14:tracePt t="55182" x="7837488" y="4191000"/>
          <p14:tracePt t="55198" x="7845425" y="4187825"/>
          <p14:tracePt t="55232" x="7848600" y="4187825"/>
          <p14:tracePt t="55287" x="7845425" y="4187825"/>
          <p14:tracePt t="55298" x="7840663" y="4187825"/>
          <p14:tracePt t="55309" x="7837488" y="4187825"/>
          <p14:tracePt t="55321" x="7832725" y="4194175"/>
          <p14:tracePt t="55332" x="7826375" y="4194175"/>
          <p14:tracePt t="55348" x="7821613" y="4198938"/>
          <p14:tracePt t="55365" x="7813675" y="4198938"/>
          <p14:tracePt t="55382" x="7810500" y="4198938"/>
          <p14:tracePt t="55398" x="7807325" y="4202113"/>
          <p14:tracePt t="55415" x="7794625" y="4202113"/>
          <p14:tracePt t="55432" x="7791450" y="4202113"/>
          <p14:tracePt t="55448" x="7780338" y="4202113"/>
          <p14:tracePt t="55465" x="7769225" y="4202113"/>
          <p14:tracePt t="55482" x="7761288" y="4202113"/>
          <p14:tracePt t="55498" x="7756525" y="4202113"/>
          <p14:tracePt t="55515" x="7745413" y="4202113"/>
          <p14:tracePt t="55531" x="7742238" y="4202113"/>
          <p14:tracePt t="55548" x="7734300" y="4198938"/>
          <p14:tracePt t="55565" x="7731125" y="4191000"/>
          <p14:tracePt t="55582" x="7715250" y="4187825"/>
          <p14:tracePt t="55598" x="7707313" y="4187825"/>
          <p14:tracePt t="55615" x="7688263" y="4187825"/>
          <p14:tracePt t="55632" x="7677150" y="4187825"/>
          <p14:tracePt t="55648" x="7658100" y="4187825"/>
          <p14:tracePt t="55665" x="7642225" y="4187825"/>
          <p14:tracePt t="55682" x="7600950" y="4187825"/>
          <p14:tracePt t="55698" x="7570788" y="4191000"/>
          <p14:tracePt t="55715" x="7486650" y="4206875"/>
          <p14:tracePt t="55732" x="7421563" y="4213225"/>
          <p14:tracePt t="55748" x="7269163" y="4221163"/>
          <p14:tracePt t="55765" x="7208838" y="4229100"/>
          <p14:tracePt t="55782" x="7032625" y="4251325"/>
          <p14:tracePt t="55798" x="6934200" y="4264025"/>
          <p14:tracePt t="55815" x="6708775" y="4278313"/>
          <p14:tracePt t="55832" x="6583363" y="4286250"/>
          <p14:tracePt t="55848" x="6454775" y="4297363"/>
          <p14:tracePt t="55865" x="6213475" y="4335463"/>
          <p14:tracePt t="55881" x="6084888" y="4351338"/>
          <p14:tracePt t="55898" x="5810250" y="4392613"/>
          <p14:tracePt t="55915" x="5680075" y="4400550"/>
          <p14:tracePt t="55932" x="5437188" y="4419600"/>
          <p14:tracePt t="55948" x="5337175" y="4427538"/>
          <p14:tracePt t="55965" x="5181600" y="4441825"/>
          <p14:tracePt t="55981" x="5102225" y="4449763"/>
          <p14:tracePt t="55998" x="4937125" y="4468813"/>
          <p14:tracePt t="56015" x="4854575" y="4476750"/>
          <p14:tracePt t="56032" x="4689475" y="4492625"/>
          <p14:tracePt t="56048" x="4610100" y="4498975"/>
          <p14:tracePt t="56065" x="4476750" y="4514850"/>
          <p14:tracePt t="56081" x="4403725" y="4525963"/>
          <p14:tracePt t="56098" x="4259263" y="4541838"/>
          <p14:tracePt t="56115" x="4175125" y="4549775"/>
          <p14:tracePt t="56131" x="4016375" y="4564063"/>
          <p14:tracePt t="56148" x="3932238" y="4572000"/>
          <p14:tracePt t="56165" x="3787775" y="4587875"/>
          <p14:tracePt t="56181" x="3706813" y="4598988"/>
          <p14:tracePt t="56198" x="3562350" y="4613275"/>
          <p14:tracePt t="56215" x="3489325" y="4613275"/>
          <p14:tracePt t="56231" x="3349625" y="4621213"/>
          <p14:tracePt t="56248" x="3295650" y="4629150"/>
          <p14:tracePt t="56265" x="3184525" y="4629150"/>
          <p14:tracePt t="56281" x="3143250" y="4629150"/>
          <p14:tracePt t="56298" x="3097213" y="4625975"/>
          <p14:tracePt t="56315" x="3044825" y="4613275"/>
          <p14:tracePt t="56331" x="3025775" y="4606925"/>
          <p14:tracePt t="56348" x="3009900" y="4602163"/>
          <p14:tracePt t="56365" x="3006725" y="4602163"/>
          <p14:tracePt t="56423" x="3009900" y="4602163"/>
          <p14:tracePt t="56434" x="3017838" y="4602163"/>
          <p14:tracePt t="56446" x="3021013" y="4602163"/>
          <p14:tracePt t="56457" x="3028950" y="4602163"/>
          <p14:tracePt t="56468" x="3044825" y="4602163"/>
          <p14:tracePt t="56481" x="3067050" y="4602163"/>
          <p14:tracePt t="56498" x="3097213" y="4602163"/>
          <p14:tracePt t="56515" x="3181350" y="4602163"/>
          <p14:tracePt t="56531" x="3235325" y="4594225"/>
          <p14:tracePt t="56548" x="3344863" y="4594225"/>
          <p14:tracePt t="56565" x="3398838" y="4594225"/>
          <p14:tracePt t="56581" x="3475038" y="4606925"/>
          <p14:tracePt t="56598" x="3497263" y="4610100"/>
          <p14:tracePt t="56615" x="3532188" y="4621213"/>
          <p14:tracePt t="56631" x="3546475" y="4625975"/>
          <p14:tracePt t="56648" x="3565525" y="4632325"/>
          <p14:tracePt t="56665" x="3578225" y="4637088"/>
          <p14:tracePt t="56681" x="3597275" y="4637088"/>
          <p14:tracePt t="56698" x="3608388" y="4637088"/>
          <p14:tracePt t="56715" x="3638550" y="4637088"/>
          <p14:tracePt t="56731" x="3657600" y="4637088"/>
          <p14:tracePt t="56748" x="3679825" y="4637088"/>
          <p14:tracePt t="56765" x="3749675" y="4637088"/>
          <p14:tracePt t="56782" x="3783013" y="4637088"/>
          <p14:tracePt t="56798" x="3856038" y="4637088"/>
          <p14:tracePt t="56815" x="3886200" y="4637088"/>
          <p14:tracePt t="56817" x="3927475" y="4640263"/>
          <p14:tracePt t="56831" x="3962400" y="4640263"/>
          <p14:tracePt t="56848" x="4003675" y="4648200"/>
          <p14:tracePt t="56865" x="4087813" y="4659313"/>
          <p14:tracePt t="56881" x="4117975" y="4659313"/>
          <p14:tracePt t="56898" x="4206875" y="4667250"/>
          <p14:tracePt t="56915" x="4237038" y="4675188"/>
          <p14:tracePt t="56931" x="4302125" y="4678363"/>
          <p14:tracePt t="56948" x="4343400" y="4686300"/>
          <p14:tracePt t="56965" x="4427538" y="4686300"/>
          <p14:tracePt t="56981" x="4468813" y="4686300"/>
          <p14:tracePt t="56998" x="4552950" y="4686300"/>
          <p14:tracePt t="57015" x="4594225" y="4686300"/>
          <p14:tracePt t="57031" x="4667250" y="4686300"/>
          <p14:tracePt t="57048" x="4708525" y="4694238"/>
          <p14:tracePt t="57065" x="4811713" y="4702175"/>
          <p14:tracePt t="57081" x="4865688" y="4708525"/>
          <p14:tracePt t="57098" x="4968875" y="4724400"/>
          <p14:tracePt t="57115" x="5010150" y="4724400"/>
          <p14:tracePt t="57131" x="5105400" y="4732338"/>
          <p14:tracePt t="57148" x="5159375" y="4740275"/>
          <p14:tracePt t="57165" x="5238750" y="4740275"/>
          <p14:tracePt t="57181" x="5292725" y="4740275"/>
          <p14:tracePt t="57198" x="5341938" y="4740275"/>
          <p14:tracePt t="57215" x="5418138" y="4754563"/>
          <p14:tracePt t="57231" x="5459413" y="4754563"/>
          <p14:tracePt t="57248" x="5543550" y="4754563"/>
          <p14:tracePt t="57265" x="5584825" y="4759325"/>
          <p14:tracePt t="57281" x="5668963" y="4759325"/>
          <p14:tracePt t="57298" x="5707063" y="4759325"/>
          <p14:tracePt t="57315" x="5783263" y="4759325"/>
          <p14:tracePt t="57331" x="5813425" y="4759325"/>
          <p14:tracePt t="57348" x="5878513" y="4765675"/>
          <p14:tracePt t="57365" x="5921375" y="4773613"/>
          <p14:tracePt t="57381" x="5992813" y="4781550"/>
          <p14:tracePt t="57398" x="6027738" y="4784725"/>
          <p14:tracePt t="57415" x="6073775" y="4800600"/>
          <p14:tracePt t="57431" x="6099175" y="4803775"/>
          <p14:tracePt t="57448" x="6145213" y="4811713"/>
          <p14:tracePt t="57465" x="6169025" y="4816475"/>
          <p14:tracePt t="57481" x="6213475" y="4822825"/>
          <p14:tracePt t="57498" x="6237288" y="4827588"/>
          <p14:tracePt t="57515" x="6270625" y="4835525"/>
          <p14:tracePt t="57531" x="6286500" y="4835525"/>
          <p14:tracePt t="57548" x="6321425" y="4838700"/>
          <p14:tracePt t="57565" x="6327775" y="4838700"/>
          <p14:tracePt t="57581" x="6351588" y="4838700"/>
          <p14:tracePt t="57598" x="6354763" y="4838700"/>
          <p14:tracePt t="57615" x="6362700" y="4841875"/>
          <p14:tracePt t="57631" x="6365875" y="4841875"/>
          <p14:tracePt t="57648" x="6370638" y="4841875"/>
          <p14:tracePt t="57807" x="6373813" y="484187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3" name="Content Placeholder 2"/>
          <p:cNvSpPr>
            <a:spLocks noGrp="1"/>
          </p:cNvSpPr>
          <p:nvPr>
            <p:ph sz="half" idx="1"/>
          </p:nvPr>
        </p:nvSpPr>
        <p:spPr>
          <a:xfrm>
            <a:off x="276225" y="946150"/>
            <a:ext cx="8347075" cy="5245100"/>
          </a:xfrm>
        </p:spPr>
        <p:txBody>
          <a:bodyPr anchor="t"/>
          <a:lstStyle/>
          <a:p>
            <a:pPr>
              <a:lnSpc>
                <a:spcPct val="100000"/>
              </a:lnSpc>
            </a:pPr>
            <a:r>
              <a:rPr lang="en-US" sz="2400" dirty="0"/>
              <a:t>I/O 端口的概念(</a:t>
            </a:r>
            <a:r>
              <a:rPr lang="zh-CN" altLang="en-US" sz="2400" dirty="0"/>
              <a:t>知识拓展</a:t>
            </a:r>
            <a:r>
              <a:rPr lang="en-US" sz="2400" dirty="0"/>
              <a:t>)</a:t>
            </a:r>
            <a:r>
              <a:rPr lang="zh-CN" altLang="en-US" sz="2400" dirty="0"/>
              <a:t>：</a:t>
            </a:r>
            <a:r>
              <a:rPr sz="2400" dirty="0"/>
              <a:t>外设</a:t>
            </a:r>
            <a:r>
              <a:rPr lang="zh-CN" altLang="en-US" sz="2400" dirty="0"/>
              <a:t>一般</a:t>
            </a:r>
            <a:r>
              <a:rPr sz="2400" dirty="0"/>
              <a:t>通过读写设备上的寄存器来进行数据通信，外设寄存器也称为I/O 端口，使用I/O 端口来访问I/O 设备。</a:t>
            </a:r>
            <a:endParaRPr lang="en-US" sz="2400" dirty="0"/>
          </a:p>
          <a:p>
            <a:pPr>
              <a:lnSpc>
                <a:spcPct val="100000"/>
              </a:lnSpc>
            </a:pPr>
            <a:r>
              <a:rPr sz="2400" dirty="0">
                <a:solidFill>
                  <a:srgbClr val="FF0000"/>
                </a:solidFill>
              </a:rPr>
              <a:t>外设寄存器</a:t>
            </a:r>
            <a:r>
              <a:rPr sz="2400" dirty="0"/>
              <a:t>通常包括</a:t>
            </a:r>
            <a:r>
              <a:rPr sz="2400" dirty="0">
                <a:solidFill>
                  <a:srgbClr val="FF0000"/>
                </a:solidFill>
              </a:rPr>
              <a:t>控制寄存器</a:t>
            </a:r>
            <a:r>
              <a:rPr sz="2400" dirty="0"/>
              <a:t>、</a:t>
            </a:r>
            <a:r>
              <a:rPr sz="2400" dirty="0">
                <a:solidFill>
                  <a:srgbClr val="FF0000"/>
                </a:solidFill>
              </a:rPr>
              <a:t>状态寄存器</a:t>
            </a:r>
            <a:r>
              <a:rPr sz="2400" dirty="0"/>
              <a:t>和</a:t>
            </a:r>
            <a:r>
              <a:rPr sz="2400" dirty="0">
                <a:solidFill>
                  <a:srgbClr val="FF0000"/>
                </a:solidFill>
              </a:rPr>
              <a:t>数据寄存器</a:t>
            </a:r>
            <a:r>
              <a:rPr sz="2400" dirty="0"/>
              <a:t>。这些硬件I/O 寄存器被映射到指定的内存空间，例如，在Gxemul 中</a:t>
            </a:r>
            <a:r>
              <a:rPr lang="en-US" sz="2400" dirty="0"/>
              <a:t>,</a:t>
            </a:r>
            <a:r>
              <a:rPr sz="2400" dirty="0">
                <a:solidFill>
                  <a:srgbClr val="FF0000"/>
                </a:solidFill>
              </a:rPr>
              <a:t>console设备</a:t>
            </a:r>
            <a:r>
              <a:rPr sz="2400" dirty="0"/>
              <a:t>被映射到0x10000000，</a:t>
            </a:r>
            <a:r>
              <a:rPr sz="2400" dirty="0">
                <a:solidFill>
                  <a:srgbClr val="FF0000"/>
                </a:solidFill>
              </a:rPr>
              <a:t>simulated IDE disk</a:t>
            </a:r>
            <a:r>
              <a:rPr sz="2400" dirty="0"/>
              <a:t> 被映射到0x1300000</a:t>
            </a:r>
            <a:r>
              <a:rPr lang="en-US" sz="2400" dirty="0"/>
              <a:t>0</a:t>
            </a:r>
            <a:r>
              <a:rPr sz="2400" dirty="0"/>
              <a:t>等等。</a:t>
            </a:r>
          </a:p>
          <a:p>
            <a:pPr>
              <a:lnSpc>
                <a:spcPct val="100000"/>
              </a:lnSpc>
            </a:pPr>
            <a:r>
              <a:rPr sz="2400" dirty="0"/>
              <a:t> 驱动程序访问的是I/O 空间，与</a:t>
            </a:r>
            <a:r>
              <a:rPr lang="zh-CN" altLang="en-US" sz="2400" dirty="0"/>
              <a:t>一般</a:t>
            </a:r>
            <a:r>
              <a:rPr sz="2400" dirty="0"/>
              <a:t>的内存空间是不同的</a:t>
            </a:r>
            <a:endParaRPr lang="en-US" sz="2400" dirty="0"/>
          </a:p>
          <a:p>
            <a:pPr lvl="1">
              <a:lnSpc>
                <a:spcPct val="100000"/>
              </a:lnSpc>
            </a:pPr>
            <a:r>
              <a:rPr sz="1800" dirty="0"/>
              <a:t>外设的I/O 空间地址是系统启动后才知道</a:t>
            </a:r>
            <a:r>
              <a:rPr lang="zh-CN" altLang="en-US" sz="1800" dirty="0"/>
              <a:t>，</a:t>
            </a:r>
            <a:r>
              <a:rPr sz="1800" dirty="0"/>
              <a:t>具体讲，这个工作是由BIOS 完成后告知操作系统的</a:t>
            </a:r>
            <a:r>
              <a:rPr lang="zh-CN" altLang="en-US" sz="1800" dirty="0"/>
              <a:t>。</a:t>
            </a:r>
            <a:endParaRPr lang="en-US" altLang="zh-CN" sz="1800" dirty="0"/>
          </a:p>
          <a:p>
            <a:pPr lvl="1">
              <a:lnSpc>
                <a:spcPct val="100000"/>
              </a:lnSpc>
            </a:pPr>
            <a:r>
              <a:rPr sz="1800" dirty="0"/>
              <a:t>通常的体系结构（</a:t>
            </a:r>
            <a:r>
              <a:rPr sz="1800" dirty="0">
                <a:solidFill>
                  <a:srgbClr val="FF0000"/>
                </a:solidFill>
              </a:rPr>
              <a:t>如x86</a:t>
            </a:r>
            <a:r>
              <a:rPr sz="1800" dirty="0"/>
              <a:t>）并没有为外设I/O 预定义虚拟地址范围，所以驱动程序并不能直接通过物理地址访问I/O 内存资源，而必须将它们映射到内核虚地址空间内</a:t>
            </a:r>
            <a:r>
              <a:rPr lang="zh-CN" altLang="en-US" sz="1800" dirty="0"/>
              <a:t>，</a:t>
            </a:r>
            <a:r>
              <a:rPr sz="1800" dirty="0" err="1"/>
              <a:t>然后才能根据得到</a:t>
            </a:r>
            <a:r>
              <a:rPr lang="zh-CN" altLang="en-US" sz="1800" dirty="0"/>
              <a:t>的内核</a:t>
            </a:r>
            <a:r>
              <a:rPr sz="1800" dirty="0" err="1"/>
              <a:t>虚地址，通过访存指令访问这些I</a:t>
            </a:r>
            <a:r>
              <a:rPr sz="1800" dirty="0"/>
              <a:t>/O 内存资源。</a:t>
            </a:r>
          </a:p>
        </p:txBody>
      </p:sp>
    </p:spTree>
  </p:cSld>
  <p:clrMapOvr>
    <a:masterClrMapping/>
  </p:clrMapOvr>
  <p:transition advTm="135323">
    <p:wipe dir="r"/>
  </p:transition>
  <p:extLst>
    <p:ext uri="{3A86A75C-4F4B-4683-9AE1-C65F6400EC91}">
      <p14:laserTraceLst xmlns:p14="http://schemas.microsoft.com/office/powerpoint/2010/main">
        <p14:tracePtLst>
          <p14:tracePt t="1478" x="6373813" y="4838700"/>
          <p14:tracePt t="1491" x="6373813" y="4816475"/>
          <p14:tracePt t="1501" x="6362700" y="4789488"/>
          <p14:tracePt t="1516" x="6324600" y="4743450"/>
          <p14:tracePt t="1533" x="6321425" y="4732338"/>
          <p14:tracePt t="1549" x="6313488" y="4713288"/>
          <p14:tracePt t="1566" x="6297613" y="4702175"/>
          <p14:tracePt t="1583" x="6264275" y="4678363"/>
          <p14:tracePt t="1599" x="6245225" y="4667250"/>
          <p14:tracePt t="1616" x="6210300" y="4637088"/>
          <p14:tracePt t="1633" x="6194425" y="4618038"/>
          <p14:tracePt t="1649" x="6153150" y="4568825"/>
          <p14:tracePt t="1666" x="6134100" y="4541838"/>
          <p14:tracePt t="1683" x="6088063" y="4484688"/>
          <p14:tracePt t="1699" x="6038850" y="4438650"/>
          <p14:tracePt t="1716" x="5924550" y="4343400"/>
          <p14:tracePt t="1733" x="5878513" y="4294188"/>
          <p14:tracePt t="1749" x="5780088" y="4171950"/>
          <p14:tracePt t="1766" x="5730875" y="4106863"/>
          <p14:tracePt t="1783" x="5630863" y="3973513"/>
          <p14:tracePt t="1799" x="5581650" y="3897313"/>
          <p14:tracePt t="1816" x="5483225" y="3756025"/>
          <p14:tracePt t="1833" x="5432425" y="3679825"/>
          <p14:tracePt t="1849" x="5314950" y="3527425"/>
          <p14:tracePt t="1866" x="5260975" y="3451225"/>
          <p14:tracePt t="1883" x="5189538" y="3330575"/>
          <p14:tracePt t="1899" x="5159375" y="3265488"/>
          <p14:tracePt t="1917" x="5102225" y="3140075"/>
          <p14:tracePt t="1933" x="5059363" y="3070225"/>
          <p14:tracePt t="1949" x="5010150" y="3017838"/>
          <p14:tracePt t="1966" x="4895850" y="2903538"/>
          <p14:tracePt t="1983" x="4860925" y="2865438"/>
          <p14:tracePt t="1999" x="4808538" y="2792413"/>
          <p14:tracePt t="2016" x="4797425" y="2765425"/>
          <p14:tracePt t="2033" x="4770438" y="2716213"/>
          <p14:tracePt t="2049" x="4751388" y="2689225"/>
          <p14:tracePt t="2066" x="4713288" y="2636838"/>
          <p14:tracePt t="2083" x="4675188" y="2598738"/>
          <p14:tracePt t="2099" x="4598988" y="2514600"/>
          <p14:tracePt t="2116" x="4575175" y="2479675"/>
          <p14:tracePt t="2133" x="4541838" y="2408238"/>
          <p14:tracePt t="2149" x="4525963" y="2373313"/>
          <p14:tracePt t="2166" x="4492625" y="2305050"/>
          <p14:tracePt t="2183" x="4479925" y="2278063"/>
          <p14:tracePt t="2199" x="4454525" y="2209800"/>
          <p14:tracePt t="2216" x="4438650" y="2168525"/>
          <p14:tracePt t="2233" x="4400550" y="2076450"/>
          <p14:tracePt t="2249" x="4378325" y="2035175"/>
          <p14:tracePt t="2266" x="4335463" y="1954213"/>
          <p14:tracePt t="2283" x="4313238" y="1908175"/>
          <p14:tracePt t="2299" x="4267200" y="1817688"/>
          <p14:tracePt t="2316" x="4251325" y="1774825"/>
          <p14:tracePt t="2333" x="4213225" y="1684338"/>
          <p14:tracePt t="2349" x="4183063" y="1638300"/>
          <p14:tracePt t="2366" x="4125913" y="1558925"/>
          <p14:tracePt t="2383" x="4095750" y="1512888"/>
          <p14:tracePt t="2399" x="4073525" y="1466850"/>
          <p14:tracePt t="2416" x="4041775" y="1379538"/>
          <p14:tracePt t="2433" x="4035425" y="1344613"/>
          <p14:tracePt t="2449" x="4016375" y="1276350"/>
          <p14:tracePt t="2466" x="4000500" y="1241425"/>
          <p14:tracePt t="2483" x="3962400" y="1181100"/>
          <p14:tracePt t="2499" x="3940175" y="1154113"/>
          <p14:tracePt t="2516" x="3924300" y="1112838"/>
          <p14:tracePt t="2533" x="3916363" y="1096963"/>
          <p14:tracePt t="2549" x="3905250" y="1063625"/>
          <p14:tracePt t="2566" x="3902075" y="1050925"/>
          <p14:tracePt t="2583" x="3878263" y="1028700"/>
          <p14:tracePt t="2599" x="3867150" y="1020763"/>
          <p14:tracePt t="2616" x="3851275" y="1006475"/>
          <p14:tracePt t="2633" x="3848100" y="993775"/>
          <p14:tracePt t="2649" x="3836988" y="974725"/>
          <p14:tracePt t="2666" x="3832225" y="963613"/>
          <p14:tracePt t="2683" x="3817938" y="941388"/>
          <p14:tracePt t="2699" x="3806825" y="936625"/>
          <p14:tracePt t="2716" x="3798888" y="930275"/>
          <p14:tracePt t="2772" x="3798888" y="925513"/>
          <p14:tracePt t="2783" x="3798888" y="917575"/>
          <p14:tracePt t="2794" x="3798888" y="914400"/>
          <p14:tracePt t="2862" x="3802063" y="914400"/>
          <p14:tracePt t="2873" x="3806825" y="911225"/>
          <p14:tracePt t="2884" x="3817938" y="911225"/>
          <p14:tracePt t="2896" x="3825875" y="906463"/>
          <p14:tracePt t="2907" x="3836988" y="898525"/>
          <p14:tracePt t="2918" x="3848100" y="895350"/>
          <p14:tracePt t="2933" x="3856038" y="892175"/>
          <p14:tracePt t="2949" x="3867150" y="884238"/>
          <p14:tracePt t="2966" x="3902075" y="879475"/>
          <p14:tracePt t="2983" x="3924300" y="873125"/>
          <p14:tracePt t="2999" x="3970338" y="868363"/>
          <p14:tracePt t="3016" x="3992563" y="868363"/>
          <p14:tracePt t="3033" x="4046538" y="868363"/>
          <p14:tracePt t="3049" x="4076700" y="868363"/>
          <p14:tracePt t="3066" x="4149725" y="868363"/>
          <p14:tracePt t="3083" x="4194175" y="873125"/>
          <p14:tracePt t="3099" x="4275138" y="873125"/>
          <p14:tracePt t="3116" x="4308475" y="873125"/>
          <p14:tracePt t="3133" x="4354513" y="873125"/>
          <p14:tracePt t="3149" x="4384675" y="873125"/>
          <p14:tracePt t="3166" x="4438650" y="876300"/>
          <p14:tracePt t="3183" x="4479925" y="884238"/>
          <p14:tracePt t="3199" x="4564063" y="892175"/>
          <p14:tracePt t="3216" x="4594225" y="892175"/>
          <p14:tracePt t="3233" x="4640263" y="892175"/>
          <p14:tracePt t="3249" x="4664075" y="892175"/>
          <p14:tracePt t="3266" x="4686300" y="898525"/>
          <p14:tracePt t="3283" x="4743450" y="903288"/>
          <p14:tracePt t="3299" x="4773613" y="911225"/>
          <p14:tracePt t="3316" x="4822825" y="914400"/>
          <p14:tracePt t="3333" x="4846638" y="914400"/>
          <p14:tracePt t="3349" x="4868863" y="914400"/>
          <p14:tracePt t="3366" x="4879975" y="914400"/>
          <p14:tracePt t="3383" x="4899025" y="914400"/>
          <p14:tracePt t="3399" x="4903788" y="914400"/>
          <p14:tracePt t="3416" x="4914900" y="914400"/>
          <p14:tracePt t="4010" x="4906963" y="914400"/>
          <p14:tracePt t="4021" x="4884738" y="922338"/>
          <p14:tracePt t="4032" x="4868863" y="925513"/>
          <p14:tracePt t="4043" x="4849813" y="933450"/>
          <p14:tracePt t="4055" x="4838700" y="936625"/>
          <p14:tracePt t="4066" x="4835525" y="936625"/>
          <p14:tracePt t="4083" x="4830763" y="941388"/>
          <p14:tracePt t="4099" x="4819650" y="952500"/>
          <p14:tracePt t="4116" x="4808538" y="963613"/>
          <p14:tracePt t="4133" x="4778375" y="982663"/>
          <p14:tracePt t="4149" x="4762500" y="993775"/>
          <p14:tracePt t="4166" x="4743450" y="1006475"/>
          <p14:tracePt t="4183" x="4716463" y="1017588"/>
          <p14:tracePt t="4199" x="4708525" y="1025525"/>
          <p14:tracePt t="4216" x="4678363" y="1031875"/>
          <p14:tracePt t="4233" x="4664075" y="1039813"/>
          <p14:tracePt t="4249" x="4587875" y="1058863"/>
          <p14:tracePt t="4266" x="4545013" y="1066800"/>
          <p14:tracePt t="4283" x="4457700" y="1089025"/>
          <p14:tracePt t="4299" x="4416425" y="1104900"/>
          <p14:tracePt t="4316" x="4346575" y="1123950"/>
          <p14:tracePt t="4333" x="4313238" y="1131888"/>
          <p14:tracePt t="4349" x="4217988" y="1162050"/>
          <p14:tracePt t="4366" x="4152900" y="1177925"/>
          <p14:tracePt t="4383" x="4030663" y="1192213"/>
          <p14:tracePt t="4399" x="3965575" y="1200150"/>
          <p14:tracePt t="4416" x="3870325" y="1216025"/>
          <p14:tracePt t="4433" x="3840163" y="1222375"/>
          <p14:tracePt t="4449" x="3752850" y="1249363"/>
          <p14:tracePt t="4466" x="3706813" y="1265238"/>
          <p14:tracePt t="4483" x="3608388" y="1295400"/>
          <p14:tracePt t="4499" x="3554413" y="1311275"/>
          <p14:tracePt t="4516" x="3448050" y="1341438"/>
          <p14:tracePt t="4533" x="3394075" y="1355725"/>
          <p14:tracePt t="4549" x="3298825" y="1387475"/>
          <p14:tracePt t="4566" x="3254375" y="1401763"/>
          <p14:tracePt t="4583" x="3159125" y="1431925"/>
          <p14:tracePt t="4599" x="3094038" y="1447800"/>
          <p14:tracePt t="4616" x="2968625" y="1463675"/>
          <p14:tracePt t="4633" x="2895600" y="1470025"/>
          <p14:tracePt t="4649" x="2827338" y="1477963"/>
          <p14:tracePt t="4666" x="2701925" y="1493838"/>
          <p14:tracePt t="4683" x="2647950" y="1501775"/>
          <p14:tracePt t="4699" x="2544763" y="1516063"/>
          <p14:tracePt t="4716" x="2498725" y="1524000"/>
          <p14:tracePt t="4733" x="2397125" y="1531938"/>
          <p14:tracePt t="4749" x="2354263" y="1531938"/>
          <p14:tracePt t="4766" x="2282825" y="1531938"/>
          <p14:tracePt t="4783" x="2251075" y="1531938"/>
          <p14:tracePt t="4799" x="2206625" y="1535113"/>
          <p14:tracePt t="4816" x="2190750" y="1535113"/>
          <p14:tracePt t="4833" x="2141538" y="1546225"/>
          <p14:tracePt t="4849" x="2117725" y="1546225"/>
          <p14:tracePt t="4866" x="2087563" y="1554163"/>
          <p14:tracePt t="4883" x="2076450" y="1554163"/>
          <p14:tracePt t="4899" x="2060575" y="1558925"/>
          <p14:tracePt t="4916" x="2054225" y="1558925"/>
          <p14:tracePt t="4933" x="2030413" y="1570038"/>
          <p14:tracePt t="4949" x="2022475" y="1570038"/>
          <p14:tracePt t="4966" x="2008188" y="1573213"/>
          <p14:tracePt t="4983" x="2003425" y="1573213"/>
          <p14:tracePt t="4999" x="1997075" y="1573213"/>
          <p14:tracePt t="5016" x="1989138" y="1573213"/>
          <p14:tracePt t="5033" x="1978025" y="1577975"/>
          <p14:tracePt t="5049" x="1965325" y="1584325"/>
          <p14:tracePt t="5066" x="1962150" y="1584325"/>
          <p14:tracePt t="5083" x="1954213" y="1584325"/>
          <p14:tracePt t="5099" x="1951038" y="1584325"/>
          <p14:tracePt t="5116" x="1939925" y="1584325"/>
          <p14:tracePt t="5133" x="1935163" y="1584325"/>
          <p14:tracePt t="5149" x="1927225" y="1584325"/>
          <p14:tracePt t="5166" x="1924050" y="1584325"/>
          <p14:tracePt t="5183" x="1908175" y="1584325"/>
          <p14:tracePt t="5199" x="1905000" y="1584325"/>
          <p14:tracePt t="5216" x="1889125" y="1577975"/>
          <p14:tracePt t="5233" x="1882775" y="1573213"/>
          <p14:tracePt t="5249" x="1858963" y="1562100"/>
          <p14:tracePt t="5266" x="1851025" y="1558925"/>
          <p14:tracePt t="5283" x="1817688" y="1546225"/>
          <p14:tracePt t="5299" x="1798638" y="1539875"/>
          <p14:tracePt t="5316" x="1760538" y="1527175"/>
          <p14:tracePt t="5332" x="1741488" y="1524000"/>
          <p14:tracePt t="5349" x="1711325" y="1512888"/>
          <p14:tracePt t="5366" x="1687513" y="1504950"/>
          <p14:tracePt t="5383" x="1654175" y="1501775"/>
          <p14:tracePt t="5399" x="1635125" y="1493838"/>
          <p14:tracePt t="5416" x="1603375" y="1485900"/>
          <p14:tracePt t="5433" x="1581150" y="1477963"/>
          <p14:tracePt t="5449" x="1531938" y="1466850"/>
          <p14:tracePt t="5466" x="1516063" y="1458913"/>
          <p14:tracePt t="5483" x="1489075" y="1458913"/>
          <p14:tracePt t="5499" x="1477963" y="1455738"/>
          <p14:tracePt t="5516" x="1458913" y="1455738"/>
          <p14:tracePt t="5532" x="1450975" y="1455738"/>
          <p14:tracePt t="5549" x="1439863" y="1455738"/>
          <p14:tracePt t="5566" x="1420813" y="1450975"/>
          <p14:tracePt t="5583" x="1417638" y="1450975"/>
          <p14:tracePt t="5599" x="1398588" y="1450975"/>
          <p14:tracePt t="5616" x="1387475" y="1450975"/>
          <p14:tracePt t="5618" x="1382713" y="1450975"/>
          <p14:tracePt t="5633" x="1379538" y="1450975"/>
          <p14:tracePt t="5649" x="1374775" y="1450975"/>
          <p14:tracePt t="5666" x="1363663" y="1450975"/>
          <p14:tracePt t="5683" x="1360488" y="1450975"/>
          <p14:tracePt t="5699" x="1352550" y="1450975"/>
          <p14:tracePt t="5716" x="1349375" y="1450975"/>
          <p14:tracePt t="5733" x="1333500" y="1450975"/>
          <p14:tracePt t="5749" x="1330325" y="1450975"/>
          <p14:tracePt t="5766" x="1322388" y="1450975"/>
          <p14:tracePt t="5782" x="1317625" y="1450975"/>
          <p14:tracePt t="5799" x="1303338" y="1455738"/>
          <p14:tracePt t="5816" x="1292225" y="1455738"/>
          <p14:tracePt t="5833" x="1279525" y="1455738"/>
          <p14:tracePt t="5849" x="1276350" y="1455738"/>
          <p14:tracePt t="5866" x="1265238" y="1455738"/>
          <p14:tracePt t="5884" x="1260475" y="1455738"/>
          <p14:tracePt t="5899" x="1254125" y="1455738"/>
          <p14:tracePt t="5916" x="1249363" y="1455738"/>
          <p14:tracePt t="5933" x="1241425" y="1455738"/>
          <p14:tracePt t="5949" x="1235075" y="1455738"/>
          <p14:tracePt t="5966" x="1227138" y="1455738"/>
          <p14:tracePt t="5983" x="1222375" y="1455738"/>
          <p14:tracePt t="5999" x="1219200" y="1455738"/>
          <p14:tracePt t="6016" x="1216025" y="1455738"/>
          <p14:tracePt t="6033" x="1211263" y="1455738"/>
          <p14:tracePt t="6049" x="1200150" y="1455738"/>
          <p14:tracePt t="6066" x="1196975" y="1455738"/>
          <p14:tracePt t="6083" x="1192213" y="1455738"/>
          <p14:tracePt t="6136" x="1189038" y="1455738"/>
          <p14:tracePt t="6147" x="1184275" y="1458913"/>
          <p14:tracePt t="6158" x="1181100" y="1458913"/>
          <p14:tracePt t="6169" x="1173163" y="1458913"/>
          <p14:tracePt t="6183" x="1169988" y="1463675"/>
          <p14:tracePt t="6203" x="1165225" y="1463675"/>
          <p14:tracePt t="11164" x="1165225" y="1470025"/>
          <p14:tracePt t="11176" x="1150938" y="1474788"/>
          <p14:tracePt t="11199" x="1139825" y="1474788"/>
          <p14:tracePt t="11626" x="1139825" y="1463675"/>
          <p14:tracePt t="11682" x="1143000" y="1458913"/>
          <p14:tracePt t="11704" x="1143000" y="1444625"/>
          <p14:tracePt t="11715" x="1127125" y="1417638"/>
          <p14:tracePt t="11727" x="1150938" y="1412875"/>
          <p14:tracePt t="11738" x="1181100" y="1412875"/>
          <p14:tracePt t="11749" x="1216025" y="1420813"/>
          <p14:tracePt t="11766" x="1230313" y="1420813"/>
          <p14:tracePt t="11782" x="1265238" y="1420813"/>
          <p14:tracePt t="11799" x="1279525" y="1420813"/>
          <p14:tracePt t="11816" x="1325563" y="1420813"/>
          <p14:tracePt t="11832" x="1355725" y="1420813"/>
          <p14:tracePt t="11849" x="1398588" y="1420813"/>
          <p14:tracePt t="11866" x="1477963" y="1420813"/>
          <p14:tracePt t="11882" x="1524000" y="1428750"/>
          <p14:tracePt t="11899" x="1597025" y="1436688"/>
          <p14:tracePt t="11916" x="1638300" y="1444625"/>
          <p14:tracePt t="11932" x="1725613" y="1455738"/>
          <p14:tracePt t="11949" x="1779588" y="1463675"/>
          <p14:tracePt t="11966" x="1882775" y="1477963"/>
          <p14:tracePt t="11982" x="1935163" y="1485900"/>
          <p14:tracePt t="11999" x="2011363" y="1501775"/>
          <p14:tracePt t="12016" x="2054225" y="1508125"/>
          <p14:tracePt t="12032" x="2136775" y="1524000"/>
          <p14:tracePt t="12049" x="2182813" y="1527175"/>
          <p14:tracePt t="12066" x="2266950" y="1535113"/>
          <p14:tracePt t="12082" x="2308225" y="1543050"/>
          <p14:tracePt t="12099" x="2384425" y="1558925"/>
          <p14:tracePt t="12116" x="2427288" y="1565275"/>
          <p14:tracePt t="12132" x="2511425" y="1577975"/>
          <p14:tracePt t="12149" x="2555875" y="1584325"/>
          <p14:tracePt t="12166" x="2640013" y="1592263"/>
          <p14:tracePt t="12182" x="2682875" y="1600200"/>
          <p14:tracePt t="12199" x="2778125" y="1616075"/>
          <p14:tracePt t="12216" x="2838450" y="1622425"/>
          <p14:tracePt t="12232" x="2952750" y="1638300"/>
          <p14:tracePt t="12249" x="3006725" y="1646238"/>
          <p14:tracePt t="12266" x="3059113" y="1654175"/>
          <p14:tracePt t="12282" x="3151188" y="1654175"/>
          <p14:tracePt t="12299" x="3181350" y="1654175"/>
          <p14:tracePt t="12316" x="3287713" y="1668463"/>
          <p14:tracePt t="12332" x="3349625" y="1668463"/>
          <p14:tracePt t="12349" x="3463925" y="1676400"/>
          <p14:tracePt t="12366" x="3505200" y="1676400"/>
          <p14:tracePt t="12382" x="3589338" y="1673225"/>
          <p14:tracePt t="12399" x="3619500" y="1673225"/>
          <p14:tracePt t="12416" x="3703638" y="1665288"/>
          <p14:tracePt t="12432" x="3744913" y="1665288"/>
          <p14:tracePt t="12449" x="3829050" y="1665288"/>
          <p14:tracePt t="12466" x="3859213" y="1665288"/>
          <p14:tracePt t="12482" x="3913188" y="1665288"/>
          <p14:tracePt t="12499" x="3935413" y="1665288"/>
          <p14:tracePt t="12516" x="3997325" y="1665288"/>
          <p14:tracePt t="12532" x="4027488" y="1665288"/>
          <p14:tracePt t="12549" x="4103688" y="1665288"/>
          <p14:tracePt t="12566" x="4133850" y="1665288"/>
          <p14:tracePt t="12582" x="4191000" y="1654175"/>
          <p14:tracePt t="12599" x="4221163" y="1646238"/>
          <p14:tracePt t="12616" x="4270375" y="1635125"/>
          <p14:tracePt t="12632" x="4294188" y="1627188"/>
          <p14:tracePt t="12649" x="4340225" y="1616075"/>
          <p14:tracePt t="12666" x="4373563" y="1611313"/>
          <p14:tracePt t="12683" x="4430713" y="1597025"/>
          <p14:tracePt t="12699" x="4460875" y="1592263"/>
          <p14:tracePt t="12716" x="4487863" y="1584325"/>
          <p14:tracePt t="12732" x="4545013" y="1573213"/>
          <p14:tracePt t="12749" x="4575175" y="1565275"/>
          <p14:tracePt t="12766" x="4625975" y="1554163"/>
          <p14:tracePt t="12782" x="4648200" y="1546225"/>
          <p14:tracePt t="12799" x="4705350" y="1535113"/>
          <p14:tracePt t="12816" x="4727575" y="1531938"/>
          <p14:tracePt t="12832" x="4773613" y="1516063"/>
          <p14:tracePt t="12849" x="4797425" y="1512888"/>
          <p14:tracePt t="12866" x="4846638" y="1501775"/>
          <p14:tracePt t="12882" x="4860925" y="1493838"/>
          <p14:tracePt t="12899" x="4895850" y="1482725"/>
          <p14:tracePt t="12916" x="4911725" y="1477963"/>
          <p14:tracePt t="12932" x="4945063" y="1466850"/>
          <p14:tracePt t="12949" x="4956175" y="1463675"/>
          <p14:tracePt t="12966" x="4983163" y="1463675"/>
          <p14:tracePt t="12982" x="4991100" y="1455738"/>
          <p14:tracePt t="12999" x="5018088" y="1444625"/>
          <p14:tracePt t="13016" x="5037138" y="1444625"/>
          <p14:tracePt t="13032" x="5056188" y="1444625"/>
          <p14:tracePt t="13049" x="5070475" y="1444625"/>
          <p14:tracePt t="13066" x="5097463" y="1450975"/>
          <p14:tracePt t="13082" x="5116513" y="1458913"/>
          <p14:tracePt t="13099" x="5146675" y="1458913"/>
          <p14:tracePt t="13116" x="5162550" y="1458913"/>
          <p14:tracePt t="13132" x="5197475" y="1463675"/>
          <p14:tracePt t="13149" x="5211763" y="1463675"/>
          <p14:tracePt t="13166" x="5246688" y="1463675"/>
          <p14:tracePt t="13183" x="5260975" y="1463675"/>
          <p14:tracePt t="13199" x="5284788" y="1463675"/>
          <p14:tracePt t="13216" x="5330825" y="1463675"/>
          <p14:tracePt t="13232" x="5353050" y="1470025"/>
          <p14:tracePt t="13249" x="5399088" y="1470025"/>
          <p14:tracePt t="13266" x="5418138" y="1470025"/>
          <p14:tracePt t="13282" x="5448300" y="1470025"/>
          <p14:tracePt t="13299" x="5464175" y="1474788"/>
          <p14:tracePt t="13316" x="5489575" y="1474788"/>
          <p14:tracePt t="13332" x="5502275" y="1474788"/>
          <p14:tracePt t="13349" x="5516563" y="1477963"/>
          <p14:tracePt t="13366" x="5521325" y="1482725"/>
          <p14:tracePt t="13382" x="5524500" y="1482725"/>
          <p14:tracePt t="13416" x="5505450" y="1482725"/>
          <p14:tracePt t="13432" x="5486400" y="1489075"/>
          <p14:tracePt t="13449" x="5470525" y="1497013"/>
          <p14:tracePt t="13466" x="5470525" y="1512888"/>
          <p14:tracePt t="13482" x="5475288" y="1524000"/>
          <p14:tracePt t="14136" x="5489575" y="1543050"/>
          <p14:tracePt t="14145" x="5516563" y="1554163"/>
          <p14:tracePt t="14202" x="5521325" y="1554163"/>
          <p14:tracePt t="14213" x="5524500" y="1554163"/>
          <p14:tracePt t="14224" x="5527675" y="1554163"/>
          <p14:tracePt t="14235" x="5535613" y="1554163"/>
          <p14:tracePt t="14249" x="5543550" y="1554163"/>
          <p14:tracePt t="14266" x="5546725" y="1554163"/>
          <p14:tracePt t="14282" x="5573713" y="1565275"/>
          <p14:tracePt t="14299" x="5584825" y="1565275"/>
          <p14:tracePt t="14316" x="5603875" y="1565275"/>
          <p14:tracePt t="14332" x="5611813" y="1565275"/>
          <p14:tracePt t="14349" x="5627688" y="1565275"/>
          <p14:tracePt t="14366" x="5630863" y="1565275"/>
          <p14:tracePt t="14382" x="5649913" y="1554163"/>
          <p14:tracePt t="14399" x="5661025" y="1554163"/>
          <p14:tracePt t="14416" x="5680075" y="1543050"/>
          <p14:tracePt t="14432" x="5699125" y="1543050"/>
          <p14:tracePt t="14449" x="5726113" y="1539875"/>
          <p14:tracePt t="14466" x="5741988" y="1531938"/>
          <p14:tracePt t="14482" x="5788025" y="1531938"/>
          <p14:tracePt t="14499" x="5818188" y="1527175"/>
          <p14:tracePt t="14516" x="5883275" y="1520825"/>
          <p14:tracePt t="14532" x="5924550" y="1512888"/>
          <p14:tracePt t="14549" x="5959475" y="1512888"/>
          <p14:tracePt t="14566" x="6042025" y="1504950"/>
          <p14:tracePt t="14582" x="6084888" y="1504950"/>
          <p14:tracePt t="14599" x="6175375" y="1504950"/>
          <p14:tracePt t="14616" x="6218238" y="1497013"/>
          <p14:tracePt t="14618" x="6259513" y="1489075"/>
          <p14:tracePt t="14632" x="6302375" y="1485900"/>
          <p14:tracePt t="14649" x="6327775" y="1477963"/>
          <p14:tracePt t="14666" x="6365875" y="1466850"/>
          <p14:tracePt t="14682" x="6384925" y="1463675"/>
          <p14:tracePt t="14699" x="6392863" y="1455738"/>
          <p14:tracePt t="14716" x="6397625" y="1455738"/>
          <p14:tracePt t="15934" x="6392863" y="1455738"/>
          <p14:tracePt t="15946" x="6365875" y="1466850"/>
          <p14:tracePt t="15957" x="6343650" y="1470025"/>
          <p14:tracePt t="15968" x="6327775" y="1482725"/>
          <p14:tracePt t="15982" x="6308725" y="1493838"/>
          <p14:tracePt t="15999" x="6294438" y="1504950"/>
          <p14:tracePt t="16016" x="6259513" y="1516063"/>
          <p14:tracePt t="16032" x="6240463" y="1527175"/>
          <p14:tracePt t="16049" x="6207125" y="1550988"/>
          <p14:tracePt t="16066" x="6191250" y="1570038"/>
          <p14:tracePt t="16082" x="6153150" y="1603375"/>
          <p14:tracePt t="16099" x="6137275" y="1622425"/>
          <p14:tracePt t="16116" x="6107113" y="1649413"/>
          <p14:tracePt t="16132" x="6092825" y="1668463"/>
          <p14:tracePt t="16149" x="6057900" y="1703388"/>
          <p14:tracePt t="16166" x="6038850" y="1722438"/>
          <p14:tracePt t="16182" x="5992813" y="1755775"/>
          <p14:tracePt t="16199" x="5965825" y="1779588"/>
          <p14:tracePt t="16216" x="5886450" y="1836738"/>
          <p14:tracePt t="16232" x="5837238" y="1874838"/>
          <p14:tracePt t="16249" x="5764213" y="1935163"/>
          <p14:tracePt t="16266" x="5730875" y="1965325"/>
          <p14:tracePt t="16282" x="5654675" y="2022475"/>
          <p14:tracePt t="16299" x="5608638" y="2054225"/>
          <p14:tracePt t="16316" x="5573713" y="2076450"/>
          <p14:tracePt t="16332" x="5483225" y="2136775"/>
          <p14:tracePt t="16349" x="5437188" y="2168525"/>
          <p14:tracePt t="16366" x="5364163" y="2209800"/>
          <p14:tracePt t="16382" x="5330825" y="2228850"/>
          <p14:tracePt t="16399" x="5268913" y="2263775"/>
          <p14:tracePt t="16416" x="5222875" y="2286000"/>
          <p14:tracePt t="16432" x="5135563" y="2332038"/>
          <p14:tracePt t="16449" x="5089525" y="2346325"/>
          <p14:tracePt t="16466" x="5002213" y="2378075"/>
          <p14:tracePt t="16482" x="4956175" y="2389188"/>
          <p14:tracePt t="16499" x="4879975" y="2419350"/>
          <p14:tracePt t="16516" x="4835525" y="2435225"/>
          <p14:tracePt t="16532" x="4746625" y="2460625"/>
          <p14:tracePt t="16549" x="4694238" y="2476500"/>
          <p14:tracePt t="16566" x="4598988" y="2506663"/>
          <p14:tracePt t="16582" x="4552950" y="2522538"/>
          <p14:tracePt t="16599" x="4476750" y="2552700"/>
          <p14:tracePt t="16616" x="4430713" y="2563813"/>
          <p14:tracePt t="16632" x="4343400" y="2587625"/>
          <p14:tracePt t="16649" x="4302125" y="2601913"/>
          <p14:tracePt t="16666" x="4232275" y="2613025"/>
          <p14:tracePt t="16683" x="4202113" y="2620963"/>
          <p14:tracePt t="16699" x="4152900" y="2632075"/>
          <p14:tracePt t="16716" x="4122738" y="2640013"/>
          <p14:tracePt t="16732" x="4073525" y="2651125"/>
          <p14:tracePt t="16749" x="4057650" y="2659063"/>
          <p14:tracePt t="16766" x="4022725" y="2663825"/>
          <p14:tracePt t="16782" x="4008438" y="2670175"/>
          <p14:tracePt t="16799" x="3992563" y="2670175"/>
          <p14:tracePt t="16816" x="3965575" y="2674938"/>
          <p14:tracePt t="16832" x="3954463" y="2678113"/>
          <p14:tracePt t="16849" x="3935413" y="2678113"/>
          <p14:tracePt t="16866" x="3924300" y="2678113"/>
          <p14:tracePt t="16882" x="3913188" y="2678113"/>
          <p14:tracePt t="16899" x="3905250" y="2678113"/>
          <p14:tracePt t="16916" x="3897313" y="2678113"/>
          <p14:tracePt t="16932" x="3894138" y="2678113"/>
          <p14:tracePt t="16949" x="3886200" y="2678113"/>
          <p14:tracePt t="16966" x="3875088" y="2678113"/>
          <p14:tracePt t="16982" x="3867150" y="2674938"/>
          <p14:tracePt t="16999" x="3863975" y="2670175"/>
          <p14:tracePt t="17016" x="3856038" y="2667000"/>
          <p14:tracePt t="17032" x="3848100" y="2667000"/>
          <p14:tracePt t="17049" x="3844925" y="2667000"/>
          <p14:tracePt t="17066" x="3840163" y="2667000"/>
          <p14:tracePt t="17082" x="3836988" y="2667000"/>
          <p14:tracePt t="17295" x="3840163" y="2663825"/>
          <p14:tracePt t="17307" x="3851275" y="2663825"/>
          <p14:tracePt t="17332" x="3870325" y="2651125"/>
          <p14:tracePt t="17349" x="3889375" y="2644775"/>
          <p14:tracePt t="17366" x="3921125" y="2640013"/>
          <p14:tracePt t="17382" x="3940175" y="2636838"/>
          <p14:tracePt t="17399" x="3970338" y="2628900"/>
          <p14:tracePt t="17416" x="3989388" y="2625725"/>
          <p14:tracePt t="17432" x="4019550" y="2625725"/>
          <p14:tracePt t="17449" x="4038600" y="2625725"/>
          <p14:tracePt t="17466" x="4068763" y="2625725"/>
          <p14:tracePt t="17482" x="4084638" y="2625725"/>
          <p14:tracePt t="17499" x="4125913" y="2625725"/>
          <p14:tracePt t="17516" x="4141788" y="2625725"/>
          <p14:tracePt t="17532" x="4160838" y="2625725"/>
          <p14:tracePt t="17549" x="4171950" y="2625725"/>
          <p14:tracePt t="17566" x="4183063" y="2625725"/>
          <p14:tracePt t="17582" x="4187825" y="2625725"/>
          <p14:tracePt t="17599" x="4198938" y="2625725"/>
          <p14:tracePt t="17815" x="4202113" y="2625725"/>
          <p14:tracePt t="17824" x="4206875" y="2625725"/>
          <p14:tracePt t="17835" x="4210050" y="2625725"/>
          <p14:tracePt t="17858" x="4213225" y="2625725"/>
          <p14:tracePt t="17881" x="4217988" y="2625725"/>
          <p14:tracePt t="17971" x="4221163" y="2625725"/>
          <p14:tracePt t="17993" x="4229100" y="2625725"/>
          <p14:tracePt t="18004" x="4232275" y="2625725"/>
          <p14:tracePt t="18015" x="4237038" y="2625725"/>
          <p14:tracePt t="18027" x="4240213" y="2625725"/>
          <p14:tracePt t="18038" x="4244975" y="2625725"/>
          <p14:tracePt t="18049" x="4248150" y="2625725"/>
          <p14:tracePt t="18066" x="4251325" y="2625725"/>
          <p14:tracePt t="18082" x="4264025" y="2625725"/>
          <p14:tracePt t="18116" x="4270375" y="2625725"/>
          <p14:tracePt t="18132" x="4275138" y="2625725"/>
          <p14:tracePt t="18149" x="4278313" y="2625725"/>
          <p14:tracePt t="18166" x="4289425" y="2617788"/>
          <p14:tracePt t="18182" x="4294188" y="2617788"/>
          <p14:tracePt t="18199" x="4302125" y="2613025"/>
          <p14:tracePt t="18216" x="4305300" y="2613025"/>
          <p14:tracePt t="18232" x="4313238" y="2609850"/>
          <p14:tracePt t="18249" x="4321175" y="2609850"/>
          <p14:tracePt t="18266" x="4327525" y="2609850"/>
          <p14:tracePt t="18282" x="4332288" y="2609850"/>
          <p14:tracePt t="18299" x="4335463" y="2609850"/>
          <p14:tracePt t="18316" x="4340225" y="2609850"/>
          <p14:tracePt t="18332" x="4346575" y="2609850"/>
          <p14:tracePt t="18366" x="4359275" y="2609850"/>
          <p14:tracePt t="18382" x="4362450" y="2609850"/>
          <p14:tracePt t="18399" x="4381500" y="2609850"/>
          <p14:tracePt t="18416" x="4389438" y="2609850"/>
          <p14:tracePt t="18432" x="4411663" y="2609850"/>
          <p14:tracePt t="18449" x="4427538" y="2609850"/>
          <p14:tracePt t="18466" x="4457700" y="2609850"/>
          <p14:tracePt t="18482" x="4476750" y="2609850"/>
          <p14:tracePt t="18499" x="4522788" y="2613025"/>
          <p14:tracePt t="18516" x="4545013" y="2613025"/>
          <p14:tracePt t="18532" x="4598988" y="2625725"/>
          <p14:tracePt t="18549" x="4621213" y="2628900"/>
          <p14:tracePt t="18566" x="4664075" y="2636838"/>
          <p14:tracePt t="18582" x="4678363" y="2640013"/>
          <p14:tracePt t="18599" x="4694238" y="2640013"/>
          <p14:tracePt t="18616" x="4716463" y="2640013"/>
          <p14:tracePt t="18632" x="4724400" y="2640013"/>
          <p14:tracePt t="18649" x="4732338" y="2640013"/>
          <p14:tracePt t="18666" x="4740275" y="2640013"/>
          <p14:tracePt t="18682" x="4746625" y="2640013"/>
          <p14:tracePt t="18699" x="4751388" y="2640013"/>
          <p14:tracePt t="18716" x="4759325" y="2640013"/>
          <p14:tracePt t="18732" x="4762500" y="2640013"/>
          <p14:tracePt t="18749" x="4778375" y="2640013"/>
          <p14:tracePt t="18766" x="4781550" y="2640013"/>
          <p14:tracePt t="18782" x="4797425" y="2640013"/>
          <p14:tracePt t="18799" x="4800600" y="2640013"/>
          <p14:tracePt t="18816" x="4808538" y="2640013"/>
          <p14:tracePt t="18832" x="4811713" y="2640013"/>
          <p14:tracePt t="18849" x="4819650" y="2640013"/>
          <p14:tracePt t="18866" x="4830763" y="2640013"/>
          <p14:tracePt t="18882" x="4857750" y="2640013"/>
          <p14:tracePt t="18899" x="4879975" y="2640013"/>
          <p14:tracePt t="18916" x="4953000" y="2644775"/>
          <p14:tracePt t="18932" x="4994275" y="2644775"/>
          <p14:tracePt t="18949" x="5075238" y="2644775"/>
          <p14:tracePt t="18966" x="5121275" y="2651125"/>
          <p14:tracePt t="18982" x="5192713" y="2659063"/>
          <p14:tracePt t="18999" x="5235575" y="2663825"/>
          <p14:tracePt t="19016" x="5322888" y="2678113"/>
          <p14:tracePt t="19032" x="5353050" y="2686050"/>
          <p14:tracePt t="19049" x="5387975" y="2693988"/>
          <p14:tracePt t="19066" x="5432425" y="2697163"/>
          <p14:tracePt t="19082" x="5448300" y="2697163"/>
          <p14:tracePt t="19099" x="5475288" y="2697163"/>
          <p14:tracePt t="19116" x="5486400" y="2697163"/>
          <p14:tracePt t="19132" x="5502275" y="2697163"/>
          <p14:tracePt t="19149" x="5505450" y="2697163"/>
          <p14:tracePt t="19166" x="5508625" y="2697163"/>
          <p14:tracePt t="19182" x="5513388" y="2697163"/>
          <p14:tracePt t="19199" x="5521325" y="2697163"/>
          <p14:tracePt t="19216" x="5524500" y="2697163"/>
          <p14:tracePt t="19232" x="5535613" y="2697163"/>
          <p14:tracePt t="19249" x="5540375" y="2693988"/>
          <p14:tracePt t="19266" x="5559425" y="2689225"/>
          <p14:tracePt t="19282" x="5573713" y="2682875"/>
          <p14:tracePt t="19299" x="5608638" y="2670175"/>
          <p14:tracePt t="19316" x="5622925" y="2670175"/>
          <p14:tracePt t="19332" x="5668963" y="2667000"/>
          <p14:tracePt t="19349" x="5695950" y="2659063"/>
          <p14:tracePt t="19366" x="5749925" y="2647950"/>
          <p14:tracePt t="19382" x="5783263" y="2640013"/>
          <p14:tracePt t="19399" x="5870575" y="2625725"/>
          <p14:tracePt t="19415" x="5908675" y="2625725"/>
          <p14:tracePt t="19432" x="5992813" y="2617788"/>
          <p14:tracePt t="19449" x="6027738" y="2613025"/>
          <p14:tracePt t="19466" x="6049963" y="2613025"/>
          <p14:tracePt t="19482" x="6111875" y="2613025"/>
          <p14:tracePt t="19499" x="6134100" y="2613025"/>
          <p14:tracePt t="19516" x="6180138" y="2606675"/>
          <p14:tracePt t="19532" x="6207125" y="2601913"/>
          <p14:tracePt t="19549" x="6245225" y="2593975"/>
          <p14:tracePt t="19566" x="6256338" y="2590800"/>
          <p14:tracePt t="19582" x="6267450" y="2590800"/>
          <p14:tracePt t="19599" x="6275388" y="2590800"/>
          <p14:tracePt t="19680" x="6278563" y="2590800"/>
          <p14:tracePt t="19691" x="6286500" y="2590800"/>
          <p14:tracePt t="19702" x="6297613" y="2590800"/>
          <p14:tracePt t="19714" x="6313488" y="2590800"/>
          <p14:tracePt t="19725" x="6332538" y="2598738"/>
          <p14:tracePt t="19736" x="6346825" y="2601913"/>
          <p14:tracePt t="19749" x="6378575" y="2609850"/>
          <p14:tracePt t="19765" x="6419850" y="2617788"/>
          <p14:tracePt t="19782" x="6526213" y="2632075"/>
          <p14:tracePt t="19799" x="6588125" y="2640013"/>
          <p14:tracePt t="19816" x="6683375" y="2647950"/>
          <p14:tracePt t="19832" x="6716713" y="2651125"/>
          <p14:tracePt t="19849" x="6819900" y="2659063"/>
          <p14:tracePt t="19866" x="6873875" y="2667000"/>
          <p14:tracePt t="19882" x="6956425" y="2674938"/>
          <p14:tracePt t="19899" x="6994525" y="2674938"/>
          <p14:tracePt t="19916" x="7059613" y="2674938"/>
          <p14:tracePt t="19932" x="7083425" y="2674938"/>
          <p14:tracePt t="19949" x="7105650" y="2674938"/>
          <p14:tracePt t="19966" x="7151688" y="2674938"/>
          <p14:tracePt t="19982" x="7181850" y="2682875"/>
          <p14:tracePt t="19999" x="7231063" y="2686050"/>
          <p14:tracePt t="20016" x="7254875" y="2686050"/>
          <p14:tracePt t="20032" x="7285038" y="2686050"/>
          <p14:tracePt t="20049" x="7299325" y="2686050"/>
          <p14:tracePt t="20066" x="7334250" y="2686050"/>
          <p14:tracePt t="20082" x="7350125" y="2686050"/>
          <p14:tracePt t="20099" x="7383463" y="2686050"/>
          <p14:tracePt t="20116" x="7399338" y="2686050"/>
          <p14:tracePt t="20132" x="7418388" y="2686050"/>
          <p14:tracePt t="20149" x="7432675" y="2686050"/>
          <p14:tracePt t="20166" x="7467600" y="2686050"/>
          <p14:tracePt t="20182" x="7483475" y="2686050"/>
          <p14:tracePt t="20199" x="7516813" y="2686050"/>
          <p14:tracePt t="20216" x="7524750" y="2686050"/>
          <p14:tracePt t="20232" x="7551738" y="2686050"/>
          <p14:tracePt t="20249" x="7562850" y="2686050"/>
          <p14:tracePt t="20266" x="7581900" y="2686050"/>
          <p14:tracePt t="20282" x="7593013" y="2686050"/>
          <p14:tracePt t="20299" x="7612063" y="2686050"/>
          <p14:tracePt t="20316" x="7627938" y="2678113"/>
          <p14:tracePt t="20333" x="7654925" y="2678113"/>
          <p14:tracePt t="20349" x="7669213" y="2678113"/>
          <p14:tracePt t="20366" x="7688263" y="2678113"/>
          <p14:tracePt t="20382" x="7699375" y="2678113"/>
          <p14:tracePt t="20399" x="7707313" y="2678113"/>
          <p14:tracePt t="20416" x="7731125" y="2678113"/>
          <p14:tracePt t="20432" x="7737475" y="2678113"/>
          <p14:tracePt t="20449" x="7764463" y="2678113"/>
          <p14:tracePt t="20466" x="7772400" y="2678113"/>
          <p14:tracePt t="20482" x="7794625" y="2678113"/>
          <p14:tracePt t="20499" x="7802563" y="2678113"/>
          <p14:tracePt t="20516" x="7821613" y="2678113"/>
          <p14:tracePt t="20532" x="7832725" y="2678113"/>
          <p14:tracePt t="20549" x="7848600" y="2674938"/>
          <p14:tracePt t="20566" x="7851775" y="2674938"/>
          <p14:tracePt t="20582" x="7859713" y="2674938"/>
          <p14:tracePt t="20616" x="7864475" y="2674938"/>
          <p14:tracePt t="20738" x="7867650" y="2674938"/>
          <p14:tracePt t="20772" x="7870825" y="2674938"/>
          <p14:tracePt t="20783" x="7875588" y="2674938"/>
          <p14:tracePt t="20795" x="7883525" y="2674938"/>
          <p14:tracePt t="20862" x="7886700" y="2674938"/>
          <p14:tracePt t="20874" x="7889875" y="2682875"/>
          <p14:tracePt t="20889" x="7894638" y="2682875"/>
          <p14:tracePt t="20907" x="7897813" y="2682875"/>
          <p14:tracePt t="29918" x="7897813" y="2686050"/>
          <p14:tracePt t="29929" x="7883525" y="2689225"/>
          <p14:tracePt t="29940" x="7867650" y="2697163"/>
          <p14:tracePt t="29952" x="7845425" y="2701925"/>
          <p14:tracePt t="29965" x="7818438" y="2708275"/>
          <p14:tracePt t="29982" x="7794625" y="2713038"/>
          <p14:tracePt t="29999" x="7756525" y="2724150"/>
          <p14:tracePt t="30015" x="7737475" y="2732088"/>
          <p14:tracePt t="30032" x="7707313" y="2743200"/>
          <p14:tracePt t="30049" x="7688263" y="2746375"/>
          <p14:tracePt t="30065" x="7642225" y="2759075"/>
          <p14:tracePt t="30082" x="7620000" y="2765425"/>
          <p14:tracePt t="30099" x="7570788" y="2778125"/>
          <p14:tracePt t="30115" x="7540625" y="2781300"/>
          <p14:tracePt t="30132" x="7489825" y="2797175"/>
          <p14:tracePt t="30149" x="7467600" y="2800350"/>
          <p14:tracePt t="30165" x="7410450" y="2811463"/>
          <p14:tracePt t="30182" x="7388225" y="2819400"/>
          <p14:tracePt t="30199" x="7304088" y="2835275"/>
          <p14:tracePt t="30215" x="7258050" y="2841625"/>
          <p14:tracePt t="30232" x="7192963" y="2846388"/>
          <p14:tracePt t="30249" x="7162800" y="2854325"/>
          <p14:tracePt t="30265" x="7132638" y="2854325"/>
          <p14:tracePt t="30282" x="7067550" y="2860675"/>
          <p14:tracePt t="30299" x="7021513" y="2868613"/>
          <p14:tracePt t="30315" x="6937375" y="2879725"/>
          <p14:tracePt t="30332" x="6896100" y="2887663"/>
          <p14:tracePt t="30349" x="6827838" y="2903538"/>
          <p14:tracePt t="30365" x="6811963" y="2903538"/>
          <p14:tracePt t="30382" x="6773863" y="2906713"/>
          <p14:tracePt t="30399" x="6743700" y="2906713"/>
          <p14:tracePt t="30415" x="6659563" y="2906713"/>
          <p14:tracePt t="30432" x="6618288" y="2906713"/>
          <p14:tracePt t="30449" x="6545263" y="2914650"/>
          <p14:tracePt t="30465" x="6518275" y="2917825"/>
          <p14:tracePt t="30482" x="6480175" y="2930525"/>
          <p14:tracePt t="30499" x="6457950" y="2930525"/>
          <p14:tracePt t="30515" x="6403975" y="2936875"/>
          <p14:tracePt t="30532" x="6370638" y="2944813"/>
          <p14:tracePt t="30549" x="6294438" y="2949575"/>
          <p14:tracePt t="30565" x="6270625" y="2955925"/>
          <p14:tracePt t="30582" x="6237288" y="2968625"/>
          <p14:tracePt t="30599" x="6221413" y="2971800"/>
          <p14:tracePt t="30615" x="6188075" y="2971800"/>
          <p14:tracePt t="30632" x="6164263" y="2971800"/>
          <p14:tracePt t="30649" x="6118225" y="2971800"/>
          <p14:tracePt t="30665" x="6099175" y="2971800"/>
          <p14:tracePt t="30682" x="6065838" y="2971800"/>
          <p14:tracePt t="30699" x="6049963" y="2971800"/>
          <p14:tracePt t="30716" x="6016625" y="2971800"/>
          <p14:tracePt t="30732" x="6000750" y="2971800"/>
          <p14:tracePt t="30749" x="5984875" y="2971800"/>
          <p14:tracePt t="30765" x="5943600" y="2971800"/>
          <p14:tracePt t="30782" x="5927725" y="2971800"/>
          <p14:tracePt t="30799" x="5894388" y="2971800"/>
          <p14:tracePt t="30815" x="5878513" y="2971800"/>
          <p14:tracePt t="30832" x="5848350" y="2971800"/>
          <p14:tracePt t="30849" x="5829300" y="2971800"/>
          <p14:tracePt t="30865" x="5799138" y="2971800"/>
          <p14:tracePt t="30882" x="5783263" y="2971800"/>
          <p14:tracePt t="30899" x="5749925" y="2963863"/>
          <p14:tracePt t="30915" x="5730875" y="2960688"/>
          <p14:tracePt t="30932" x="5699125" y="2952750"/>
          <p14:tracePt t="30949" x="5680075" y="2949575"/>
          <p14:tracePt t="30965" x="5649913" y="2944813"/>
          <p14:tracePt t="30982" x="5630863" y="2944813"/>
          <p14:tracePt t="30999" x="5592763" y="2944813"/>
          <p14:tracePt t="31015" x="5570538" y="2936875"/>
          <p14:tracePt t="31032" x="5516563" y="2936875"/>
          <p14:tracePt t="31049" x="5494338" y="2930525"/>
          <p14:tracePt t="31065" x="5451475" y="2930525"/>
          <p14:tracePt t="31082" x="5437188" y="2930525"/>
          <p14:tracePt t="31099" x="5391150" y="2925763"/>
          <p14:tracePt t="31115" x="5349875" y="2917825"/>
          <p14:tracePt t="31132" x="5260975" y="2895600"/>
          <p14:tracePt t="31149" x="5227638" y="2884488"/>
          <p14:tracePt t="31166" x="5211763" y="2879725"/>
          <p14:tracePt t="31182" x="5219700" y="2876550"/>
          <p14:tracePt t="31686" x="5203825" y="2892425"/>
          <p14:tracePt t="31695" x="5200650" y="2895600"/>
          <p14:tracePt t="31774" x="5200650" y="2898775"/>
          <p14:tracePt t="31785" x="5203825" y="2898775"/>
          <p14:tracePt t="31797" x="5200650" y="2898775"/>
          <p14:tracePt t="31810" x="5197475" y="2898775"/>
          <p14:tracePt t="31819" x="5184775" y="2898775"/>
          <p14:tracePt t="31832" x="5178425" y="2898775"/>
          <p14:tracePt t="31849" x="5165725" y="2898775"/>
          <p14:tracePt t="31865" x="5159375" y="2898775"/>
          <p14:tracePt t="31882" x="5154613" y="2898775"/>
          <p14:tracePt t="31899" x="5140325" y="2903538"/>
          <p14:tracePt t="31915" x="5127625" y="2911475"/>
          <p14:tracePt t="31932" x="5089525" y="2922588"/>
          <p14:tracePt t="31949" x="5067300" y="2922588"/>
          <p14:tracePt t="31965" x="5010150" y="2933700"/>
          <p14:tracePt t="31982" x="4975225" y="2941638"/>
          <p14:tracePt t="31999" x="4911725" y="2944813"/>
          <p14:tracePt t="32015" x="4868863" y="2952750"/>
          <p14:tracePt t="32032" x="4784725" y="2968625"/>
          <p14:tracePt t="32049" x="4743450" y="2974975"/>
          <p14:tracePt t="32065" x="4697413" y="2982913"/>
          <p14:tracePt t="32082" x="4602163" y="2994025"/>
          <p14:tracePt t="32099" x="4572000" y="3001963"/>
          <p14:tracePt t="32115" x="4487863" y="3009900"/>
          <p14:tracePt t="32132" x="4446588" y="3009900"/>
          <p14:tracePt t="32149" x="4381500" y="3017838"/>
          <p14:tracePt t="32165" x="4351338" y="3017838"/>
          <p14:tracePt t="32182" x="4294188" y="3017838"/>
          <p14:tracePt t="32199" x="4270375" y="3017838"/>
          <p14:tracePt t="32215" x="4225925" y="3017838"/>
          <p14:tracePt t="32232" x="4202113" y="3017838"/>
          <p14:tracePt t="32249" x="4156075" y="3017838"/>
          <p14:tracePt t="32265" x="4133850" y="3017838"/>
          <p14:tracePt t="32282" x="4079875" y="3013075"/>
          <p14:tracePt t="32299" x="4049713" y="3013075"/>
          <p14:tracePt t="32315" x="3978275" y="3006725"/>
          <p14:tracePt t="32332" x="3935413" y="3006725"/>
          <p14:tracePt t="32349" x="3863975" y="2998788"/>
          <p14:tracePt t="32365" x="3821113" y="2998788"/>
          <p14:tracePt t="32382" x="3744913" y="2990850"/>
          <p14:tracePt t="32399" x="3703638" y="2990850"/>
          <p14:tracePt t="32415" x="3619500" y="2979738"/>
          <p14:tracePt t="32432" x="3578225" y="2971800"/>
          <p14:tracePt t="32449" x="3489325" y="2955925"/>
          <p14:tracePt t="32465" x="3448050" y="2949575"/>
          <p14:tracePt t="32482" x="3371850" y="2936875"/>
          <p14:tracePt t="32499" x="3330575" y="2930525"/>
          <p14:tracePt t="32515" x="3295650" y="2922588"/>
          <p14:tracePt t="32532" x="3235325" y="2922588"/>
          <p14:tracePt t="32549" x="3211513" y="2914650"/>
          <p14:tracePt t="32565" x="3162300" y="2903538"/>
          <p14:tracePt t="32582" x="3146425" y="2898775"/>
          <p14:tracePt t="32599" x="3113088" y="2887663"/>
          <p14:tracePt t="32615" x="3097213" y="2887663"/>
          <p14:tracePt t="32617" x="3078163" y="2884488"/>
          <p14:tracePt t="32632" x="3070225" y="2884488"/>
          <p14:tracePt t="32649" x="3059113" y="2884488"/>
          <p14:tracePt t="32665" x="3048000" y="2884488"/>
          <p14:tracePt t="32682" x="3040063" y="2884488"/>
          <p14:tracePt t="32699" x="3032125" y="2884488"/>
          <p14:tracePt t="32715" x="3028950" y="2884488"/>
          <p14:tracePt t="32732" x="3021013" y="2884488"/>
          <p14:tracePt t="32749" x="3017838" y="2884488"/>
          <p14:tracePt t="32782" x="3009900" y="2884488"/>
          <p14:tracePt t="32799" x="3006725" y="2884488"/>
          <p14:tracePt t="32815" x="3001963" y="2884488"/>
          <p14:tracePt t="32832" x="2998788" y="2884488"/>
          <p14:tracePt t="33045" x="3001963" y="2887663"/>
          <p14:tracePt t="33056" x="3006725" y="2892425"/>
          <p14:tracePt t="33068" x="3013075" y="2895600"/>
          <p14:tracePt t="33082" x="3017838" y="2898775"/>
          <p14:tracePt t="33271" x="3021013" y="2898775"/>
          <p14:tracePt t="33273" x="3028950" y="2903538"/>
          <p14:tracePt t="33315" x="3048000" y="2911475"/>
          <p14:tracePt t="33332" x="3055938" y="2911475"/>
          <p14:tracePt t="33349" x="3067050" y="2911475"/>
          <p14:tracePt t="33365" x="3070225" y="2911475"/>
          <p14:tracePt t="33382" x="3074988" y="2911475"/>
          <p14:tracePt t="33399" x="3078163" y="2911475"/>
          <p14:tracePt t="33653" x="3086100" y="2911475"/>
          <p14:tracePt t="33664" x="3094038" y="2911475"/>
          <p14:tracePt t="33855" x="3097213" y="2911475"/>
          <p14:tracePt t="33866" x="3113088" y="2914650"/>
          <p14:tracePt t="33878" x="3127375" y="2925763"/>
          <p14:tracePt t="33889" x="3146425" y="2936875"/>
          <p14:tracePt t="33900" x="3154363" y="2941638"/>
          <p14:tracePt t="33915" x="3165475" y="2949575"/>
          <p14:tracePt t="33932" x="3178175" y="2952750"/>
          <p14:tracePt t="33949" x="3219450" y="2971800"/>
          <p14:tracePt t="33965" x="3249613" y="2974975"/>
          <p14:tracePt t="33982" x="3317875" y="2990850"/>
          <p14:tracePt t="33999" x="3360738" y="2998788"/>
          <p14:tracePt t="34015" x="3436938" y="3009900"/>
          <p14:tracePt t="34032" x="3489325" y="3017838"/>
          <p14:tracePt t="34049" x="3581400" y="3025775"/>
          <p14:tracePt t="34065" x="3635375" y="3032125"/>
          <p14:tracePt t="34082" x="3730625" y="3048000"/>
          <p14:tracePt t="34099" x="3783013" y="3055938"/>
          <p14:tracePt t="34115" x="3867150" y="3070225"/>
          <p14:tracePt t="34132" x="3921125" y="3070225"/>
          <p14:tracePt t="34149" x="4011613" y="3070225"/>
          <p14:tracePt t="34165" x="4054475" y="3070225"/>
          <p14:tracePt t="34182" x="4114800" y="3070225"/>
          <p14:tracePt t="34199" x="4137025" y="3070225"/>
          <p14:tracePt t="34215" x="4183063" y="3070225"/>
          <p14:tracePt t="34232" x="4198938" y="3070225"/>
          <p14:tracePt t="34249" x="4232275" y="3063875"/>
          <p14:tracePt t="34266" x="4251325" y="3055938"/>
          <p14:tracePt t="34282" x="4283075" y="3051175"/>
          <p14:tracePt t="34299" x="4302125" y="3044825"/>
          <p14:tracePt t="34315" x="4316413" y="3044825"/>
          <p14:tracePt t="34332" x="4351338" y="3032125"/>
          <p14:tracePt t="34349" x="4365625" y="3028950"/>
          <p14:tracePt t="34365" x="4408488" y="3021013"/>
          <p14:tracePt t="34382" x="4422775" y="3017838"/>
          <p14:tracePt t="34399" x="4454525" y="3017838"/>
          <p14:tracePt t="34415" x="4473575" y="3009900"/>
          <p14:tracePt t="34432" x="4503738" y="3009900"/>
          <p14:tracePt t="34449" x="4525963" y="3009900"/>
          <p14:tracePt t="34465" x="4579938" y="3009900"/>
          <p14:tracePt t="34482" x="4613275" y="3009900"/>
          <p14:tracePt t="34499" x="4694238" y="3009900"/>
          <p14:tracePt t="34515" x="4735513" y="3009900"/>
          <p14:tracePt t="34532" x="4800600" y="3009900"/>
          <p14:tracePt t="34549" x="4822825" y="3009900"/>
          <p14:tracePt t="34565" x="4876800" y="3013075"/>
          <p14:tracePt t="34582" x="4892675" y="3013075"/>
          <p14:tracePt t="34599" x="4945063" y="3021013"/>
          <p14:tracePt t="34615" x="4968875" y="3021013"/>
          <p14:tracePt t="34632" x="5010150" y="3021013"/>
          <p14:tracePt t="34649" x="5018088" y="3021013"/>
          <p14:tracePt t="34665" x="5029200" y="3021013"/>
          <p14:tracePt t="34700" x="5032375" y="3021013"/>
          <p14:tracePt t="34715" x="5037138" y="3021013"/>
          <p14:tracePt t="34732" x="5045075" y="3021013"/>
          <p14:tracePt t="34749" x="5048250" y="3021013"/>
          <p14:tracePt t="34765" x="5051425" y="3021013"/>
          <p14:tracePt t="34782" x="5064125" y="3021013"/>
          <p14:tracePt t="34799" x="5067300" y="3021013"/>
          <p14:tracePt t="34815" x="5078413" y="3021013"/>
          <p14:tracePt t="34832" x="5089525" y="3021013"/>
          <p14:tracePt t="34849" x="5121275" y="3021013"/>
          <p14:tracePt t="34865" x="5140325" y="3021013"/>
          <p14:tracePt t="34882" x="5178425" y="3021013"/>
          <p14:tracePt t="34899" x="5200650" y="3021013"/>
          <p14:tracePt t="34915" x="5260975" y="3021013"/>
          <p14:tracePt t="34932" x="5292725" y="3021013"/>
          <p14:tracePt t="34949" x="5337175" y="3021013"/>
          <p14:tracePt t="34965" x="5372100" y="3021013"/>
          <p14:tracePt t="34982" x="5437188" y="3028950"/>
          <p14:tracePt t="34999" x="5467350" y="3028950"/>
          <p14:tracePt t="35015" x="5521325" y="3028950"/>
          <p14:tracePt t="35032" x="5543550" y="3028950"/>
          <p14:tracePt t="35049" x="5578475" y="3028950"/>
          <p14:tracePt t="35065" x="5600700" y="3028950"/>
          <p14:tracePt t="35082" x="5630863" y="3028950"/>
          <p14:tracePt t="35099" x="5646738" y="3028950"/>
          <p14:tracePt t="35115" x="5680075" y="3028950"/>
          <p14:tracePt t="35132" x="5695950" y="3028950"/>
          <p14:tracePt t="35149" x="5730875" y="3028950"/>
          <p14:tracePt t="35165" x="5745163" y="3028950"/>
          <p14:tracePt t="35182" x="5780088" y="3032125"/>
          <p14:tracePt t="35199" x="5802313" y="3032125"/>
          <p14:tracePt t="35215" x="5826125" y="3032125"/>
          <p14:tracePt t="35232" x="5878513" y="3048000"/>
          <p14:tracePt t="35249" x="5908675" y="3048000"/>
          <p14:tracePt t="35265" x="5954713" y="3048000"/>
          <p14:tracePt t="35282" x="5978525" y="3048000"/>
          <p14:tracePt t="35299" x="6016625" y="3048000"/>
          <p14:tracePt t="35315" x="6035675" y="3048000"/>
          <p14:tracePt t="35332" x="6061075" y="3048000"/>
          <p14:tracePt t="35349" x="6076950" y="3048000"/>
          <p14:tracePt t="35365" x="6096000" y="3048000"/>
          <p14:tracePt t="35382" x="6099175" y="3048000"/>
          <p14:tracePt t="35399" x="6107113" y="3048000"/>
          <p14:tracePt t="35475" x="6115050" y="3048000"/>
          <p14:tracePt t="35486" x="6118225" y="3048000"/>
          <p14:tracePt t="35498" x="6122988" y="3048000"/>
          <p14:tracePt t="35509" x="6126163" y="3048000"/>
          <p14:tracePt t="35520" x="6130925" y="3048000"/>
          <p14:tracePt t="35532" x="6134100" y="3048000"/>
          <p14:tracePt t="35549" x="6137275" y="3048000"/>
          <p14:tracePt t="35565" x="6149975" y="3048000"/>
          <p14:tracePt t="35582" x="6153150" y="3048000"/>
          <p14:tracePt t="35599" x="6156325" y="3048000"/>
          <p14:tracePt t="35700" x="6161088" y="3048000"/>
          <p14:tracePt t="35711" x="6164263" y="3048000"/>
          <p14:tracePt t="35723" x="6169025" y="3048000"/>
          <p14:tracePt t="35734" x="6172200" y="3048000"/>
          <p14:tracePt t="35749" x="6183313" y="3048000"/>
          <p14:tracePt t="35765" x="6191250" y="3048000"/>
          <p14:tracePt t="35782" x="6213475" y="3048000"/>
          <p14:tracePt t="35799" x="6218238" y="3048000"/>
          <p14:tracePt t="35815" x="6237288" y="3051175"/>
          <p14:tracePt t="35832" x="6245225" y="3051175"/>
          <p14:tracePt t="35849" x="6270625" y="3051175"/>
          <p14:tracePt t="35865" x="6289675" y="3055938"/>
          <p14:tracePt t="35882" x="6321425" y="3063875"/>
          <p14:tracePt t="35899" x="6343650" y="3067050"/>
          <p14:tracePt t="35915" x="6411913" y="3082925"/>
          <p14:tracePt t="35932" x="6442075" y="3082925"/>
          <p14:tracePt t="35949" x="6515100" y="3082925"/>
          <p14:tracePt t="35965" x="6556375" y="3082925"/>
          <p14:tracePt t="35982" x="6640513" y="3089275"/>
          <p14:tracePt t="35998" x="6670675" y="3089275"/>
          <p14:tracePt t="36015" x="6746875" y="3094038"/>
          <p14:tracePt t="36032" x="6778625" y="3101975"/>
          <p14:tracePt t="36049" x="6819900" y="3101975"/>
          <p14:tracePt t="36065" x="6827838" y="3101975"/>
          <p14:tracePt t="36082" x="6842125" y="3101975"/>
          <p14:tracePt t="36099" x="6846888" y="3101975"/>
          <p14:tracePt t="36364" x="6842125" y="3101975"/>
          <p14:tracePt t="36375" x="6842125" y="3097213"/>
          <p14:tracePt t="36399" x="6823075" y="3089275"/>
          <p14:tracePt t="36415" x="6819900" y="3089275"/>
          <p14:tracePt t="37063" x="6819900" y="3082925"/>
          <p14:tracePt t="37072" x="6823075" y="3078163"/>
          <p14:tracePt t="37084" x="6827838" y="3078163"/>
          <p14:tracePt t="37185" x="6831013" y="3078163"/>
          <p14:tracePt t="37196" x="6835775" y="3078163"/>
          <p14:tracePt t="37208" x="6838950" y="3078163"/>
          <p14:tracePt t="37219" x="6846888" y="3078163"/>
          <p14:tracePt t="37232" x="6850063" y="3074988"/>
          <p14:tracePt t="37253" x="6854825" y="3074988"/>
          <p14:tracePt t="37265" x="6858000" y="3074988"/>
          <p14:tracePt t="37282" x="6861175" y="3078163"/>
          <p14:tracePt t="37299" x="6861175" y="3086100"/>
          <p14:tracePt t="37315" x="6858000" y="3082925"/>
          <p14:tracePt t="37332" x="6850063" y="3082925"/>
          <p14:tracePt t="37349" x="6842125" y="3082925"/>
          <p14:tracePt t="37365" x="6846888" y="3086100"/>
          <p14:tracePt t="37399" x="6842125" y="3086100"/>
          <p14:tracePt t="37415" x="6838950" y="3086100"/>
          <p14:tracePt t="37432" x="6831013" y="3086100"/>
          <p14:tracePt t="37465" x="6827838" y="3086100"/>
          <p14:tracePt t="37714" x="6827838" y="3082925"/>
          <p14:tracePt t="38400" x="6823075" y="3082925"/>
          <p14:tracePt t="38411" x="6797675" y="3086100"/>
          <p14:tracePt t="38423" x="6743700" y="3094038"/>
          <p14:tracePt t="38434" x="6689725" y="3101975"/>
          <p14:tracePt t="38449" x="6637338" y="3108325"/>
          <p14:tracePt t="38465" x="6583363" y="3116263"/>
          <p14:tracePt t="38482" x="6461125" y="3132138"/>
          <p14:tracePt t="38498" x="6389688" y="3140075"/>
          <p14:tracePt t="38515" x="6207125" y="3154363"/>
          <p14:tracePt t="38532" x="6115050" y="3162300"/>
          <p14:tracePt t="38549" x="5826125" y="3162300"/>
          <p14:tracePt t="38565" x="5699125" y="3162300"/>
          <p14:tracePt t="38582" x="5475288" y="3181350"/>
          <p14:tracePt t="38599" x="5375275" y="3189288"/>
          <p14:tracePt t="38615" x="5181600" y="3197225"/>
          <p14:tracePt t="38632" x="5070475" y="3208338"/>
          <p14:tracePt t="38649" x="4816475" y="3216275"/>
          <p14:tracePt t="38665" x="4686300" y="3227388"/>
          <p14:tracePt t="38682" x="4473575" y="3241675"/>
          <p14:tracePt t="38699" x="4370388" y="3249613"/>
          <p14:tracePt t="38715" x="4217988" y="3265488"/>
          <p14:tracePt t="38732" x="4125913" y="3276600"/>
          <p14:tracePt t="38749" x="3913188" y="3292475"/>
          <p14:tracePt t="38765" x="3802063" y="3298825"/>
          <p14:tracePt t="38782" x="3589338" y="3311525"/>
          <p14:tracePt t="38799" x="3497263" y="3317875"/>
          <p14:tracePt t="38815" x="3432175" y="3325813"/>
          <p14:tracePt t="38832" x="3292475" y="3341688"/>
          <p14:tracePt t="38849" x="3208338" y="3349625"/>
          <p14:tracePt t="38865" x="3048000" y="3349625"/>
          <p14:tracePt t="38882" x="2963863" y="3355975"/>
          <p14:tracePt t="38899" x="2830513" y="3363913"/>
          <p14:tracePt t="38915" x="2789238" y="3363913"/>
          <p14:tracePt t="38932" x="2708275" y="3363913"/>
          <p14:tracePt t="38949" x="2667000" y="3363913"/>
          <p14:tracePt t="38965" x="2582863" y="3363913"/>
          <p14:tracePt t="38982" x="2541588" y="3363913"/>
          <p14:tracePt t="38999" x="2484438" y="3355975"/>
          <p14:tracePt t="39015" x="2465388" y="3355975"/>
          <p14:tracePt t="39032" x="2430463" y="3355975"/>
          <p14:tracePt t="39049" x="2419350" y="3355975"/>
          <p14:tracePt t="39065" x="2400300" y="3355975"/>
          <p14:tracePt t="39082" x="2392363" y="3355975"/>
          <p14:tracePt t="39099" x="2373313" y="3355975"/>
          <p14:tracePt t="39115" x="2362200" y="3355975"/>
          <p14:tracePt t="39132" x="2346325" y="3355975"/>
          <p14:tracePt t="39149" x="2343150" y="3355975"/>
          <p14:tracePt t="39165" x="2339975" y="3355975"/>
          <p14:tracePt t="39862" x="2343150" y="3355975"/>
          <p14:tracePt t="39874" x="2346325" y="3352800"/>
          <p14:tracePt t="39899" x="2359025" y="3352800"/>
          <p14:tracePt t="39915" x="2362200" y="3352800"/>
          <p14:tracePt t="39932" x="2365375" y="3352800"/>
          <p14:tracePt t="41764" x="2370138" y="3352800"/>
          <p14:tracePt t="41766" x="2373313" y="3352800"/>
          <p14:tracePt t="41782" x="2397125" y="3352800"/>
          <p14:tracePt t="41798" x="2435225" y="3363913"/>
          <p14:tracePt t="41815" x="2454275" y="3371850"/>
          <p14:tracePt t="41832" x="2498725" y="3382963"/>
          <p14:tracePt t="41848" x="2522538" y="3387725"/>
          <p14:tracePt t="41865" x="2568575" y="3402013"/>
          <p14:tracePt t="41882" x="2587625" y="3406775"/>
          <p14:tracePt t="41898" x="2620963" y="3417888"/>
          <p14:tracePt t="41915" x="2628900" y="3421063"/>
          <p14:tracePt t="41932" x="2651125" y="3429000"/>
          <p14:tracePt t="41949" x="2667000" y="3432175"/>
          <p14:tracePt t="41965" x="2682875" y="3440113"/>
          <p14:tracePt t="41982" x="2705100" y="3444875"/>
          <p14:tracePt t="41998" x="2713038" y="3444875"/>
          <p14:tracePt t="42015" x="2727325" y="3444875"/>
          <p14:tracePt t="42032" x="2732088" y="3444875"/>
          <p14:tracePt t="42048" x="2740025" y="3444875"/>
          <p14:tracePt t="42065" x="2746375" y="3444875"/>
          <p14:tracePt t="42082" x="2759075" y="3448050"/>
          <p14:tracePt t="42098" x="2762250" y="3448050"/>
          <p14:tracePt t="42115" x="2773363" y="3448050"/>
          <p14:tracePt t="42132" x="2778125" y="3448050"/>
          <p14:tracePt t="42148" x="2784475" y="3448050"/>
          <p14:tracePt t="42165" x="2789238" y="3448050"/>
          <p14:tracePt t="42182" x="2797175" y="3448050"/>
          <p14:tracePt t="42198" x="2803525" y="3448050"/>
          <p14:tracePt t="42215" x="2811463" y="3448050"/>
          <p14:tracePt t="42232" x="2816225" y="3451225"/>
          <p14:tracePt t="42248" x="2822575" y="3451225"/>
          <p14:tracePt t="42338" x="2827338" y="3451225"/>
          <p14:tracePt t="42349" x="2830513" y="3451225"/>
          <p14:tracePt t="42360" x="2838450" y="3451225"/>
          <p14:tracePt t="42371" x="2841625" y="3451225"/>
          <p14:tracePt t="42383" x="2846388" y="3451225"/>
          <p14:tracePt t="42398" x="2849563" y="3451225"/>
          <p14:tracePt t="42415" x="2854325" y="3451225"/>
          <p14:tracePt t="42867" x="2857500" y="3451225"/>
          <p14:tracePt t="42869" x="2860675" y="3451225"/>
          <p14:tracePt t="42898" x="2898775" y="3451225"/>
          <p14:tracePt t="42915" x="2917825" y="3448050"/>
          <p14:tracePt t="42932" x="2933700" y="3448050"/>
          <p14:tracePt t="42948" x="2960688" y="3436938"/>
          <p14:tracePt t="42965" x="2971800" y="3432175"/>
          <p14:tracePt t="42982" x="2990850" y="3425825"/>
          <p14:tracePt t="42998" x="3001963" y="3425825"/>
          <p14:tracePt t="43015" x="3021013" y="3425825"/>
          <p14:tracePt t="43032" x="3032125" y="3425825"/>
          <p14:tracePt t="43048" x="3051175" y="3425825"/>
          <p14:tracePt t="43065" x="3059113" y="3425825"/>
          <p14:tracePt t="43082" x="3078163" y="3425825"/>
          <p14:tracePt t="43098" x="3097213" y="3425825"/>
          <p14:tracePt t="43115" x="3127375" y="3425825"/>
          <p14:tracePt t="43132" x="3146425" y="3425825"/>
          <p14:tracePt t="43148" x="3184525" y="3425825"/>
          <p14:tracePt t="43165" x="3200400" y="3425825"/>
          <p14:tracePt t="43182" x="3246438" y="3425825"/>
          <p14:tracePt t="43198" x="3268663" y="3425825"/>
          <p14:tracePt t="43215" x="3306763" y="3425825"/>
          <p14:tracePt t="43232" x="3330575" y="3425825"/>
          <p14:tracePt t="43248" x="3375025" y="3429000"/>
          <p14:tracePt t="43265" x="3402013" y="3432175"/>
          <p14:tracePt t="43282" x="3467100" y="3448050"/>
          <p14:tracePt t="43298" x="3489325" y="3448050"/>
          <p14:tracePt t="43315" x="3521075" y="3451225"/>
          <p14:tracePt t="43332" x="3573463" y="3451225"/>
          <p14:tracePt t="43348" x="3592513" y="3451225"/>
          <p14:tracePt t="43365" x="3622675" y="3451225"/>
          <p14:tracePt t="43382" x="3638550" y="3451225"/>
          <p14:tracePt t="43398" x="3660775" y="3459163"/>
          <p14:tracePt t="43415" x="3668713" y="3459163"/>
          <p14:tracePt t="43432" x="3679825" y="3459163"/>
          <p14:tracePt t="43564" x="3684588" y="3459163"/>
          <p14:tracePt t="43575" x="3687763" y="3459163"/>
          <p14:tracePt t="43586" x="3692525" y="3459163"/>
          <p14:tracePt t="43598" x="3695700" y="3459163"/>
          <p14:tracePt t="43615" x="3698875" y="3459163"/>
          <p14:tracePt t="43632" x="3711575" y="3459163"/>
          <p14:tracePt t="43648" x="3714750" y="3459163"/>
          <p14:tracePt t="43879" x="3717925" y="3459163"/>
          <p14:tracePt t="43890" x="3722688" y="3459163"/>
          <p14:tracePt t="43901" x="3725863" y="3459163"/>
          <p14:tracePt t="43915" x="3730625" y="3459163"/>
          <p14:tracePt t="43932" x="3741738" y="3459163"/>
          <p14:tracePt t="43948" x="3760788" y="3459163"/>
          <p14:tracePt t="43965" x="3775075" y="3459163"/>
          <p14:tracePt t="43982" x="3794125" y="3459163"/>
          <p14:tracePt t="43998" x="3810000" y="3459163"/>
          <p14:tracePt t="44015" x="3836988" y="3459163"/>
          <p14:tracePt t="44032" x="3848100" y="3459163"/>
          <p14:tracePt t="44048" x="3875088" y="3459163"/>
          <p14:tracePt t="44065" x="3883025" y="3459163"/>
          <p14:tracePt t="44082" x="3902075" y="3459163"/>
          <p14:tracePt t="44098" x="3905250" y="3459163"/>
          <p14:tracePt t="44115" x="3916363" y="3459163"/>
          <p14:tracePt t="44132" x="3921125" y="3459163"/>
          <p14:tracePt t="44148" x="3927475" y="3459163"/>
          <p14:tracePt t="44165" x="3932238" y="3459163"/>
          <p14:tracePt t="44182" x="3943350" y="3459163"/>
          <p14:tracePt t="44198" x="3946525" y="3459163"/>
          <p14:tracePt t="44215" x="3951288" y="3459163"/>
          <p14:tracePt t="44232" x="3962400" y="3451225"/>
          <p14:tracePt t="44248" x="3970338" y="3448050"/>
          <p14:tracePt t="44265" x="3978275" y="3448050"/>
          <p14:tracePt t="44282" x="3981450" y="3448050"/>
          <p14:tracePt t="44298" x="3992563" y="3448050"/>
          <p14:tracePt t="44315" x="4003675" y="3448050"/>
          <p14:tracePt t="44332" x="4022725" y="3448050"/>
          <p14:tracePt t="44348" x="4035425" y="3448050"/>
          <p14:tracePt t="44365" x="4065588" y="3448050"/>
          <p14:tracePt t="44382" x="4076700" y="3448050"/>
          <p14:tracePt t="44398" x="4095750" y="3448050"/>
          <p14:tracePt t="44415" x="4106863" y="3451225"/>
          <p14:tracePt t="44432" x="4133850" y="3455988"/>
          <p14:tracePt t="44448" x="4141788" y="3455988"/>
          <p14:tracePt t="44465" x="4160838" y="3455988"/>
          <p14:tracePt t="44482" x="4171950" y="3455988"/>
          <p14:tracePt t="44498" x="4187825" y="3455988"/>
          <p14:tracePt t="44914" x="4191000" y="3455988"/>
          <p14:tracePt t="44925" x="4194175" y="3455988"/>
          <p14:tracePt t="44936" x="4198938" y="3455988"/>
          <p14:tracePt t="44948" x="4202113" y="3455988"/>
          <p14:tracePt t="44965" x="4213225" y="3455988"/>
          <p14:tracePt t="44982" x="4232275" y="3455988"/>
          <p14:tracePt t="44998" x="4248150" y="3455988"/>
          <p14:tracePt t="45015" x="4283075" y="3448050"/>
          <p14:tracePt t="45032" x="4305300" y="3444875"/>
          <p14:tracePt t="45048" x="4359275" y="3436938"/>
          <p14:tracePt t="45065" x="4381500" y="3436938"/>
          <p14:tracePt t="45082" x="4446588" y="3429000"/>
          <p14:tracePt t="45098" x="4476750" y="3429000"/>
          <p14:tracePt t="45115" x="4498975" y="3429000"/>
          <p14:tracePt t="45117" x="4522788" y="3429000"/>
          <p14:tracePt t="45132" x="4545013" y="3429000"/>
          <p14:tracePt t="45148" x="4568825" y="3429000"/>
          <p14:tracePt t="45165" x="4602163" y="3429000"/>
          <p14:tracePt t="45182" x="4618038" y="3429000"/>
          <p14:tracePt t="45199" x="4648200" y="3429000"/>
          <p14:tracePt t="45215" x="4667250" y="3429000"/>
          <p14:tracePt t="45232" x="4689475" y="3429000"/>
          <p14:tracePt t="45248" x="4708525" y="3429000"/>
          <p14:tracePt t="45265" x="4754563" y="3429000"/>
          <p14:tracePt t="45282" x="4784725" y="3429000"/>
          <p14:tracePt t="45298" x="4857750" y="3429000"/>
          <p14:tracePt t="45315" x="4887913" y="3429000"/>
          <p14:tracePt t="45332" x="4953000" y="3432175"/>
          <p14:tracePt t="45348" x="4987925" y="3440113"/>
          <p14:tracePt t="45365" x="5059363" y="3448050"/>
          <p14:tracePt t="45382" x="5102225" y="3448050"/>
          <p14:tracePt t="45398" x="5173663" y="3448050"/>
          <p14:tracePt t="45415" x="5216525" y="3455988"/>
          <p14:tracePt t="45432" x="5287963" y="3455988"/>
          <p14:tracePt t="45448" x="5322888" y="3455988"/>
          <p14:tracePt t="45465" x="5383213" y="3455988"/>
          <p14:tracePt t="45482" x="5407025" y="3455988"/>
          <p14:tracePt t="45498" x="5464175" y="3467100"/>
          <p14:tracePt t="45515" x="5497513" y="3475038"/>
          <p14:tracePt t="45532" x="5570538" y="3475038"/>
          <p14:tracePt t="45548" x="5600700" y="3478213"/>
          <p14:tracePt t="45565" x="5635625" y="3478213"/>
          <p14:tracePt t="45582" x="5688013" y="3486150"/>
          <p14:tracePt t="45598" x="5722938" y="3494088"/>
          <p14:tracePt t="45615" x="5788025" y="3497263"/>
          <p14:tracePt t="45632" x="5810250" y="3497263"/>
          <p14:tracePt t="45648" x="5848350" y="3505200"/>
          <p14:tracePt t="45665" x="5864225" y="3508375"/>
          <p14:tracePt t="45682" x="5889625" y="3508375"/>
          <p14:tracePt t="45699" x="5902325" y="3508375"/>
          <p14:tracePt t="45715" x="5921375" y="3508375"/>
          <p14:tracePt t="45732" x="5924550" y="3508375"/>
          <p14:tracePt t="45748" x="5927725" y="3508375"/>
          <p14:tracePt t="45836" x="5935663" y="3508375"/>
          <p14:tracePt t="45938" x="5940425" y="3508375"/>
          <p14:tracePt t="45971" x="5943600" y="3508375"/>
          <p14:tracePt t="45994" x="5946775" y="3505200"/>
          <p14:tracePt t="46005" x="5951538" y="3505200"/>
          <p14:tracePt t="46016" x="5954713" y="3502025"/>
          <p14:tracePt t="46028" x="5965825" y="3497263"/>
          <p14:tracePt t="46039" x="5970588" y="3489325"/>
          <p14:tracePt t="46050" x="5978525" y="3486150"/>
          <p14:tracePt t="46065" x="5989638" y="3482975"/>
          <p14:tracePt t="46082" x="6008688" y="3475038"/>
          <p14:tracePt t="46098" x="6046788" y="3463925"/>
          <p14:tracePt t="46115" x="6061075" y="3459163"/>
          <p14:tracePt t="46132" x="6103938" y="3448050"/>
          <p14:tracePt t="46148" x="6118225" y="3440113"/>
          <p14:tracePt t="46165" x="6153150" y="3429000"/>
          <p14:tracePt t="46182" x="6175375" y="3429000"/>
          <p14:tracePt t="46198" x="6213475" y="3429000"/>
          <p14:tracePt t="46216" x="6237288" y="3429000"/>
          <p14:tracePt t="46232" x="6283325" y="3425825"/>
          <p14:tracePt t="46248" x="6305550" y="3425825"/>
          <p14:tracePt t="46265" x="6346825" y="3425825"/>
          <p14:tracePt t="46282" x="6362700" y="3425825"/>
          <p14:tracePt t="46298" x="6397625" y="3421063"/>
          <p14:tracePt t="46315" x="6411913" y="3421063"/>
          <p14:tracePt t="46332" x="6430963" y="3421063"/>
          <p14:tracePt t="46348" x="6442075" y="3421063"/>
          <p14:tracePt t="46365" x="6461125" y="3421063"/>
          <p14:tracePt t="46382" x="6469063" y="3421063"/>
          <p14:tracePt t="46398" x="6480175" y="3421063"/>
          <p14:tracePt t="46415" x="6484938" y="3421063"/>
          <p14:tracePt t="48289" x="6492875" y="3421063"/>
          <p14:tracePt t="48300" x="6503988" y="3425825"/>
          <p14:tracePt t="48315" x="6515100" y="3429000"/>
          <p14:tracePt t="48332" x="6523038" y="3429000"/>
          <p14:tracePt t="48348" x="6530975" y="3436938"/>
          <p14:tracePt t="48365" x="6537325" y="3436938"/>
          <p14:tracePt t="48382" x="6545263" y="3436938"/>
          <p14:tracePt t="48415" x="6550025" y="3436938"/>
          <p14:tracePt t="48514" x="6553200" y="3436938"/>
          <p14:tracePt t="48525" x="6556375" y="3436938"/>
          <p14:tracePt t="48536" x="6561138" y="3436938"/>
          <p14:tracePt t="48547" x="6569075" y="3436938"/>
          <p14:tracePt t="48559" x="6572250" y="3436938"/>
          <p14:tracePt t="48570" x="6575425" y="3436938"/>
          <p14:tracePt t="48582" x="6580188" y="3436938"/>
          <p14:tracePt t="48598" x="6583363" y="3436938"/>
          <p14:tracePt t="48615" x="6591300" y="3436938"/>
          <p14:tracePt t="48632" x="6599238" y="3436938"/>
          <p14:tracePt t="48648" x="6607175" y="3440113"/>
          <p14:tracePt t="48665" x="6610350" y="3440113"/>
          <p14:tracePt t="48682" x="6618288" y="3440113"/>
          <p14:tracePt t="48727" x="6621463" y="3440113"/>
          <p14:tracePt t="48739" x="6629400" y="3444875"/>
          <p14:tracePt t="48750" x="6632575" y="3444875"/>
          <p14:tracePt t="48765" x="6637338" y="3444875"/>
          <p14:tracePt t="48782" x="6640513" y="3448050"/>
          <p14:tracePt t="48798" x="6648450" y="3448050"/>
          <p14:tracePt t="48815" x="6651625" y="3448050"/>
          <p14:tracePt t="48832" x="6656388" y="3451225"/>
          <p14:tracePt t="50460" x="6664325" y="3451225"/>
          <p14:tracePt t="50539" x="6667500" y="3451225"/>
          <p14:tracePt t="51225" x="6670675" y="3451225"/>
          <p14:tracePt t="51227" x="6675438" y="3451225"/>
          <p14:tracePt t="51248" x="6694488" y="3451225"/>
          <p14:tracePt t="51265" x="6705600" y="3451225"/>
          <p14:tracePt t="51281" x="6724650" y="3451225"/>
          <p14:tracePt t="51298" x="6732588" y="3451225"/>
          <p14:tracePt t="51315" x="6754813" y="3451225"/>
          <p14:tracePt t="51332" x="6762750" y="3451225"/>
          <p14:tracePt t="51348" x="6778625" y="3451225"/>
          <p14:tracePt t="51365" x="6781800" y="3451225"/>
          <p14:tracePt t="51382" x="6789738" y="3451225"/>
          <p14:tracePt t="51398" x="6792913" y="3451225"/>
          <p14:tracePt t="51415" x="6797675" y="3451225"/>
          <p14:tracePt t="51528" x="6804025" y="3451225"/>
          <p14:tracePt t="51540" x="6808788" y="3451225"/>
          <p14:tracePt t="51562" x="6811963" y="3451225"/>
          <p14:tracePt t="51574" x="6816725" y="3451225"/>
          <p14:tracePt t="51585" x="6819900" y="3451225"/>
          <p14:tracePt t="51596" x="6823075" y="3451225"/>
          <p14:tracePt t="51608" x="6827838" y="3451225"/>
          <p14:tracePt t="51620" x="6838950" y="3451225"/>
          <p14:tracePt t="51632" x="6850063" y="3451225"/>
          <p14:tracePt t="51648" x="6858000" y="3451225"/>
          <p14:tracePt t="51665" x="6877050" y="3451225"/>
          <p14:tracePt t="51682" x="6888163" y="3451225"/>
          <p14:tracePt t="51698" x="6915150" y="3451225"/>
          <p14:tracePt t="51715" x="6923088" y="3451225"/>
          <p14:tracePt t="51732" x="6956425" y="3463925"/>
          <p14:tracePt t="51748" x="6964363" y="3463925"/>
          <p14:tracePt t="51765" x="6991350" y="3463925"/>
          <p14:tracePt t="51782" x="7002463" y="3463925"/>
          <p14:tracePt t="51798" x="7021513" y="3463925"/>
          <p14:tracePt t="51815" x="7032625" y="3463925"/>
          <p14:tracePt t="51832" x="7051675" y="3475038"/>
          <p14:tracePt t="51848" x="7064375" y="3475038"/>
          <p14:tracePt t="51865" x="7070725" y="3478213"/>
          <p14:tracePt t="51882" x="7089775" y="3478213"/>
          <p14:tracePt t="51898" x="7102475" y="3478213"/>
          <p14:tracePt t="51915" x="7127875" y="3478213"/>
          <p14:tracePt t="51932" x="7135813" y="3478213"/>
          <p14:tracePt t="51949" x="7151688" y="3482975"/>
          <p14:tracePt t="51965" x="7162800" y="3482975"/>
          <p14:tracePt t="51982" x="7170738" y="3489325"/>
          <p14:tracePt t="51998" x="7173913" y="3489325"/>
          <p14:tracePt t="52015" x="7189788" y="3494088"/>
          <p14:tracePt t="52031" x="7192963" y="3497263"/>
          <p14:tracePt t="52048" x="7200900" y="3497263"/>
          <p14:tracePt t="52065" x="7212013" y="3502025"/>
          <p14:tracePt t="52082" x="7219950" y="3502025"/>
          <p14:tracePt t="52098" x="7223125" y="3502025"/>
          <p14:tracePt t="52633" x="7227888" y="3502025"/>
          <p14:tracePt t="52642" x="7239000" y="3497263"/>
          <p14:tracePt t="52654" x="7246938" y="3489325"/>
          <p14:tracePt t="52665" x="7258050" y="3486150"/>
          <p14:tracePt t="52682" x="7269163" y="3482975"/>
          <p14:tracePt t="52698" x="7277100" y="3470275"/>
          <p14:tracePt t="52715" x="7280275" y="3470275"/>
          <p14:tracePt t="52732" x="7285038" y="3470275"/>
          <p14:tracePt t="53014" x="7292975" y="3470275"/>
          <p14:tracePt t="53016" x="7296150" y="3470275"/>
          <p14:tracePt t="53048" x="7312025" y="3467100"/>
          <p14:tracePt t="53065" x="7315200" y="3467100"/>
          <p14:tracePt t="53082" x="7326313" y="3467100"/>
          <p14:tracePt t="53098" x="7331075" y="3467100"/>
          <p14:tracePt t="53328" x="7334250" y="3467100"/>
          <p14:tracePt t="53331" x="7337425" y="3463925"/>
          <p14:tracePt t="53348" x="7345363" y="3459163"/>
          <p14:tracePt t="53365" x="7356475" y="3455988"/>
          <p14:tracePt t="53382" x="7361238" y="3455988"/>
          <p14:tracePt t="53398" x="7369175" y="3455988"/>
          <p14:tracePt t="53415" x="7372350" y="3455988"/>
          <p14:tracePt t="53812" x="7375525" y="3451225"/>
          <p14:tracePt t="53815" x="7380288" y="3448050"/>
          <p14:tracePt t="53848" x="7394575" y="3440113"/>
          <p14:tracePt t="53865" x="7399338" y="3436938"/>
          <p14:tracePt t="53882" x="7402513" y="3436938"/>
          <p14:tracePt t="54116" x="7407275" y="3436938"/>
          <p14:tracePt t="54128" x="7410450" y="3436938"/>
          <p14:tracePt t="55016" x="7410450" y="3432175"/>
          <p14:tracePt t="55018" x="7418388" y="3429000"/>
          <p14:tracePt t="55031" x="7421563" y="3425825"/>
          <p14:tracePt t="55065" x="7421563" y="3421063"/>
          <p14:tracePt t="55151" x="7426325" y="3417888"/>
          <p14:tracePt t="55275" x="7429500" y="3417888"/>
          <p14:tracePt t="55524" x="7418388" y="3417888"/>
          <p14:tracePt t="55533" x="7402513" y="3421063"/>
          <p14:tracePt t="55548" x="7356475" y="3432175"/>
          <p14:tracePt t="55565" x="7323138" y="3440113"/>
          <p14:tracePt t="55582" x="7258050" y="3455988"/>
          <p14:tracePt t="55598" x="7212013" y="3459163"/>
          <p14:tracePt t="55615" x="7127875" y="3475038"/>
          <p14:tracePt t="55632" x="7075488" y="3482975"/>
          <p14:tracePt t="55648" x="6923088" y="3497263"/>
          <p14:tracePt t="55665" x="6831013" y="3508375"/>
          <p14:tracePt t="55682" x="6626225" y="3524250"/>
          <p14:tracePt t="55698" x="6526213" y="3532188"/>
          <p14:tracePt t="55715" x="6351588" y="3551238"/>
          <p14:tracePt t="55732" x="6270625" y="3559175"/>
          <p14:tracePt t="55748" x="6065838" y="3573463"/>
          <p14:tracePt t="55765" x="5973763" y="3581400"/>
          <p14:tracePt t="55781" x="5753100" y="3600450"/>
          <p14:tracePt t="55798" x="5649913" y="3616325"/>
          <p14:tracePt t="55815" x="5475288" y="3641725"/>
          <p14:tracePt t="55832" x="5394325" y="3649663"/>
          <p14:tracePt t="55848" x="5230813" y="3665538"/>
          <p14:tracePt t="55865" x="5170488" y="3673475"/>
          <p14:tracePt t="55882" x="4994275" y="3692525"/>
          <p14:tracePt t="55898" x="4914900" y="3698875"/>
          <p14:tracePt t="55915" x="4841875" y="3706813"/>
          <p14:tracePt t="55932" x="4727575" y="3722688"/>
          <p14:tracePt t="55948" x="4683125" y="3730625"/>
          <p14:tracePt t="55965" x="4598988" y="3744913"/>
          <p14:tracePt t="55981" x="4556125" y="3749675"/>
          <p14:tracePt t="55998" x="4460875" y="3756025"/>
          <p14:tracePt t="56015" x="4419600" y="3763963"/>
          <p14:tracePt t="56031" x="4335463" y="3763963"/>
          <p14:tracePt t="56048" x="4305300" y="3763963"/>
          <p14:tracePt t="56065" x="4221163" y="3763963"/>
          <p14:tracePt t="56081" x="4179888" y="3763963"/>
          <p14:tracePt t="56098" x="4098925" y="3763963"/>
          <p14:tracePt t="56115" x="4057650" y="3763963"/>
          <p14:tracePt t="56131" x="3984625" y="3763963"/>
          <p14:tracePt t="56148" x="3962400" y="3763963"/>
          <p14:tracePt t="56165" x="3886200" y="3756025"/>
          <p14:tracePt t="56181" x="3848100" y="3756025"/>
          <p14:tracePt t="56198" x="3760788" y="3741738"/>
          <p14:tracePt t="56215" x="3717925" y="3733800"/>
          <p14:tracePt t="56232" x="3654425" y="3733800"/>
          <p14:tracePt t="56248" x="3630613" y="3733800"/>
          <p14:tracePt t="56265" x="3584575" y="3733800"/>
          <p14:tracePt t="56281" x="3562350" y="3733800"/>
          <p14:tracePt t="56298" x="3516313" y="3733800"/>
          <p14:tracePt t="56315" x="3494088" y="3733800"/>
          <p14:tracePt t="56332" x="3463925" y="3733800"/>
          <p14:tracePt t="56348" x="3444875" y="3733800"/>
          <p14:tracePt t="56365" x="3429000" y="3733800"/>
          <p14:tracePt t="56381" x="3409950" y="3733800"/>
          <p14:tracePt t="56398" x="3398838" y="3733800"/>
          <p14:tracePt t="56415" x="3379788" y="3733800"/>
          <p14:tracePt t="56431" x="3371850" y="3733800"/>
          <p14:tracePt t="56448" x="3355975" y="3733800"/>
          <p14:tracePt t="56465" x="3352800" y="3733800"/>
          <p14:tracePt t="56614" x="3355975" y="3733800"/>
          <p14:tracePt t="56625" x="3360738" y="3733800"/>
          <p14:tracePt t="56636" x="3371850" y="3733800"/>
          <p14:tracePt t="56648" x="3379788" y="3733800"/>
          <p14:tracePt t="56665" x="3398838" y="3733800"/>
          <p14:tracePt t="56681" x="3436938" y="3730625"/>
          <p14:tracePt t="56698" x="3459163" y="3730625"/>
          <p14:tracePt t="56715" x="3521075" y="3730625"/>
          <p14:tracePt t="56731" x="3554413" y="3722688"/>
          <p14:tracePt t="56748" x="3635375" y="3722688"/>
          <p14:tracePt t="56765" x="3676650" y="3722688"/>
          <p14:tracePt t="56782" x="3749675" y="3722688"/>
          <p14:tracePt t="56798" x="3790950" y="3722688"/>
          <p14:tracePt t="56815" x="3832225" y="3722688"/>
          <p14:tracePt t="56831" x="3886200" y="3722688"/>
          <p14:tracePt t="56848" x="3916363" y="3722688"/>
          <p14:tracePt t="56865" x="3981450" y="3722688"/>
          <p14:tracePt t="56881" x="4003675" y="3722688"/>
          <p14:tracePt t="56898" x="4065588" y="3722688"/>
          <p14:tracePt t="56915" x="4095750" y="3722688"/>
          <p14:tracePt t="56931" x="4141788" y="3722688"/>
          <p14:tracePt t="56948" x="4164013" y="3722688"/>
          <p14:tracePt t="56965" x="4206875" y="3722688"/>
          <p14:tracePt t="56981" x="4221163" y="3722688"/>
          <p14:tracePt t="56998" x="4267200" y="3722688"/>
          <p14:tracePt t="57015" x="4283075" y="3730625"/>
          <p14:tracePt t="57031" x="4316413" y="3741738"/>
          <p14:tracePt t="57048" x="4332288" y="3744913"/>
          <p14:tracePt t="57065" x="4365625" y="3756025"/>
          <p14:tracePt t="57081" x="4384675" y="3756025"/>
          <p14:tracePt t="57098" x="4416425" y="3763963"/>
          <p14:tracePt t="57115" x="4430713" y="3763963"/>
          <p14:tracePt t="57131" x="4454525" y="3763963"/>
          <p14:tracePt t="57148" x="4457700" y="3763963"/>
          <p14:tracePt t="57165" x="4465638" y="3763963"/>
          <p14:tracePt t="57181" x="4468813" y="3763963"/>
          <p14:tracePt t="57198" x="4476750" y="3763963"/>
          <p14:tracePt t="57215" x="4484688" y="3763963"/>
          <p14:tracePt t="57232" x="4492625" y="3763963"/>
          <p14:tracePt t="57248" x="4495800" y="3763963"/>
          <p14:tracePt t="57265" x="4498975" y="3763963"/>
          <p14:tracePt t="57281" x="4506913" y="3763963"/>
          <p14:tracePt t="57298" x="4514850" y="3763963"/>
          <p14:tracePt t="57315" x="4522788" y="3763963"/>
          <p14:tracePt t="57331" x="4525963" y="3763963"/>
          <p14:tracePt t="57348" x="4533900" y="3763963"/>
          <p14:tracePt t="57365" x="4537075" y="3763963"/>
          <p14:tracePt t="57381" x="4549775" y="3763963"/>
          <p14:tracePt t="57435" x="4552950" y="3763963"/>
          <p14:tracePt t="57446" x="4556125" y="3763963"/>
          <p14:tracePt t="57457" x="4560888" y="3763963"/>
          <p14:tracePt t="57468" x="4564063" y="3763963"/>
          <p14:tracePt t="57481" x="4575175" y="3763963"/>
          <p14:tracePt t="57498" x="4583113" y="3763963"/>
          <p14:tracePt t="57515" x="4598988" y="3760788"/>
          <p14:tracePt t="57531" x="4606925" y="3760788"/>
          <p14:tracePt t="57548" x="4618038" y="3760788"/>
          <p14:tracePt t="57565" x="4621213" y="3760788"/>
          <p14:tracePt t="57581" x="4625975" y="3760788"/>
          <p14:tracePt t="63478" x="4613275" y="3763963"/>
          <p14:tracePt t="63487" x="4610100" y="3768725"/>
          <p14:tracePt t="63498" x="4591050" y="3771900"/>
          <p14:tracePt t="63515" x="4579938" y="3779838"/>
          <p14:tracePt t="63532" x="4560888" y="3787775"/>
          <p14:tracePt t="63548" x="4556125" y="3787775"/>
          <p14:tracePt t="63565" x="4549775" y="3787775"/>
          <p14:tracePt t="63581" x="4541838" y="3790950"/>
          <p14:tracePt t="63598" x="4537075" y="3790950"/>
          <p14:tracePt t="63615" x="4530725" y="3790950"/>
          <p14:tracePt t="63631" x="4525963" y="3790950"/>
          <p14:tracePt t="63648" x="4511675" y="3802063"/>
          <p14:tracePt t="63665" x="4498975" y="3806825"/>
          <p14:tracePt t="63681" x="4479925" y="3817938"/>
          <p14:tracePt t="63698" x="4468813" y="3821113"/>
          <p14:tracePt t="63715" x="4435475" y="3832225"/>
          <p14:tracePt t="63731" x="4419600" y="3840163"/>
          <p14:tracePt t="63748" x="4384675" y="3848100"/>
          <p14:tracePt t="63765" x="4362450" y="3856038"/>
          <p14:tracePt t="63781" x="4327525" y="3867150"/>
          <p14:tracePt t="63798" x="4313238" y="3870325"/>
          <p14:tracePt t="63815" x="4278313" y="3883025"/>
          <p14:tracePt t="63831" x="4256088" y="3889375"/>
          <p14:tracePt t="63848" x="4217988" y="3902075"/>
          <p14:tracePt t="63865" x="4191000" y="3905250"/>
          <p14:tracePt t="63881" x="4133850" y="3921125"/>
          <p14:tracePt t="63898" x="4103688" y="3924300"/>
          <p14:tracePt t="63915" x="4046538" y="3940175"/>
          <p14:tracePt t="63931" x="4022725" y="3943350"/>
          <p14:tracePt t="63948" x="3959225" y="3951288"/>
          <p14:tracePt t="63965" x="3916363" y="3951288"/>
          <p14:tracePt t="63982" x="3832225" y="3959225"/>
          <p14:tracePt t="63998" x="3790950" y="3959225"/>
          <p14:tracePt t="64015" x="3749675" y="3959225"/>
          <p14:tracePt t="64031" x="3684588" y="3959225"/>
          <p14:tracePt t="64048" x="3660775" y="3959225"/>
          <p14:tracePt t="64065" x="3622675" y="3959225"/>
          <p14:tracePt t="64081" x="3600450" y="3959225"/>
          <p14:tracePt t="64098" x="3540125" y="3959225"/>
          <p14:tracePt t="64115" x="3497263" y="3965575"/>
          <p14:tracePt t="64117" x="3463925" y="3965575"/>
          <p14:tracePt t="64131" x="3425825" y="3965575"/>
          <p14:tracePt t="64148" x="3379788" y="3973513"/>
          <p14:tracePt t="64165" x="3325813" y="3984625"/>
          <p14:tracePt t="64181" x="3298825" y="3989388"/>
          <p14:tracePt t="64198" x="3254375" y="4003675"/>
          <p14:tracePt t="64215" x="3219450" y="4008438"/>
          <p14:tracePt t="64231" x="3162300" y="4022725"/>
          <p14:tracePt t="64248" x="3132138" y="4027488"/>
          <p14:tracePt t="64265" x="3063875" y="4041775"/>
          <p14:tracePt t="64281" x="3040063" y="4046538"/>
          <p14:tracePt t="64298" x="2994025" y="4057650"/>
          <p14:tracePt t="64315" x="2971800" y="4065588"/>
          <p14:tracePt t="64331" x="2903538" y="4076700"/>
          <p14:tracePt t="64348" x="2873375" y="4084638"/>
          <p14:tracePt t="64365" x="2803525" y="4098925"/>
          <p14:tracePt t="64381" x="2773363" y="4103688"/>
          <p14:tracePt t="64398" x="2716213" y="4117975"/>
          <p14:tracePt t="64415" x="2682875" y="4122738"/>
          <p14:tracePt t="64432" x="2617788" y="4130675"/>
          <p14:tracePt t="64448" x="2582863" y="4137025"/>
          <p14:tracePt t="64465" x="2560638" y="4141788"/>
          <p14:tracePt t="64481" x="2503488" y="4156075"/>
          <p14:tracePt t="64498" x="2473325" y="4160838"/>
          <p14:tracePt t="64515" x="2422525" y="4171950"/>
          <p14:tracePt t="64531" x="2400300" y="4179888"/>
          <p14:tracePt t="64548" x="2365375" y="4191000"/>
          <p14:tracePt t="64565" x="2351088" y="4191000"/>
          <p14:tracePt t="64581" x="2316163" y="4194175"/>
          <p14:tracePt t="64598" x="2301875" y="4202113"/>
          <p14:tracePt t="64615" x="2266950" y="4213225"/>
          <p14:tracePt t="64631" x="2251075" y="4217988"/>
          <p14:tracePt t="64648" x="2225675" y="4225925"/>
          <p14:tracePt t="64665" x="2209800" y="4229100"/>
          <p14:tracePt t="64681" x="2174875" y="4240213"/>
          <p14:tracePt t="64698" x="2163763" y="4240213"/>
          <p14:tracePt t="64715" x="2136775" y="4251325"/>
          <p14:tracePt t="64731" x="2125663" y="4256088"/>
          <p14:tracePt t="64748" x="2106613" y="4264025"/>
          <p14:tracePt t="64765" x="2095500" y="4267200"/>
          <p14:tracePt t="64781" x="2068513" y="4278313"/>
          <p14:tracePt t="64798" x="2057400" y="4283075"/>
          <p14:tracePt t="64815" x="2038350" y="4294188"/>
          <p14:tracePt t="64831" x="2027238" y="4297363"/>
          <p14:tracePt t="64848" x="2011363" y="4305300"/>
          <p14:tracePt t="64865" x="2003425" y="4308475"/>
          <p14:tracePt t="64882" x="1984375" y="4313238"/>
          <p14:tracePt t="64898" x="1973263" y="4321175"/>
          <p14:tracePt t="64915" x="1962150" y="4321175"/>
          <p14:tracePt t="64931" x="1954213" y="4321175"/>
          <p14:tracePt t="64948" x="1951038" y="4321175"/>
          <p14:tracePt t="64965" x="1946275" y="4321175"/>
          <p14:tracePt t="64981" x="1943100" y="4321175"/>
          <p14:tracePt t="64998" x="1931988" y="4321175"/>
          <p14:tracePt t="65015" x="1924050" y="4321175"/>
          <p14:tracePt t="65031" x="1916113" y="4321175"/>
          <p14:tracePt t="65048" x="1912938" y="4321175"/>
          <p14:tracePt t="65065" x="1901825" y="4321175"/>
          <p14:tracePt t="65081" x="1897063" y="4321175"/>
          <p14:tracePt t="65098" x="1889125" y="4324350"/>
          <p14:tracePt t="65115" x="1885950" y="4324350"/>
          <p14:tracePt t="65131" x="1874838" y="4324350"/>
          <p14:tracePt t="65148" x="1870075" y="4324350"/>
          <p14:tracePt t="65165" x="1866900" y="4324350"/>
          <p14:tracePt t="65181" x="1863725" y="4324350"/>
          <p14:tracePt t="65215" x="1858963" y="4324350"/>
          <p14:tracePt t="65231" x="1851025" y="4324350"/>
          <p14:tracePt t="65248" x="1844675" y="4324350"/>
          <p14:tracePt t="65265" x="1836738" y="4324350"/>
          <p14:tracePt t="65281" x="1831975" y="4324350"/>
          <p14:tracePt t="65298" x="1825625" y="4324350"/>
          <p14:tracePt t="65315" x="1820863" y="4324350"/>
          <p14:tracePt t="65332" x="1812925" y="4324350"/>
          <p14:tracePt t="65348" x="1806575" y="4324350"/>
          <p14:tracePt t="65365" x="1801813" y="4324350"/>
          <p14:tracePt t="65381" x="1793875" y="4324350"/>
          <p14:tracePt t="65398" x="1790700" y="4324350"/>
          <p14:tracePt t="65415" x="1779588" y="4324350"/>
          <p14:tracePt t="65431" x="1774825" y="4324350"/>
          <p14:tracePt t="65448" x="1768475" y="4324350"/>
          <p14:tracePt t="65782" x="1771650" y="4321175"/>
          <p14:tracePt t="65794" x="1774825" y="4313238"/>
          <p14:tracePt t="65805" x="1787525" y="4313238"/>
          <p14:tracePt t="65816" x="1790700" y="4308475"/>
          <p14:tracePt t="65831" x="1798638" y="4308475"/>
          <p14:tracePt t="65848" x="1809750" y="4305300"/>
          <p14:tracePt t="65865" x="1828800" y="4305300"/>
          <p14:tracePt t="65881" x="1839913" y="4302125"/>
          <p14:tracePt t="65898" x="1858963" y="4294188"/>
          <p14:tracePt t="65915" x="1870075" y="4294188"/>
          <p14:tracePt t="65931" x="1897063" y="4294188"/>
          <p14:tracePt t="65948" x="1912938" y="4294188"/>
          <p14:tracePt t="65965" x="1943100" y="4294188"/>
          <p14:tracePt t="65981" x="1962150" y="4294188"/>
          <p14:tracePt t="65998" x="1992313" y="4297363"/>
          <p14:tracePt t="66015" x="2011363" y="4297363"/>
          <p14:tracePt t="66031" x="2057400" y="4308475"/>
          <p14:tracePt t="66048" x="2079625" y="4313238"/>
          <p14:tracePt t="66065" x="2136775" y="4327525"/>
          <p14:tracePt t="66081" x="2160588" y="4332288"/>
          <p14:tracePt t="66098" x="2193925" y="4340225"/>
          <p14:tracePt t="66115" x="2209800" y="4340225"/>
          <p14:tracePt t="66131" x="2255838" y="4343400"/>
          <p14:tracePt t="66148" x="2286000" y="4351338"/>
          <p14:tracePt t="66165" x="2354263" y="4362450"/>
          <p14:tracePt t="66181" x="2384425" y="4362450"/>
          <p14:tracePt t="66198" x="2430463" y="4373563"/>
          <p14:tracePt t="66215" x="2457450" y="4381500"/>
          <p14:tracePt t="66232" x="2473325" y="4384675"/>
          <p14:tracePt t="66248" x="2517775" y="4397375"/>
          <p14:tracePt t="66265" x="2536825" y="4403725"/>
          <p14:tracePt t="66281" x="2568575" y="4416425"/>
          <p14:tracePt t="66298" x="2587625" y="4416425"/>
          <p14:tracePt t="66315" x="2617788" y="4416425"/>
          <p14:tracePt t="66331" x="2636838" y="4416425"/>
          <p14:tracePt t="66348" x="2655888" y="4416425"/>
          <p14:tracePt t="66365" x="2663825" y="4416425"/>
          <p14:tracePt t="66381" x="2682875" y="4416425"/>
          <p14:tracePt t="66398" x="2693988" y="4411663"/>
          <p14:tracePt t="66415" x="2708275" y="4411663"/>
          <p14:tracePt t="66431" x="2713038" y="4411663"/>
          <p14:tracePt t="66448" x="2732088" y="4411663"/>
          <p14:tracePt t="66465" x="2740025" y="4411663"/>
          <p14:tracePt t="66481" x="2765425" y="4408488"/>
          <p14:tracePt t="66498" x="2778125" y="4403725"/>
          <p14:tracePt t="66515" x="2803525" y="4397375"/>
          <p14:tracePt t="66531" x="2816225" y="4392613"/>
          <p14:tracePt t="66548" x="2835275" y="4389438"/>
          <p14:tracePt t="66565" x="2846388" y="4389438"/>
          <p14:tracePt t="66581" x="2865438" y="4381500"/>
          <p14:tracePt t="66598" x="2876550" y="4378325"/>
          <p14:tracePt t="66615" x="2895600" y="4365625"/>
          <p14:tracePt t="66631" x="2898775" y="4362450"/>
          <p14:tracePt t="66648" x="2922588" y="4351338"/>
          <p14:tracePt t="66665" x="2925763" y="4351338"/>
          <p14:tracePt t="66682" x="2933700" y="4346575"/>
          <p14:tracePt t="66698" x="2936875" y="4343400"/>
          <p14:tracePt t="66715" x="2941638" y="4340225"/>
          <p14:tracePt t="66731" x="2952750" y="4335463"/>
          <p14:tracePt t="66748" x="2955925" y="4335463"/>
          <p14:tracePt t="66765" x="2968625" y="4332288"/>
          <p14:tracePt t="66781" x="2979738" y="4332288"/>
          <p14:tracePt t="66798" x="2994025" y="4324350"/>
          <p14:tracePt t="66815" x="3001963" y="4321175"/>
          <p14:tracePt t="66831" x="3013075" y="4321175"/>
          <p14:tracePt t="66848" x="3017838" y="4316413"/>
          <p14:tracePt t="66865" x="3025775" y="4316413"/>
          <p14:tracePt t="66881" x="3028950" y="4313238"/>
          <p14:tracePt t="66898" x="3036888" y="4313238"/>
          <p14:tracePt t="66915" x="3044825" y="4308475"/>
          <p14:tracePt t="66931" x="3051175" y="4308475"/>
          <p14:tracePt t="66948" x="3055938" y="4308475"/>
          <p14:tracePt t="66965" x="3063875" y="4308475"/>
          <p14:tracePt t="66981" x="3067050" y="4302125"/>
          <p14:tracePt t="66998" x="3078163" y="4302125"/>
          <p14:tracePt t="67015" x="3082925" y="4302125"/>
          <p14:tracePt t="67031" x="3089275" y="4302125"/>
          <p14:tracePt t="67048" x="3094038" y="4302125"/>
          <p14:tracePt t="67065" x="3101975" y="4302125"/>
          <p14:tracePt t="67177" x="3108325" y="4302125"/>
          <p14:tracePt t="67188" x="3113088" y="4302125"/>
          <p14:tracePt t="67234" x="3116263" y="4302125"/>
          <p14:tracePt t="67245" x="3121025" y="4302125"/>
          <p14:tracePt t="67256" x="3124200" y="4302125"/>
          <p14:tracePt t="67267" x="3127375" y="4302125"/>
          <p14:tracePt t="67281" x="3132138" y="4302125"/>
          <p14:tracePt t="67301" x="3140075" y="4302125"/>
          <p14:tracePt t="67315" x="3143250" y="4302125"/>
          <p14:tracePt t="67331" x="3146425" y="4302125"/>
          <p14:tracePt t="67348" x="3154363" y="4302125"/>
          <p14:tracePt t="67365" x="3159125" y="4302125"/>
          <p14:tracePt t="67381" x="3170238" y="4302125"/>
          <p14:tracePt t="67398" x="3173413" y="4305300"/>
          <p14:tracePt t="67415" x="3181350" y="4305300"/>
          <p14:tracePt t="67431" x="3184525" y="4305300"/>
          <p14:tracePt t="67448" x="3192463" y="4305300"/>
          <p14:tracePt t="67465" x="3200400" y="4308475"/>
          <p14:tracePt t="67481" x="3208338" y="4308475"/>
          <p14:tracePt t="67498" x="3211513" y="4308475"/>
          <p14:tracePt t="67531" x="3216275" y="4308475"/>
          <p14:tracePt t="69631" x="3230563" y="4308475"/>
          <p14:tracePt t="69648" x="3246438" y="4308475"/>
          <p14:tracePt t="69665" x="3273425" y="4308475"/>
          <p14:tracePt t="69681" x="3287713" y="4308475"/>
          <p14:tracePt t="69698" x="3322638" y="4308475"/>
          <p14:tracePt t="69715" x="3336925" y="4308475"/>
          <p14:tracePt t="69731" x="3355975" y="4308475"/>
          <p14:tracePt t="69748" x="3368675" y="4308475"/>
          <p14:tracePt t="69765" x="3375025" y="4308475"/>
          <p14:tracePt t="69781" x="3379788" y="4308475"/>
          <p14:tracePt t="69798" x="3382963" y="4308475"/>
          <p14:tracePt t="69815" x="3387725" y="4308475"/>
          <p14:tracePt t="69855" x="3390900" y="4308475"/>
          <p14:tracePt t="69866" x="3394075" y="4308475"/>
          <p14:tracePt t="69881" x="3406775" y="4308475"/>
          <p14:tracePt t="69898" x="3413125" y="4308475"/>
          <p14:tracePt t="69915" x="3436938" y="4305300"/>
          <p14:tracePt t="69931" x="3444875" y="4305300"/>
          <p14:tracePt t="69948" x="3478213" y="4305300"/>
          <p14:tracePt t="69965" x="3494088" y="4302125"/>
          <p14:tracePt t="69981" x="3527425" y="4302125"/>
          <p14:tracePt t="69998" x="3543300" y="4302125"/>
          <p14:tracePt t="70015" x="3578225" y="4302125"/>
          <p14:tracePt t="70031" x="3592513" y="4302125"/>
          <p14:tracePt t="70048" x="3619500" y="4302125"/>
          <p14:tracePt t="70064" x="3627438" y="4302125"/>
          <p14:tracePt t="70081" x="3641725" y="4302125"/>
          <p14:tracePt t="70098" x="3646488" y="4302125"/>
          <p14:tracePt t="70114" x="3654425" y="4302125"/>
          <p14:tracePt t="70131" x="3657600" y="4302125"/>
          <p14:tracePt t="70215" x="3665538" y="4302125"/>
          <p14:tracePt t="70226" x="3668713" y="4302125"/>
          <p14:tracePt t="70238" x="3673475" y="4302125"/>
          <p14:tracePt t="70249" x="3676650" y="4302125"/>
          <p14:tracePt t="70265" x="3679825" y="4302125"/>
          <p14:tracePt t="70281" x="3684588" y="4302125"/>
          <p14:tracePt t="70298" x="3695700" y="4302125"/>
          <p14:tracePt t="70315" x="3698875" y="4302125"/>
          <p14:tracePt t="70331" x="3706813" y="4302125"/>
          <p14:tracePt t="70348" x="3711575" y="4302125"/>
          <p14:tracePt t="70365" x="3717925" y="4302125"/>
          <p14:tracePt t="70381" x="3725863" y="4302125"/>
          <p14:tracePt t="70398" x="3733800" y="4297363"/>
          <p14:tracePt t="70414" x="3736975" y="4297363"/>
          <p14:tracePt t="70743" x="3741738" y="4297363"/>
          <p14:tracePt t="70755" x="3744913" y="4297363"/>
          <p14:tracePt t="70766" x="3756025" y="4297363"/>
          <p14:tracePt t="70777" x="3760788" y="4302125"/>
          <p14:tracePt t="70788" x="3763963" y="4302125"/>
          <p14:tracePt t="70800" x="3768725" y="4302125"/>
          <p14:tracePt t="70815" x="3771900" y="4302125"/>
          <p14:tracePt t="70831" x="3775075" y="4302125"/>
          <p14:tracePt t="70848" x="3787775" y="4302125"/>
          <p14:tracePt t="70865" x="3790950" y="4302125"/>
          <p14:tracePt t="70881" x="3802063" y="4302125"/>
          <p14:tracePt t="70898" x="3810000" y="4302125"/>
          <p14:tracePt t="70915" x="3817938" y="4302125"/>
          <p14:tracePt t="70931" x="3821113" y="4302125"/>
          <p14:tracePt t="70948" x="3829050" y="4302125"/>
          <p14:tracePt t="70965" x="3840163" y="4302125"/>
          <p14:tracePt t="70981" x="3851275" y="4305300"/>
          <p14:tracePt t="70998" x="3863975" y="4305300"/>
          <p14:tracePt t="71015" x="3883025" y="4313238"/>
          <p14:tracePt t="71031" x="3894138" y="4313238"/>
          <p14:tracePt t="71048" x="3913188" y="4316413"/>
          <p14:tracePt t="71065" x="3924300" y="4316413"/>
          <p14:tracePt t="71081" x="3943350" y="4316413"/>
          <p14:tracePt t="71098" x="3951288" y="4316413"/>
          <p14:tracePt t="71114" x="3959225" y="4316413"/>
          <p14:tracePt t="71131" x="3965575" y="4316413"/>
          <p14:tracePt t="71149" x="3970338" y="4316413"/>
          <p14:tracePt t="72240" x="3962400" y="4316413"/>
          <p14:tracePt t="72251" x="3946525" y="4316413"/>
          <p14:tracePt t="72264" x="3932238" y="4316413"/>
          <p14:tracePt t="72281" x="3908425" y="4316413"/>
          <p14:tracePt t="72298" x="3875088" y="4316413"/>
          <p14:tracePt t="72314" x="3859213" y="4316413"/>
          <p14:tracePt t="72331" x="3832225" y="4316413"/>
          <p14:tracePt t="72348" x="3821113" y="4316413"/>
          <p14:tracePt t="72364" x="3798888" y="4316413"/>
          <p14:tracePt t="72381" x="3779838" y="4316413"/>
          <p14:tracePt t="72398" x="3756025" y="4316413"/>
          <p14:tracePt t="72414" x="3749675" y="4316413"/>
          <p14:tracePt t="72521" x="3752850" y="4316413"/>
          <p14:tracePt t="72532" x="3760788" y="4308475"/>
          <p14:tracePt t="72544" x="3775075" y="4305300"/>
          <p14:tracePt t="72555" x="3794125" y="4302125"/>
          <p14:tracePt t="72566" x="3817938" y="4302125"/>
          <p14:tracePt t="72581" x="3840163" y="4294188"/>
          <p14:tracePt t="72598" x="3863975" y="4286250"/>
          <p14:tracePt t="72614" x="3908425" y="4286250"/>
          <p14:tracePt t="72631" x="3924300" y="4286250"/>
          <p14:tracePt t="72648" x="3951288" y="4286250"/>
          <p14:tracePt t="72664" x="3962400" y="4289425"/>
          <p14:tracePt t="72681" x="3989388" y="4302125"/>
          <p14:tracePt t="72698" x="4003675" y="4305300"/>
          <p14:tracePt t="72715" x="4054475" y="4313238"/>
          <p14:tracePt t="72731" x="4084638" y="4313238"/>
          <p14:tracePt t="72748" x="4164013" y="4313238"/>
          <p14:tracePt t="72765" x="4206875" y="4313238"/>
          <p14:tracePt t="72781" x="4289425" y="4313238"/>
          <p14:tracePt t="72798" x="4332288" y="4321175"/>
          <p14:tracePt t="72814" x="4427538" y="4332288"/>
          <p14:tracePt t="72831" x="4468813" y="4340225"/>
          <p14:tracePt t="72848" x="4564063" y="4354513"/>
          <p14:tracePt t="72864" x="4606925" y="4362450"/>
          <p14:tracePt t="72881" x="4683125" y="4370388"/>
          <p14:tracePt t="72898" x="4713288" y="4370388"/>
          <p14:tracePt t="72914" x="4754563" y="4373563"/>
          <p14:tracePt t="72931" x="4778375" y="4373563"/>
          <p14:tracePt t="72948" x="4816475" y="4381500"/>
          <p14:tracePt t="72964" x="4830763" y="4381500"/>
          <p14:tracePt t="72981" x="4846638" y="4381500"/>
          <p14:tracePt t="72998" x="4879975" y="4384675"/>
          <p14:tracePt t="73014" x="4892675" y="4384675"/>
          <p14:tracePt t="73031" x="4922838" y="4384675"/>
          <p14:tracePt t="73048" x="4941888" y="4392613"/>
          <p14:tracePt t="73064" x="4987925" y="4403725"/>
          <p14:tracePt t="73081" x="5010150" y="4408488"/>
          <p14:tracePt t="73098" x="5056188" y="4408488"/>
          <p14:tracePt t="73114" x="5078413" y="4408488"/>
          <p14:tracePt t="73131" x="5124450" y="4408488"/>
          <p14:tracePt t="73148" x="5146675" y="4408488"/>
          <p14:tracePt t="73164" x="5211763" y="4422775"/>
          <p14:tracePt t="73181" x="5254625" y="4427538"/>
          <p14:tracePt t="73198" x="5330825" y="4435475"/>
          <p14:tracePt t="73214" x="5368925" y="4435475"/>
          <p14:tracePt t="73231" x="5445125" y="4435475"/>
          <p14:tracePt t="73248" x="5475288" y="4435475"/>
          <p14:tracePt t="73265" x="5551488" y="4435475"/>
          <p14:tracePt t="73281" x="5581650" y="4441825"/>
          <p14:tracePt t="73298" x="5665788" y="4441825"/>
          <p14:tracePt t="73314" x="5707063" y="4441825"/>
          <p14:tracePt t="73331" x="5783263" y="4435475"/>
          <p14:tracePt t="73348" x="5807075" y="4427538"/>
          <p14:tracePt t="73364" x="5851525" y="4427538"/>
          <p14:tracePt t="73381" x="5875338" y="4427538"/>
          <p14:tracePt t="73398" x="5921375" y="4422775"/>
          <p14:tracePt t="73414" x="5954713" y="4416425"/>
          <p14:tracePt t="73432" x="6019800" y="4400550"/>
          <p14:tracePt t="73448" x="6054725" y="4397375"/>
          <p14:tracePt t="73464" x="6076950" y="4389438"/>
          <p14:tracePt t="73481" x="6118225" y="4378325"/>
          <p14:tracePt t="73498" x="6142038" y="4373563"/>
          <p14:tracePt t="73514" x="6199188" y="4359275"/>
          <p14:tracePt t="73531" x="6221413" y="4354513"/>
          <p14:tracePt t="73548" x="6267450" y="4343400"/>
          <p14:tracePt t="73564" x="6302375" y="4335463"/>
          <p14:tracePt t="73581" x="6346825" y="4335463"/>
          <p14:tracePt t="73598" x="6370638" y="4335463"/>
          <p14:tracePt t="73614" x="6416675" y="4335463"/>
          <p14:tracePt t="73631" x="6438900" y="4335463"/>
          <p14:tracePt t="73648" x="6484938" y="4335463"/>
          <p14:tracePt t="73664" x="6499225" y="4335463"/>
          <p14:tracePt t="73681" x="6530975" y="4335463"/>
          <p14:tracePt t="73698" x="6550025" y="4335463"/>
          <p14:tracePt t="73715" x="6569075" y="4335463"/>
          <p14:tracePt t="73731" x="6572250" y="4335463"/>
          <p14:tracePt t="73748" x="6580188" y="4335463"/>
          <p14:tracePt t="73781" x="6569075" y="4335463"/>
          <p14:tracePt t="73798" x="6550025" y="4335463"/>
          <p14:tracePt t="73814" x="6542088" y="4316413"/>
          <p14:tracePt t="73831" x="6550025" y="4308475"/>
          <p14:tracePt t="74457" x="6553200" y="4308475"/>
          <p14:tracePt t="74468" x="6556375" y="4308475"/>
          <p14:tracePt t="74481" x="6564313" y="4302125"/>
          <p14:tracePt t="74498" x="6569075" y="4305300"/>
          <p14:tracePt t="74515" x="6569075" y="4302125"/>
          <p14:tracePt t="74591" x="6569075" y="4305300"/>
          <p14:tracePt t="74602" x="6569075" y="4308475"/>
          <p14:tracePt t="74613" x="6575425" y="4308475"/>
          <p14:tracePt t="74625" x="6580188" y="4308475"/>
          <p14:tracePt t="74636" x="6583363" y="4308475"/>
          <p14:tracePt t="74648" x="6588125" y="4313238"/>
          <p14:tracePt t="74664" x="6591300" y="4316413"/>
          <p14:tracePt t="74681" x="6599238" y="4321175"/>
          <p14:tracePt t="74726" x="6607175" y="4321175"/>
          <p14:tracePt t="74861" x="6610350" y="4321175"/>
          <p14:tracePt t="74917" x="6613525" y="4321175"/>
          <p14:tracePt t="76640" x="6599238" y="4332288"/>
          <p14:tracePt t="76650" x="6569075" y="4335463"/>
          <p14:tracePt t="76661" x="6542088" y="4343400"/>
          <p14:tracePt t="76672" x="6518275" y="4346575"/>
          <p14:tracePt t="76683" x="6496050" y="4354513"/>
          <p14:tracePt t="76698" x="6461125" y="4362450"/>
          <p14:tracePt t="76714" x="6419850" y="4370388"/>
          <p14:tracePt t="76731" x="6354763" y="4381500"/>
          <p14:tracePt t="76748" x="6321425" y="4389438"/>
          <p14:tracePt t="76764" x="6237288" y="4400550"/>
          <p14:tracePt t="76781" x="6164263" y="4408488"/>
          <p14:tracePt t="76798" x="6038850" y="4427538"/>
          <p14:tracePt t="76814" x="5965825" y="4435475"/>
          <p14:tracePt t="76831" x="5832475" y="4449763"/>
          <p14:tracePt t="76848" x="5780088" y="4457700"/>
          <p14:tracePt t="76864" x="5646738" y="4473575"/>
          <p14:tracePt t="76881" x="5584825" y="4479925"/>
          <p14:tracePt t="76898" x="5421313" y="4495800"/>
          <p14:tracePt t="76914" x="5356225" y="4503738"/>
          <p14:tracePt t="76931" x="5222875" y="4518025"/>
          <p14:tracePt t="76948" x="5170488" y="4525963"/>
          <p14:tracePt t="76964" x="5086350" y="4541838"/>
          <p14:tracePt t="76981" x="5032375" y="4549775"/>
          <p14:tracePt t="76998" x="4911725" y="4556125"/>
          <p14:tracePt t="77014" x="4827588" y="4564063"/>
          <p14:tracePt t="77031" x="4746625" y="4572000"/>
          <p14:tracePt t="77048" x="4613275" y="4579938"/>
          <p14:tracePt t="77064" x="4552950" y="4579938"/>
          <p14:tracePt t="77081" x="4449763" y="4579938"/>
          <p14:tracePt t="77098" x="4378325" y="4579938"/>
          <p14:tracePt t="77114" x="4237038" y="4579938"/>
          <p14:tracePt t="77131" x="4164013" y="4579938"/>
          <p14:tracePt t="77148" x="4035425" y="4579938"/>
          <p14:tracePt t="77164" x="3951288" y="4579938"/>
          <p14:tracePt t="77181" x="3829050" y="4579938"/>
          <p14:tracePt t="77198" x="3779838" y="4579938"/>
          <p14:tracePt t="77214" x="3665538" y="4579938"/>
          <p14:tracePt t="77231" x="3622675" y="4579938"/>
          <p14:tracePt t="77248" x="3502025" y="4579938"/>
          <p14:tracePt t="77264" x="3459163" y="4579938"/>
          <p14:tracePt t="77281" x="3336925" y="4594225"/>
          <p14:tracePt t="77298" x="3284538" y="4594225"/>
          <p14:tracePt t="77314" x="3162300" y="4594225"/>
          <p14:tracePt t="77331" x="3101975" y="4594225"/>
          <p14:tracePt t="77348" x="3009900" y="4594225"/>
          <p14:tracePt t="77364" x="2955925" y="4594225"/>
          <p14:tracePt t="77381" x="2876550" y="4594225"/>
          <p14:tracePt t="77398" x="2835275" y="4594225"/>
          <p14:tracePt t="77414" x="2789238" y="4594225"/>
          <p14:tracePt t="77431" x="2765425" y="4594225"/>
          <p14:tracePt t="77448" x="2727325" y="4594225"/>
          <p14:tracePt t="77464" x="2705100" y="4594225"/>
          <p14:tracePt t="77482" x="2663825" y="4594225"/>
          <p14:tracePt t="77498" x="2647950" y="4602163"/>
          <p14:tracePt t="77514" x="2632075" y="4602163"/>
          <p14:tracePt t="77531" x="2606675" y="4606925"/>
          <p14:tracePt t="77548" x="2590800" y="4606925"/>
          <p14:tracePt t="77564" x="2555875" y="4613275"/>
          <p14:tracePt t="77581" x="2541588" y="4613275"/>
          <p14:tracePt t="77598" x="2506663" y="4613275"/>
          <p14:tracePt t="77614" x="2498725" y="4613275"/>
          <p14:tracePt t="77631" x="2476500" y="4613275"/>
          <p14:tracePt t="77648" x="2468563" y="4613275"/>
          <p14:tracePt t="77664" x="2435225" y="4613275"/>
          <p14:tracePt t="77681" x="2419350" y="4613275"/>
          <p14:tracePt t="77698" x="2392363" y="4613275"/>
          <p14:tracePt t="77714" x="2384425" y="4613275"/>
          <p14:tracePt t="77731" x="2373313" y="4613275"/>
          <p14:tracePt t="77748" x="2370138" y="4613275"/>
          <p14:tracePt t="77764" x="2362200" y="4613275"/>
          <p14:tracePt t="77781" x="2359025" y="4613275"/>
          <p14:tracePt t="77977" x="2362200" y="4613275"/>
          <p14:tracePt t="77988" x="2365375" y="4613275"/>
          <p14:tracePt t="78000" x="2370138" y="4613275"/>
          <p14:tracePt t="78022" x="2373313" y="4613275"/>
          <p14:tracePt t="78033" x="2381250" y="4613275"/>
          <p14:tracePt t="78045" x="2389188" y="4618038"/>
          <p14:tracePt t="78056" x="2400300" y="4621213"/>
          <p14:tracePt t="78067" x="2416175" y="4629150"/>
          <p14:tracePt t="78081" x="2435225" y="4632325"/>
          <p14:tracePt t="78098" x="2449513" y="4640263"/>
          <p14:tracePt t="78114" x="2484438" y="4651375"/>
          <p14:tracePt t="78131" x="2498725" y="4656138"/>
          <p14:tracePt t="78148" x="2549525" y="4667250"/>
          <p14:tracePt t="78164" x="2571750" y="4675188"/>
          <p14:tracePt t="78181" x="2617788" y="4678363"/>
          <p14:tracePt t="78198" x="2632075" y="4678363"/>
          <p14:tracePt t="78214" x="2667000" y="4678363"/>
          <p14:tracePt t="78231" x="2682875" y="4678363"/>
          <p14:tracePt t="78248" x="2716213" y="4678363"/>
          <p14:tracePt t="78264" x="2732088" y="4678363"/>
          <p14:tracePt t="78281" x="2762250" y="4678363"/>
          <p14:tracePt t="78298" x="2781300" y="4678363"/>
          <p14:tracePt t="78314" x="2800350" y="4667250"/>
          <p14:tracePt t="78331" x="2811463" y="4667250"/>
          <p14:tracePt t="78348" x="2819400" y="4664075"/>
          <p14:tracePt t="78364" x="2822575" y="4664075"/>
          <p14:tracePt t="78381" x="2830513" y="4656138"/>
          <p14:tracePt t="78398" x="2830513" y="4651375"/>
          <p14:tracePt t="78495" x="2830513" y="4648200"/>
          <p14:tracePt t="78709" x="2838450" y="4648200"/>
          <p14:tracePt t="78711" x="2841625" y="4648200"/>
          <p14:tracePt t="78731" x="2846388" y="4648200"/>
          <p14:tracePt t="78742" x="2849563" y="4648200"/>
          <p14:tracePt t="78776" x="2854325" y="4648200"/>
          <p14:tracePt t="78798" x="2857500" y="4648200"/>
          <p14:tracePt t="78810" x="2860675" y="4648200"/>
          <p14:tracePt t="78821" x="2868613" y="4648200"/>
          <p14:tracePt t="78832" x="2876550" y="4648200"/>
          <p14:tracePt t="78848" x="2887663" y="4651375"/>
          <p14:tracePt t="78864" x="2892425" y="4656138"/>
          <p14:tracePt t="78881" x="2903538" y="4659313"/>
          <p14:tracePt t="78898" x="2914650" y="4667250"/>
          <p14:tracePt t="78914" x="2933700" y="4670425"/>
          <p14:tracePt t="78931" x="2944813" y="4670425"/>
          <p14:tracePt t="78948" x="2952750" y="4670425"/>
          <p14:tracePt t="78964" x="2955925" y="4670425"/>
          <p14:tracePt t="79012" x="2960688" y="4670425"/>
          <p14:tracePt t="79035" x="2968625" y="4670425"/>
          <p14:tracePt t="79046" x="2971800" y="4670425"/>
          <p14:tracePt t="79057" x="2974975" y="4670425"/>
          <p14:tracePt t="79068" x="2979738" y="4670425"/>
          <p14:tracePt t="79081" x="2982913" y="4670425"/>
          <p14:tracePt t="79098" x="2990850" y="4670425"/>
          <p14:tracePt t="79114" x="3013075" y="4683125"/>
          <p14:tracePt t="79131" x="3028950" y="4686300"/>
          <p14:tracePt t="79148" x="3063875" y="4697413"/>
          <p14:tracePt t="79164" x="3082925" y="4705350"/>
          <p14:tracePt t="79181" x="3113088" y="4708525"/>
          <p14:tracePt t="79198" x="3127375" y="4708525"/>
          <p14:tracePt t="79214" x="3162300" y="4708525"/>
          <p14:tracePt t="79231" x="3178175" y="4708525"/>
          <p14:tracePt t="79248" x="3203575" y="4716463"/>
          <p14:tracePt t="79264" x="3219450" y="4716463"/>
          <p14:tracePt t="79281" x="3230563" y="4716463"/>
          <p14:tracePt t="79298" x="3249613" y="4716463"/>
          <p14:tracePt t="79314" x="3260725" y="4716463"/>
          <p14:tracePt t="79331" x="3268663" y="4716463"/>
          <p14:tracePt t="79364" x="3273425" y="4716463"/>
          <p14:tracePt t="79418" x="3276600" y="4716463"/>
          <p14:tracePt t="79428" x="3279775" y="4716463"/>
          <p14:tracePt t="79440" x="3287713" y="4716463"/>
          <p14:tracePt t="79451" x="3292475" y="4716463"/>
          <p14:tracePt t="79464" x="3295650" y="4716463"/>
          <p14:tracePt t="79481" x="3298825" y="4716463"/>
          <p14:tracePt t="79498" x="3314700" y="4721225"/>
          <p14:tracePt t="79514" x="3322638" y="4724400"/>
          <p14:tracePt t="79531" x="3349625" y="4735513"/>
          <p14:tracePt t="79548" x="3368675" y="4740275"/>
          <p14:tracePt t="79564" x="3402013" y="4751388"/>
          <p14:tracePt t="79581" x="3417888" y="4759325"/>
          <p14:tracePt t="79598" x="3463925" y="4770438"/>
          <p14:tracePt t="79614" x="3482975" y="4770438"/>
          <p14:tracePt t="79631" x="3513138" y="4770438"/>
          <p14:tracePt t="79648" x="3527425" y="4770438"/>
          <p14:tracePt t="79664" x="3551238" y="4770438"/>
          <p14:tracePt t="79681" x="3559175" y="4770438"/>
          <p14:tracePt t="79698" x="3573463" y="4770438"/>
          <p14:tracePt t="79714" x="3578225" y="4770438"/>
          <p14:tracePt t="79731" x="3581400" y="4770438"/>
          <p14:tracePt t="79748" x="3592513" y="4770438"/>
          <p14:tracePt t="79764" x="3597275" y="4770438"/>
          <p14:tracePt t="79781" x="3608388" y="4770438"/>
          <p14:tracePt t="79798" x="3619500" y="4770438"/>
          <p14:tracePt t="79814" x="3646488" y="4770438"/>
          <p14:tracePt t="79831" x="3660775" y="4770438"/>
          <p14:tracePt t="79848" x="3692525" y="4770438"/>
          <p14:tracePt t="79864" x="3711575" y="4770438"/>
          <p14:tracePt t="79881" x="3741738" y="4770438"/>
          <p14:tracePt t="79898" x="3760788" y="4770438"/>
          <p14:tracePt t="79914" x="3790950" y="4770438"/>
          <p14:tracePt t="79931" x="3806825" y="4770438"/>
          <p14:tracePt t="79948" x="3832225" y="4770438"/>
          <p14:tracePt t="79964" x="3844925" y="4770438"/>
          <p14:tracePt t="79981" x="3851275" y="4770438"/>
          <p14:tracePt t="79998" x="3856038" y="4770438"/>
          <p14:tracePt t="80014" x="3867150" y="4770438"/>
          <p14:tracePt t="80031" x="3870325" y="4770438"/>
          <p14:tracePt t="80048" x="3883025" y="4770438"/>
          <p14:tracePt t="80064" x="3894138" y="4770438"/>
          <p14:tracePt t="80081" x="3913188" y="4762500"/>
          <p14:tracePt t="80098" x="3924300" y="4762500"/>
          <p14:tracePt t="80114" x="3943350" y="4762500"/>
          <p14:tracePt t="80131" x="3951288" y="4762500"/>
          <p14:tracePt t="80148" x="3973513" y="4762500"/>
          <p14:tracePt t="80164" x="3981450" y="4762500"/>
          <p14:tracePt t="80181" x="3992563" y="4762500"/>
          <p14:tracePt t="80198" x="4008438" y="4759325"/>
          <p14:tracePt t="80214" x="4011613" y="4759325"/>
          <p14:tracePt t="80231" x="4016375" y="4759325"/>
          <p14:tracePt t="80419" x="4019550" y="4759325"/>
          <p14:tracePt t="86032" x="4016375" y="4759325"/>
          <p14:tracePt t="86133" x="4022725" y="4754563"/>
          <p14:tracePt t="86145" x="4035425" y="4754563"/>
          <p14:tracePt t="86156" x="4049713" y="4754563"/>
          <p14:tracePt t="86167" x="4068763" y="4746625"/>
          <p14:tracePt t="86181" x="4092575" y="4743450"/>
          <p14:tracePt t="86198" x="4122738" y="4735513"/>
          <p14:tracePt t="86214" x="4206875" y="4735513"/>
          <p14:tracePt t="86231" x="4267200" y="4740275"/>
          <p14:tracePt t="86248" x="4422775" y="4765675"/>
          <p14:tracePt t="86264" x="4514850" y="4773613"/>
          <p14:tracePt t="86281" x="4689475" y="4789488"/>
          <p14:tracePt t="86298" x="4789488" y="4797425"/>
          <p14:tracePt t="86314" x="5029200" y="4822825"/>
          <p14:tracePt t="86331" x="5165725" y="4841875"/>
          <p14:tracePt t="86348" x="5432425" y="4873625"/>
          <p14:tracePt t="86364" x="5535613" y="4879975"/>
          <p14:tracePt t="86381" x="5794375" y="4899025"/>
          <p14:tracePt t="86398" x="5905500" y="4899025"/>
          <p14:tracePt t="86414" x="6096000" y="4887913"/>
          <p14:tracePt t="86431" x="6180138" y="4879975"/>
          <p14:tracePt t="86448" x="6324600" y="4860925"/>
          <p14:tracePt t="86464" x="6373813" y="4854575"/>
          <p14:tracePt t="86481" x="6446838" y="4846638"/>
          <p14:tracePt t="86498" x="6591300" y="4830763"/>
          <p14:tracePt t="86514" x="6664325" y="4822825"/>
          <p14:tracePt t="86531" x="6797675" y="4816475"/>
          <p14:tracePt t="86548" x="6850063" y="4808538"/>
          <p14:tracePt t="86564" x="6926263" y="4792663"/>
          <p14:tracePt t="86581" x="6969125" y="4789488"/>
          <p14:tracePt t="86598" x="7051675" y="4789488"/>
          <p14:tracePt t="86614" x="7089775" y="4789488"/>
          <p14:tracePt t="86631" x="7173913" y="4789488"/>
          <p14:tracePt t="86648" x="7216775" y="4789488"/>
          <p14:tracePt t="86664" x="7292975" y="4773613"/>
          <p14:tracePt t="86681" x="7334250" y="4765675"/>
          <p14:tracePt t="86698" x="7399338" y="4759325"/>
          <p14:tracePt t="86714" x="7432675" y="4754563"/>
          <p14:tracePt t="86731" x="7497763" y="4740275"/>
          <p14:tracePt t="86748" x="7521575" y="4735513"/>
          <p14:tracePt t="86764" x="7589838" y="4721225"/>
          <p14:tracePt t="86781" x="7612063" y="4716463"/>
          <p14:tracePt t="86798" x="7639050" y="4705350"/>
          <p14:tracePt t="86814" x="7646988" y="4705350"/>
          <p14:tracePt t="86831" x="7669213" y="4705350"/>
          <p14:tracePt t="86847" x="7677150" y="4705350"/>
          <p14:tracePt t="86864" x="7712075" y="4705350"/>
          <p14:tracePt t="86881" x="7726363" y="4705350"/>
          <p14:tracePt t="86898" x="7772400" y="4713288"/>
          <p14:tracePt t="86914" x="7794625" y="4716463"/>
          <p14:tracePt t="86931" x="7821613" y="4724400"/>
          <p14:tracePt t="86948" x="7851775" y="4735513"/>
          <p14:tracePt t="86964" x="7870825" y="4735513"/>
          <p14:tracePt t="86981" x="7883525" y="4735513"/>
          <p14:tracePt t="87033" x="7878763" y="4740275"/>
          <p14:tracePt t="87045" x="7875588" y="4743450"/>
          <p14:tracePt t="87056" x="7870825" y="4746625"/>
          <p14:tracePt t="87067" x="7859713" y="4751388"/>
          <p14:tracePt t="87081" x="7851775" y="4759325"/>
          <p14:tracePt t="87098" x="7840663" y="4762500"/>
          <p14:tracePt t="87114" x="7832725" y="4770438"/>
          <p14:tracePt t="87131" x="7826375" y="4778375"/>
          <p14:tracePt t="87148" x="7821613" y="4778375"/>
          <p14:tracePt t="87202" x="7818438" y="4778375"/>
          <p14:tracePt t="87213" x="7813675" y="4781550"/>
          <p14:tracePt t="87225" x="7810500" y="4781550"/>
          <p14:tracePt t="87236" x="7807325" y="4784725"/>
          <p14:tracePt t="87247" x="7794625" y="4789488"/>
          <p14:tracePt t="87264" x="7788275" y="4789488"/>
          <p14:tracePt t="87281" x="7764463" y="4800600"/>
          <p14:tracePt t="87297" x="7753350" y="4803775"/>
          <p14:tracePt t="87314" x="7726363" y="4811713"/>
          <p14:tracePt t="87331" x="7712075" y="4816475"/>
          <p14:tracePt t="87348" x="7677150" y="4822825"/>
          <p14:tracePt t="87364" x="7661275" y="4827588"/>
          <p14:tracePt t="87381" x="7646988" y="4827588"/>
          <p14:tracePt t="87397" x="7620000" y="4830763"/>
          <p14:tracePt t="87414" x="7600950" y="4838700"/>
          <p14:tracePt t="87431" x="7581900" y="4838700"/>
          <p14:tracePt t="87447" x="7573963" y="4838700"/>
          <p14:tracePt t="87464" x="7562850" y="4838700"/>
          <p14:tracePt t="87481" x="7559675" y="4838700"/>
          <p14:tracePt t="88777" x="7551738" y="4838700"/>
          <p14:tracePt t="88788" x="7521575" y="4838700"/>
          <p14:tracePt t="88800" x="7497763" y="4838700"/>
          <p14:tracePt t="88811" x="7483475" y="4841875"/>
          <p14:tracePt t="88822" x="7464425" y="4849813"/>
          <p14:tracePt t="88833" x="7448550" y="4854575"/>
          <p14:tracePt t="88847" x="7429500" y="4860925"/>
          <p14:tracePt t="88864" x="7413625" y="4865688"/>
          <p14:tracePt t="88881" x="7388225" y="4876800"/>
          <p14:tracePt t="88897" x="7372350" y="4876800"/>
          <p14:tracePt t="88914" x="7307263" y="4884738"/>
          <p14:tracePt t="88931" x="7261225" y="4887913"/>
          <p14:tracePt t="88947" x="7159625" y="4903788"/>
          <p14:tracePt t="88964" x="7105650" y="4911725"/>
          <p14:tracePt t="88981" x="7010400" y="4918075"/>
          <p14:tracePt t="88997" x="6980238" y="4926013"/>
          <p14:tracePt t="89014" x="6896100" y="4926013"/>
          <p14:tracePt t="89031" x="6854825" y="4933950"/>
          <p14:tracePt t="89047" x="6740525" y="4949825"/>
          <p14:tracePt t="89064" x="6678613" y="4949825"/>
          <p14:tracePt t="89081" x="6575425" y="4949825"/>
          <p14:tracePt t="89097" x="6542088" y="4956175"/>
          <p14:tracePt t="89114" x="6457950" y="4956175"/>
          <p14:tracePt t="89131" x="6416675" y="4964113"/>
          <p14:tracePt t="89148" x="6294438" y="4964113"/>
          <p14:tracePt t="89164" x="6221413" y="4964113"/>
          <p14:tracePt t="89181" x="6142038" y="4964113"/>
          <p14:tracePt t="89197" x="6008688" y="4972050"/>
          <p14:tracePt t="89214" x="5946775" y="4979988"/>
          <p14:tracePt t="89231" x="5802313" y="4994275"/>
          <p14:tracePt t="89247" x="5730875" y="5002213"/>
          <p14:tracePt t="89264" x="5589588" y="5002213"/>
          <p14:tracePt t="89281" x="5527675" y="5002213"/>
          <p14:tracePt t="89297" x="5364163" y="4999038"/>
          <p14:tracePt t="89314" x="5284788" y="4999038"/>
          <p14:tracePt t="89331" x="5121275" y="4991100"/>
          <p14:tracePt t="89347" x="5040313" y="4991100"/>
          <p14:tracePt t="89364" x="4906963" y="4975225"/>
          <p14:tracePt t="89381" x="4835525" y="4964113"/>
          <p14:tracePt t="89398" x="4708525" y="4949825"/>
          <p14:tracePt t="89414" x="4648200" y="4941888"/>
          <p14:tracePt t="89431" x="4541838" y="4926013"/>
          <p14:tracePt t="89448" x="4479925" y="4918075"/>
          <p14:tracePt t="89464" x="4384675" y="4906963"/>
          <p14:tracePt t="89481" x="4332288" y="4899025"/>
          <p14:tracePt t="89497" x="4248150" y="4892675"/>
          <p14:tracePt t="89514" x="4206875" y="4892675"/>
          <p14:tracePt t="89531" x="4122738" y="4884738"/>
          <p14:tracePt t="89547" x="4079875" y="4884738"/>
          <p14:tracePt t="89564" x="4016375" y="4876800"/>
          <p14:tracePt t="89581" x="3984625" y="4876800"/>
          <p14:tracePt t="89598" x="3932238" y="4876800"/>
          <p14:tracePt t="89614" x="3902075" y="4876800"/>
          <p14:tracePt t="89631" x="3878263" y="4876800"/>
          <p14:tracePt t="89647" x="3832225" y="4865688"/>
          <p14:tracePt t="89664" x="3810000" y="4857750"/>
          <p14:tracePt t="89681" x="3763963" y="4835525"/>
          <p14:tracePt t="89697" x="3749675" y="4822825"/>
          <p14:tracePt t="89714" x="3744913" y="4819650"/>
          <p14:tracePt t="90399" x="3741738" y="4811713"/>
          <p14:tracePt t="90464" x="3733800" y="4811713"/>
          <p14:tracePt t="90476" x="3736975" y="4811713"/>
          <p14:tracePt t="90487" x="3733800" y="4811713"/>
          <p14:tracePt t="90498" x="3736975" y="4811713"/>
          <p14:tracePt t="90514" x="3741738" y="4827588"/>
          <p14:tracePt t="90531" x="3741738" y="4841875"/>
          <p14:tracePt t="90547" x="3733800" y="4876800"/>
          <p14:tracePt t="90564" x="3725863" y="4892675"/>
          <p14:tracePt t="90581" x="3714750" y="4933950"/>
          <p14:tracePt t="90597" x="3706813" y="4941888"/>
          <p14:tracePt t="90614" x="3684588" y="4975225"/>
          <p14:tracePt t="90631" x="3665538" y="4994275"/>
          <p14:tracePt t="90647" x="3641725" y="5021263"/>
          <p14:tracePt t="90664" x="3630613" y="5040313"/>
          <p14:tracePt t="90681" x="3619500" y="5075238"/>
          <p14:tracePt t="90698" x="3616325" y="5089525"/>
          <p14:tracePt t="90714" x="3608388" y="5124450"/>
          <p14:tracePt t="90731" x="3608388" y="5146675"/>
          <p14:tracePt t="90747" x="3597275" y="5178425"/>
          <p14:tracePt t="90764" x="3597275" y="5197475"/>
          <p14:tracePt t="90781" x="3597275" y="5222875"/>
          <p14:tracePt t="90797" x="3600450" y="5230813"/>
          <p14:tracePt t="90814" x="3611563" y="5254625"/>
          <p14:tracePt t="90831" x="3616325" y="5257800"/>
          <p14:tracePt t="90847" x="3622675" y="5265738"/>
          <p14:tracePt t="90864" x="3622675" y="5268913"/>
          <p14:tracePt t="90881" x="3630613" y="5280025"/>
          <p14:tracePt t="90897" x="3635375" y="5284788"/>
          <p14:tracePt t="90914" x="3646488" y="5292725"/>
          <p14:tracePt t="90931" x="3649663" y="5295900"/>
          <p14:tracePt t="90948" x="3657600" y="5303838"/>
          <p14:tracePt t="90981" x="3660775" y="5311775"/>
          <p14:tracePt t="90997" x="3668713" y="5318125"/>
          <p14:tracePt t="91014" x="3679825" y="5322888"/>
          <p14:tracePt t="91031" x="3698875" y="5334000"/>
          <p14:tracePt t="91047" x="3711575" y="5334000"/>
          <p14:tracePt t="91064" x="3725863" y="5334000"/>
          <p14:tracePt t="91081" x="3730625" y="5334000"/>
          <p14:tracePt t="91097" x="3736975" y="5334000"/>
          <p14:tracePt t="91114" x="3741738" y="5337175"/>
          <p14:tracePt t="91131" x="3768725" y="5341938"/>
          <p14:tracePt t="91147" x="3783013" y="5349875"/>
          <p14:tracePt t="91164" x="3817938" y="5353050"/>
          <p14:tracePt t="91181" x="3832225" y="5353050"/>
          <p14:tracePt t="91197" x="3867150" y="5360988"/>
          <p14:tracePt t="91214" x="3883025" y="5360988"/>
          <p14:tracePt t="91231" x="3921125" y="5360988"/>
          <p14:tracePt t="91247" x="3943350" y="5360988"/>
          <p14:tracePt t="91264" x="3989388" y="5360988"/>
          <p14:tracePt t="91281" x="4011613" y="5360988"/>
          <p14:tracePt t="91297" x="4046538" y="5364163"/>
          <p14:tracePt t="91314" x="4068763" y="5364163"/>
          <p14:tracePt t="91331" x="4106863" y="5364163"/>
          <p14:tracePt t="91347" x="4125913" y="5364163"/>
          <p14:tracePt t="91364" x="4171950" y="5372100"/>
          <p14:tracePt t="91381" x="4194175" y="5372100"/>
          <p14:tracePt t="91398" x="4232275" y="5372100"/>
          <p14:tracePt t="91414" x="4264025" y="5372100"/>
          <p14:tracePt t="91431" x="4297363" y="5368925"/>
          <p14:tracePt t="91447" x="4343400" y="5364163"/>
          <p14:tracePt t="91464" x="4365625" y="5364163"/>
          <p14:tracePt t="91481" x="4397375" y="5364163"/>
          <p14:tracePt t="91497" x="4416425" y="5364163"/>
          <p14:tracePt t="91514" x="4446588" y="5364163"/>
          <p14:tracePt t="91531" x="4457700" y="5364163"/>
          <p14:tracePt t="91547" x="4484688" y="5353050"/>
          <p14:tracePt t="91564" x="4498975" y="5353050"/>
          <p14:tracePt t="91581" x="4518025" y="5353050"/>
          <p14:tracePt t="91597" x="4530725" y="5353050"/>
          <p14:tracePt t="91614" x="4549775" y="5353050"/>
          <p14:tracePt t="91631" x="4556125" y="5353050"/>
          <p14:tracePt t="91647" x="4583113" y="5353050"/>
          <p14:tracePt t="91664" x="4598988" y="5353050"/>
          <p14:tracePt t="91681" x="4645025" y="5353050"/>
          <p14:tracePt t="91698" x="4667250" y="5353050"/>
          <p14:tracePt t="91714" x="4713288" y="5353050"/>
          <p14:tracePt t="91731" x="4732338" y="5353050"/>
          <p14:tracePt t="91747" x="4762500" y="5353050"/>
          <p14:tracePt t="91764" x="4781550" y="5353050"/>
          <p14:tracePt t="91781" x="4811713" y="5360988"/>
          <p14:tracePt t="91797" x="4830763" y="5360988"/>
          <p14:tracePt t="91814" x="4849813" y="5360988"/>
          <p14:tracePt t="91831" x="4857750" y="5364163"/>
          <p14:tracePt t="91848" x="4879975" y="5364163"/>
          <p14:tracePt t="91864" x="4887913" y="5364163"/>
          <p14:tracePt t="91881" x="4899025" y="5364163"/>
          <p14:tracePt t="91897" x="4918075" y="5364163"/>
          <p14:tracePt t="91914" x="4926013" y="5364163"/>
          <p14:tracePt t="91931" x="4949825" y="5364163"/>
          <p14:tracePt t="91947" x="4956175" y="5364163"/>
          <p14:tracePt t="91964" x="4975225" y="5364163"/>
          <p14:tracePt t="91981" x="4987925" y="5364163"/>
          <p14:tracePt t="91997" x="5018088" y="5364163"/>
          <p14:tracePt t="92014" x="5037138" y="5364163"/>
          <p14:tracePt t="92031" x="5067300" y="5364163"/>
          <p14:tracePt t="92047" x="5083175" y="5364163"/>
          <p14:tracePt t="92064" x="5108575" y="5364163"/>
          <p14:tracePt t="92081" x="5127625" y="5364163"/>
          <p14:tracePt t="92097" x="5146675" y="5356225"/>
          <p14:tracePt t="92114" x="5154613" y="5356225"/>
          <p14:tracePt t="92131" x="5178425" y="5356225"/>
          <p14:tracePt t="92147" x="5184775" y="5356225"/>
          <p14:tracePt t="92164" x="5200650" y="5356225"/>
          <p14:tracePt t="92181" x="5203825" y="5356225"/>
          <p14:tracePt t="92197" x="5211763" y="5356225"/>
          <p14:tracePt t="92214" x="5216525" y="5356225"/>
          <p14:tracePt t="92231" x="5227638" y="5356225"/>
          <p14:tracePt t="92247" x="5230813" y="5356225"/>
          <p14:tracePt t="92264" x="5249863" y="5356225"/>
          <p14:tracePt t="92281" x="5257800" y="5356225"/>
          <p14:tracePt t="92298" x="5276850" y="5356225"/>
          <p14:tracePt t="92314" x="5287963" y="5356225"/>
          <p14:tracePt t="92331" x="5303838" y="5356225"/>
          <p14:tracePt t="92347" x="5337175" y="5353050"/>
          <p14:tracePt t="92364" x="5353050" y="5353050"/>
          <p14:tracePt t="92381" x="5380038" y="5345113"/>
          <p14:tracePt t="92397" x="5391150" y="5345113"/>
          <p14:tracePt t="92414" x="5418138" y="5345113"/>
          <p14:tracePt t="92431" x="5432425" y="5345113"/>
          <p14:tracePt t="92448" x="5464175" y="5345113"/>
          <p14:tracePt t="92464" x="5483225" y="5345113"/>
          <p14:tracePt t="92481" x="5502275" y="5345113"/>
          <p14:tracePt t="92497" x="5508625" y="5345113"/>
          <p14:tracePt t="92514" x="5524500" y="5345113"/>
          <p14:tracePt t="92531" x="5527675" y="5345113"/>
          <p14:tracePt t="92547" x="5543550" y="5345113"/>
          <p14:tracePt t="92564" x="5551488" y="5345113"/>
          <p14:tracePt t="92581" x="5570538" y="5345113"/>
          <p14:tracePt t="92597" x="5581650" y="5345113"/>
          <p14:tracePt t="92614" x="5600700" y="5345113"/>
          <p14:tracePt t="92631" x="5611813" y="5345113"/>
          <p14:tracePt t="92647" x="5630863" y="5349875"/>
          <p14:tracePt t="92664" x="5641975" y="5353050"/>
          <p14:tracePt t="92681" x="5673725" y="5364163"/>
          <p14:tracePt t="92697" x="5692775" y="5368925"/>
          <p14:tracePt t="92714" x="5726113" y="5380038"/>
          <p14:tracePt t="92731" x="5734050" y="5380038"/>
          <p14:tracePt t="92748" x="5749925" y="5387975"/>
          <p14:tracePt t="92764" x="5753100" y="5387975"/>
          <p14:tracePt t="92781" x="5756275" y="5387975"/>
          <p14:tracePt t="92895" x="5761038" y="5387975"/>
          <p14:tracePt t="92906" x="5764213" y="5387975"/>
          <p14:tracePt t="92917" x="5775325" y="5391150"/>
          <p14:tracePt t="92928" x="5780088" y="5391150"/>
          <p14:tracePt t="92940" x="5783263" y="5394325"/>
          <p14:tracePt t="92951" x="5794375" y="5394325"/>
          <p14:tracePt t="92964" x="5802313" y="5394325"/>
          <p14:tracePt t="92981" x="5813425" y="5394325"/>
          <p14:tracePt t="92997" x="5832475" y="5394325"/>
          <p14:tracePt t="93014" x="5840413" y="5394325"/>
          <p14:tracePt t="93031" x="5864225" y="5394325"/>
          <p14:tracePt t="93047" x="5870575" y="5399088"/>
          <p14:tracePt t="93064" x="5886450" y="5399088"/>
          <p14:tracePt t="93081" x="5889625" y="5399088"/>
          <p14:tracePt t="93232" x="5894388" y="5399088"/>
          <p14:tracePt t="100219" x="5905500" y="5399088"/>
          <p14:tracePt t="100229" x="5921375" y="5394325"/>
          <p14:tracePt t="100241" x="5940425" y="5387975"/>
          <p14:tracePt t="100252" x="5954713" y="5383213"/>
          <p14:tracePt t="100264" x="5970588" y="5375275"/>
          <p14:tracePt t="100281" x="5989638" y="5372100"/>
          <p14:tracePt t="100297" x="6035675" y="5360988"/>
          <p14:tracePt t="100314" x="6049963" y="5353050"/>
          <p14:tracePt t="100331" x="6084888" y="5341938"/>
          <p14:tracePt t="100347" x="6103938" y="5337175"/>
          <p14:tracePt t="100364" x="6134100" y="5326063"/>
          <p14:tracePt t="100381" x="6145213" y="5326063"/>
          <p14:tracePt t="100398" x="6164263" y="5318125"/>
          <p14:tracePt t="100414" x="6175375" y="5318125"/>
          <p14:tracePt t="100431" x="6183313" y="5318125"/>
          <p14:tracePt t="100447" x="6210300" y="5314950"/>
          <p14:tracePt t="100464" x="6232525" y="5314950"/>
          <p14:tracePt t="100481" x="6278563" y="5314950"/>
          <p14:tracePt t="100497" x="6297613" y="5314950"/>
          <p14:tracePt t="100514" x="6327775" y="5314950"/>
          <p14:tracePt t="100531" x="6343650" y="5314950"/>
          <p14:tracePt t="100547" x="6384925" y="5303838"/>
          <p14:tracePt t="100564" x="6400800" y="5299075"/>
          <p14:tracePt t="100581" x="6442075" y="5299075"/>
          <p14:tracePt t="100597" x="6469063" y="5299075"/>
          <p14:tracePt t="100614" x="6545263" y="5299075"/>
          <p14:tracePt t="100631" x="6575425" y="5299075"/>
          <p14:tracePt t="100647" x="6621463" y="5284788"/>
          <p14:tracePt t="100664" x="6645275" y="5284788"/>
          <p14:tracePt t="100681" x="6678613" y="5284788"/>
          <p14:tracePt t="100697" x="6694488" y="5284788"/>
          <p14:tracePt t="100714" x="6732588" y="5280025"/>
          <p14:tracePt t="100731" x="6762750" y="5280025"/>
          <p14:tracePt t="100747" x="6831013" y="5268913"/>
          <p14:tracePt t="100764" x="6854825" y="5268913"/>
          <p14:tracePt t="100781" x="6892925" y="5260975"/>
          <p14:tracePt t="100797" x="6915150" y="5260975"/>
          <p14:tracePt t="100814" x="6969125" y="5265738"/>
          <p14:tracePt t="100831" x="6991350" y="5265738"/>
          <p14:tracePt t="100848" x="7026275" y="5265738"/>
          <p14:tracePt t="100864" x="7032625" y="5265738"/>
          <p14:tracePt t="100881" x="7045325" y="5265738"/>
          <p14:tracePt t="100897" x="7051675" y="5265738"/>
          <p14:tracePt t="100914" x="7056438" y="5265738"/>
          <p14:tracePt t="100931" x="7059613" y="5265738"/>
          <p14:tracePt t="101591" x="7059613" y="5268913"/>
          <p14:tracePt t="101602" x="7059613" y="5273675"/>
          <p14:tracePt t="101613" x="7059613" y="5276850"/>
          <p14:tracePt t="101658" x="7059613" y="5280025"/>
          <p14:tracePt t="101692" x="7059613" y="5284788"/>
          <p14:tracePt t="101703" x="7067550" y="5287963"/>
          <p14:tracePt t="101714" x="7075488" y="5295900"/>
          <p14:tracePt t="101726" x="7089775" y="5299075"/>
          <p14:tracePt t="101737" x="7108825" y="5307013"/>
          <p14:tracePt t="101748" x="7124700" y="5311775"/>
          <p14:tracePt t="101764" x="7143750" y="5314950"/>
          <p14:tracePt t="101781" x="7159625" y="5314950"/>
          <p14:tracePt t="101797" x="7185025" y="5314950"/>
          <p14:tracePt t="101814" x="7192963" y="5314950"/>
          <p14:tracePt t="101830" x="7227888" y="5326063"/>
          <p14:tracePt t="101847" x="7242175" y="5334000"/>
          <p14:tracePt t="101864" x="7285038" y="5345113"/>
          <p14:tracePt t="101881" x="7299325" y="5349875"/>
          <p14:tracePt t="101897" x="7334250" y="5360988"/>
          <p14:tracePt t="101914" x="7353300" y="5368925"/>
          <p14:tracePt t="101931" x="7383463" y="5368925"/>
          <p14:tracePt t="101947" x="7399338" y="5368925"/>
          <p14:tracePt t="101964" x="7421563" y="5368925"/>
          <p14:tracePt t="101981" x="7429500" y="5368925"/>
          <p14:tracePt t="101997" x="7448550" y="5368925"/>
          <p14:tracePt t="102014" x="7459663" y="5368925"/>
          <p14:tracePt t="102030" x="7478713" y="5364163"/>
          <p14:tracePt t="102047" x="7489825" y="5360988"/>
          <p14:tracePt t="102064" x="7508875" y="5356225"/>
          <p14:tracePt t="102081" x="7521575" y="5349875"/>
          <p14:tracePt t="102097" x="7554913" y="5337175"/>
          <p14:tracePt t="102114" x="7578725" y="5334000"/>
          <p14:tracePt t="102131" x="7642225" y="5326063"/>
          <p14:tracePt t="102147" x="7673975" y="5318125"/>
          <p14:tracePt t="102164" x="7737475" y="5314950"/>
          <p14:tracePt t="102181" x="7772400" y="5314950"/>
          <p14:tracePt t="102198" x="7826375" y="5314950"/>
          <p14:tracePt t="102214" x="7848600" y="5307013"/>
          <p14:tracePt t="102231" x="7870825" y="5307013"/>
          <p14:tracePt t="102247" x="7908925" y="5303838"/>
          <p14:tracePt t="102264" x="7927975" y="5303838"/>
          <p14:tracePt t="102281" x="7947025" y="5292725"/>
          <p14:tracePt t="102297" x="7951788" y="5292725"/>
          <p14:tracePt t="102314" x="7959725" y="5284788"/>
          <p14:tracePt t="102331" x="7966075" y="5276850"/>
          <p14:tracePt t="102347" x="7974013" y="5273675"/>
          <p14:tracePt t="102364" x="7978775" y="5268913"/>
          <p14:tracePt t="102381" x="7985125" y="5265738"/>
          <p14:tracePt t="102397" x="7989888" y="5265738"/>
          <p14:tracePt t="102414" x="8004175" y="5260975"/>
          <p14:tracePt t="102431" x="8016875" y="5257800"/>
          <p14:tracePt t="102447" x="8047038" y="5246688"/>
          <p14:tracePt t="102464" x="8066088" y="5246688"/>
          <p14:tracePt t="102480" x="8096250" y="5238750"/>
          <p14:tracePt t="102497" x="8107363" y="5238750"/>
          <p14:tracePt t="102514" x="8126413" y="5238750"/>
          <p14:tracePt t="102530" x="8137525" y="5238750"/>
          <p14:tracePt t="102547" x="8145463" y="5238750"/>
          <p14:tracePt t="102564" x="8153400" y="5238750"/>
          <p14:tracePt t="102580" x="8169275" y="5238750"/>
          <p14:tracePt t="102597" x="8172450" y="5238750"/>
          <p14:tracePt t="102614" x="8175625" y="5238750"/>
          <p14:tracePt t="102631" x="8175625" y="5241925"/>
          <p14:tracePt t="102738" x="8175625" y="5249863"/>
          <p14:tracePt t="102740" x="8175625" y="5254625"/>
          <p14:tracePt t="102749" x="8175625" y="5257800"/>
          <p14:tracePt t="102764" x="8172450" y="5260975"/>
          <p14:tracePt t="102781" x="8169275" y="5265738"/>
          <p14:tracePt t="102797" x="8150225" y="5276850"/>
          <p14:tracePt t="102814" x="8137525" y="5280025"/>
          <p14:tracePt t="102831" x="8096250" y="5292725"/>
          <p14:tracePt t="102847" x="8074025" y="5299075"/>
          <p14:tracePt t="102864" x="8008938" y="5311775"/>
          <p14:tracePt t="102881" x="7985125" y="5318125"/>
          <p14:tracePt t="102897" x="7935913" y="5330825"/>
          <p14:tracePt t="102914" x="7913688" y="5334000"/>
          <p14:tracePt t="102930" x="7848600" y="5349875"/>
          <p14:tracePt t="102947" x="7807325" y="5356225"/>
          <p14:tracePt t="102964" x="7669213" y="5372100"/>
          <p14:tracePt t="102981" x="7589838" y="5380038"/>
          <p14:tracePt t="102997" x="7426325" y="5394325"/>
          <p14:tracePt t="103014" x="7342188" y="5402263"/>
          <p14:tracePt t="103031" x="7189788" y="5429250"/>
          <p14:tracePt t="103047" x="7086600" y="5445125"/>
          <p14:tracePt t="103064" x="6850063" y="5464175"/>
          <p14:tracePt t="103081" x="6697663" y="5475288"/>
          <p14:tracePt t="103098" x="6370638" y="5505450"/>
          <p14:tracePt t="103114" x="6267450" y="5521325"/>
          <p14:tracePt t="103131" x="6137275" y="5540375"/>
          <p14:tracePt t="103147" x="5826125" y="5581650"/>
          <p14:tracePt t="103164" x="5673725" y="5592763"/>
          <p14:tracePt t="103181" x="5330825" y="5611813"/>
          <p14:tracePt t="103197" x="5140325" y="5622925"/>
          <p14:tracePt t="103214" x="4887913" y="5641975"/>
          <p14:tracePt t="103231" x="4762500" y="5654675"/>
          <p14:tracePt t="103247" x="4522788" y="5661025"/>
          <p14:tracePt t="103264" x="4411663" y="5661025"/>
          <p14:tracePt t="103280" x="4191000" y="5676900"/>
          <p14:tracePt t="103297" x="4079875" y="5688013"/>
          <p14:tracePt t="103314" x="3886200" y="5695950"/>
          <p14:tracePt t="103330" x="3794125" y="5695950"/>
          <p14:tracePt t="103347" x="3665538" y="5695950"/>
          <p14:tracePt t="103364" x="3600450" y="5695950"/>
          <p14:tracePt t="103380" x="3508375" y="5703888"/>
          <p14:tracePt t="103397" x="3475038" y="5711825"/>
          <p14:tracePt t="103414" x="3349625" y="5726113"/>
          <p14:tracePt t="103430" x="3317875" y="5726113"/>
          <p14:tracePt t="103447" x="3279775" y="5726113"/>
          <p14:tracePt t="103464" x="3268663" y="5726113"/>
          <p14:tracePt t="103480" x="3249613" y="5722938"/>
          <p14:tracePt t="103497" x="3241675" y="5722938"/>
          <p14:tracePt t="103514" x="3219450" y="5722938"/>
          <p14:tracePt t="103530" x="3216275" y="5718175"/>
          <p14:tracePt t="103548" x="3208338" y="5715000"/>
          <p14:tracePt t="103564" x="3203575" y="5715000"/>
          <p14:tracePt t="103580" x="3200400" y="5711825"/>
          <p14:tracePt t="103597" x="3197225" y="5707063"/>
          <p14:tracePt t="103630" x="3197225" y="5695950"/>
          <p14:tracePt t="103647" x="3197225" y="5692775"/>
          <p14:tracePt t="103664" x="3208338" y="5688013"/>
          <p14:tracePt t="103680" x="3219450" y="5684838"/>
          <p14:tracePt t="103697" x="3241675" y="5673725"/>
          <p14:tracePt t="103714" x="3257550" y="5665788"/>
          <p14:tracePt t="103730" x="3292475" y="5657850"/>
          <p14:tracePt t="103747" x="3306763" y="5649913"/>
          <p14:tracePt t="103764" x="3349625" y="5638800"/>
          <p14:tracePt t="103780" x="3371850" y="5635625"/>
          <p14:tracePt t="103797" x="3406775" y="5622925"/>
          <p14:tracePt t="103814" x="3421063" y="5616575"/>
          <p14:tracePt t="103831" x="3448050" y="5611813"/>
          <p14:tracePt t="103847" x="3459163" y="5611813"/>
          <p14:tracePt t="103864" x="3467100" y="5611813"/>
          <p14:tracePt t="103880" x="3470275" y="5611813"/>
          <p14:tracePt t="103897" x="3478213" y="5611813"/>
          <p14:tracePt t="103914" x="3482975" y="5611813"/>
          <p14:tracePt t="103930" x="3494088" y="5611813"/>
          <p14:tracePt t="103947" x="3497263" y="5611813"/>
          <p14:tracePt t="103964" x="3505200" y="5611813"/>
          <p14:tracePt t="103980" x="3508375" y="5611813"/>
          <p14:tracePt t="103997" x="3513138" y="5611813"/>
          <p14:tracePt t="104032" x="3521075" y="5611813"/>
          <p14:tracePt t="104047" x="3524250" y="5611813"/>
          <p14:tracePt t="104064" x="3527425" y="5611813"/>
          <p14:tracePt t="104080" x="3535363" y="5611813"/>
          <p14:tracePt t="104097" x="3540125" y="5611813"/>
          <p14:tracePt t="104114" x="3546475" y="5611813"/>
          <p14:tracePt t="104130" x="3554413" y="5611813"/>
          <p14:tracePt t="104147" x="3562350" y="5611813"/>
          <p14:tracePt t="104164" x="3565525" y="5611813"/>
          <p14:tracePt t="104180" x="3573463" y="5611813"/>
          <p14:tracePt t="104197" x="3578225" y="5611813"/>
          <p14:tracePt t="104214" x="3589338" y="5611813"/>
          <p14:tracePt t="104230" x="3592513" y="5611813"/>
          <p14:tracePt t="104247" x="3611563" y="5611813"/>
          <p14:tracePt t="104264" x="3619500" y="5611813"/>
          <p14:tracePt t="104280" x="3630613" y="5611813"/>
          <p14:tracePt t="104297" x="3638550" y="5611813"/>
          <p14:tracePt t="104314" x="3657600" y="5611813"/>
          <p14:tracePt t="104330" x="3668713" y="5611813"/>
          <p14:tracePt t="104347" x="3687763" y="5611813"/>
          <p14:tracePt t="104364" x="3695700" y="5611813"/>
          <p14:tracePt t="104380" x="3717925" y="5611813"/>
          <p14:tracePt t="104397" x="3725863" y="5611813"/>
          <p14:tracePt t="104414" x="3744913" y="5611813"/>
          <p14:tracePt t="104430" x="3763963" y="5611813"/>
          <p14:tracePt t="104448" x="3783013" y="5611813"/>
          <p14:tracePt t="104464" x="3790950" y="5611813"/>
          <p14:tracePt t="104481" x="3806825" y="5611813"/>
          <p14:tracePt t="104497" x="3851275" y="5611813"/>
          <p14:tracePt t="104514" x="3870325" y="5611813"/>
          <p14:tracePt t="104530" x="3902075" y="5611813"/>
          <p14:tracePt t="104547" x="3913188" y="5611813"/>
          <p14:tracePt t="104564" x="3940175" y="5611813"/>
          <p14:tracePt t="104580" x="3954463" y="5611813"/>
          <p14:tracePt t="104597" x="3992563" y="5619750"/>
          <p14:tracePt t="104614" x="4016375" y="5619750"/>
          <p14:tracePt t="104630" x="4057650" y="5619750"/>
          <p14:tracePt t="104647" x="4073525" y="5619750"/>
          <p14:tracePt t="104664" x="4103688" y="5619750"/>
          <p14:tracePt t="104680" x="4122738" y="5619750"/>
          <p14:tracePt t="104697" x="4152900" y="5622925"/>
          <p14:tracePt t="104714" x="4171950" y="5630863"/>
          <p14:tracePt t="104730" x="4191000" y="5630863"/>
          <p14:tracePt t="104747" x="4198938" y="5630863"/>
          <p14:tracePt t="104764" x="4213225" y="5630863"/>
          <p14:tracePt t="104780" x="4225925" y="5630863"/>
          <p14:tracePt t="104797" x="4244975" y="5635625"/>
          <p14:tracePt t="104814" x="4259263" y="5635625"/>
          <p14:tracePt t="104830" x="4278313" y="5635625"/>
          <p14:tracePt t="104847" x="4289425" y="5638800"/>
          <p14:tracePt t="104864" x="4316413" y="5638800"/>
          <p14:tracePt t="104880" x="4324350" y="5638800"/>
          <p14:tracePt t="104898" x="4346575" y="5646738"/>
          <p14:tracePt t="104914" x="4351338" y="5646738"/>
          <p14:tracePt t="104930" x="4354513" y="5646738"/>
          <p14:tracePt t="104947" x="4359275" y="5646738"/>
          <p14:tracePt t="113448" x="4354513" y="5649913"/>
          <p14:tracePt t="113459" x="4335463" y="5661025"/>
          <p14:tracePt t="113471" x="4321175" y="5673725"/>
          <p14:tracePt t="113482" x="4302125" y="5684838"/>
          <p14:tracePt t="113497" x="4278313" y="5695950"/>
          <p14:tracePt t="113514" x="4244975" y="5711825"/>
          <p14:tracePt t="113530" x="4183063" y="5737225"/>
          <p14:tracePt t="113547" x="4156075" y="5749925"/>
          <p14:tracePt t="113564" x="4098925" y="5775325"/>
          <p14:tracePt t="113580" x="4065588" y="5788025"/>
          <p14:tracePt t="113597" x="3978275" y="5818188"/>
          <p14:tracePt t="113614" x="3932238" y="5832475"/>
          <p14:tracePt t="113630" x="3856038" y="5848350"/>
          <p14:tracePt t="113647" x="3832225" y="5851525"/>
          <p14:tracePt t="113664" x="3768725" y="5867400"/>
          <p14:tracePt t="113680" x="3733800" y="5870575"/>
          <p14:tracePt t="113697" x="3649663" y="5886450"/>
          <p14:tracePt t="113714" x="3597275" y="5902325"/>
          <p14:tracePt t="113730" x="3508375" y="5916613"/>
          <p14:tracePt t="113747" x="3478213" y="5924550"/>
          <p14:tracePt t="113764" x="3409950" y="5935663"/>
          <p14:tracePt t="113780" x="3368675" y="5943600"/>
          <p14:tracePt t="113797" x="3284538" y="5951538"/>
          <p14:tracePt t="113814" x="3241675" y="5951538"/>
          <p14:tracePt t="113830" x="3170238" y="5951538"/>
          <p14:tracePt t="113847" x="3135313" y="5954713"/>
          <p14:tracePt t="113864" x="3089275" y="5962650"/>
          <p14:tracePt t="113880" x="3074988" y="5965825"/>
          <p14:tracePt t="113897" x="3040063" y="5965825"/>
          <p14:tracePt t="113914" x="3025775" y="5965825"/>
          <p14:tracePt t="113930" x="3009900" y="5965825"/>
          <p14:tracePt t="113947" x="2982913" y="5965825"/>
          <p14:tracePt t="113964" x="2971800" y="5965825"/>
          <p14:tracePt t="113980" x="2952750" y="5965825"/>
          <p14:tracePt t="113997" x="2949575" y="5965825"/>
          <p14:tracePt t="114014" x="2936875" y="5959475"/>
          <p14:tracePt t="114030" x="2933700" y="5959475"/>
          <p14:tracePt t="114047" x="2914650" y="5954713"/>
          <p14:tracePt t="114064" x="2906713" y="5946775"/>
          <p14:tracePt t="114080" x="2879725" y="5946775"/>
          <p14:tracePt t="114097" x="2860675" y="5946775"/>
          <p14:tracePt t="114114" x="2841625" y="5943600"/>
          <p14:tracePt t="114130" x="2838450" y="5943600"/>
          <p14:tracePt t="114147" x="2819400" y="5935663"/>
          <p14:tracePt t="114164" x="2808288" y="5935663"/>
          <p14:tracePt t="114180" x="2789238" y="5935663"/>
          <p14:tracePt t="114197" x="2773363" y="5935663"/>
          <p14:tracePt t="114214" x="2754313" y="5932488"/>
          <p14:tracePt t="114230" x="2746375" y="5932488"/>
          <p14:tracePt t="114247" x="2743200" y="5932488"/>
          <p14:tracePt t="116329" x="2751138" y="5932488"/>
          <p14:tracePt t="116339" x="2754313" y="5932488"/>
          <p14:tracePt t="116347" x="2759075" y="5932488"/>
          <p14:tracePt t="116364" x="2770188" y="5924550"/>
          <p14:tracePt t="116380" x="2773363" y="5924550"/>
          <p14:tracePt t="116397" x="2789238" y="5913438"/>
          <p14:tracePt t="116414" x="2803525" y="5913438"/>
          <p14:tracePt t="116430" x="2849563" y="5913438"/>
          <p14:tracePt t="116447" x="2868613" y="5913438"/>
          <p14:tracePt t="116464" x="2898775" y="5908675"/>
          <p14:tracePt t="116480" x="2917825" y="5905500"/>
          <p14:tracePt t="116497" x="2955925" y="5905500"/>
          <p14:tracePt t="116514" x="2987675" y="5905500"/>
          <p14:tracePt t="116530" x="3070225" y="5913438"/>
          <p14:tracePt t="116547" x="3105150" y="5921375"/>
          <p14:tracePt t="116564" x="3200400" y="5935663"/>
          <p14:tracePt t="116580" x="3241675" y="5943600"/>
          <p14:tracePt t="116597" x="3284538" y="5951538"/>
          <p14:tracePt t="116614" x="3368675" y="5954713"/>
          <p14:tracePt t="116630" x="3413125" y="5962650"/>
          <p14:tracePt t="116647" x="3486150" y="5962650"/>
          <p14:tracePt t="116664" x="3527425" y="5962650"/>
          <p14:tracePt t="116680" x="3600450" y="5962650"/>
          <p14:tracePt t="116697" x="3641725" y="5962650"/>
          <p14:tracePt t="116714" x="3725863" y="5959475"/>
          <p14:tracePt t="116730" x="3756025" y="5954713"/>
          <p14:tracePt t="116747" x="3844925" y="5940425"/>
          <p14:tracePt t="116764" x="3886200" y="5932488"/>
          <p14:tracePt t="116780" x="3962400" y="5916613"/>
          <p14:tracePt t="116797" x="3997325" y="5913438"/>
          <p14:tracePt t="116814" x="4060825" y="5897563"/>
          <p14:tracePt t="116830" x="4084638" y="5897563"/>
          <p14:tracePt t="116847" x="4130675" y="5894388"/>
          <p14:tracePt t="116864" x="4152900" y="5894388"/>
          <p14:tracePt t="116880" x="4191000" y="5886450"/>
          <p14:tracePt t="116897" x="4210050" y="5886450"/>
          <p14:tracePt t="116914" x="4232275" y="5886450"/>
          <p14:tracePt t="116930" x="4251325" y="5886450"/>
          <p14:tracePt t="116947" x="4283075" y="5886450"/>
          <p14:tracePt t="116964" x="4302125" y="5883275"/>
          <p14:tracePt t="116980" x="4340225" y="5875338"/>
          <p14:tracePt t="116997" x="4362450" y="5870575"/>
          <p14:tracePt t="117014" x="4400550" y="5870575"/>
          <p14:tracePt t="117030" x="4422775" y="5870575"/>
          <p14:tracePt t="117047" x="4441825" y="5870575"/>
          <p14:tracePt t="117064" x="4473575" y="5864225"/>
          <p14:tracePt t="117080" x="4495800" y="5864225"/>
          <p14:tracePt t="117097" x="4541838" y="5864225"/>
          <p14:tracePt t="117114" x="4564063" y="5859463"/>
          <p14:tracePt t="117116" x="4587875" y="5859463"/>
          <p14:tracePt t="117130" x="4606925" y="5859463"/>
          <p14:tracePt t="117147" x="4621213" y="5859463"/>
          <p14:tracePt t="117164" x="4656138" y="5859463"/>
          <p14:tracePt t="117180" x="4670425" y="5859463"/>
          <p14:tracePt t="117197" x="4702175" y="5859463"/>
          <p14:tracePt t="117214" x="4721225" y="5859463"/>
          <p14:tracePt t="117230" x="4751388" y="5859463"/>
          <p14:tracePt t="117247" x="4762500" y="5859463"/>
          <p14:tracePt t="117264" x="4789488" y="5859463"/>
          <p14:tracePt t="117280" x="4803775" y="5851525"/>
          <p14:tracePt t="117297" x="4835525" y="5851525"/>
          <p14:tracePt t="117314" x="4854575" y="5851525"/>
          <p14:tracePt t="117330" x="4884738" y="5851525"/>
          <p14:tracePt t="117347" x="4903788" y="5851525"/>
          <p14:tracePt t="117364" x="4933950" y="5851525"/>
          <p14:tracePt t="117380" x="4945063" y="5856288"/>
          <p14:tracePt t="117397" x="4979988" y="5859463"/>
          <p14:tracePt t="117413" x="4994275" y="5867400"/>
          <p14:tracePt t="117430" x="5029200" y="5878513"/>
          <p14:tracePt t="117447" x="5045075" y="5883275"/>
          <p14:tracePt t="117464" x="5070475" y="5883275"/>
          <p14:tracePt t="117480" x="5083175" y="5886450"/>
          <p14:tracePt t="117497" x="5102225" y="5886450"/>
          <p14:tracePt t="117514" x="5105400" y="5886450"/>
          <p14:tracePt t="117530" x="5108575" y="5886450"/>
          <p14:tracePt t="117547" x="5124450" y="5894388"/>
          <p14:tracePt t="117564" x="5132388" y="5894388"/>
          <p14:tracePt t="117580" x="5151438" y="5897563"/>
          <p14:tracePt t="117597" x="5159375" y="5897563"/>
          <p14:tracePt t="117614" x="5165725" y="5897563"/>
          <p14:tracePt t="117630" x="5170488" y="5897563"/>
          <p14:tracePt t="117647" x="5178425" y="5897563"/>
          <p14:tracePt t="117664" x="5181600" y="5897563"/>
          <p14:tracePt t="117757" x="5189538" y="5897563"/>
          <p14:tracePt t="117768" x="5192713" y="5902325"/>
          <p14:tracePt t="117779" x="5197475" y="5905500"/>
          <p14:tracePt t="117801" x="5200650" y="5905500"/>
          <p14:tracePt t="117813" x="5203825" y="5908675"/>
          <p14:tracePt t="119107" x="5208588" y="5908675"/>
          <p14:tracePt t="119118" x="5222875" y="5908675"/>
          <p14:tracePt t="119130" x="5238750" y="5908675"/>
          <p14:tracePt t="119147" x="5257800" y="5908675"/>
          <p14:tracePt t="119163" x="5311775" y="5916613"/>
          <p14:tracePt t="119180" x="5334000" y="5921375"/>
          <p14:tracePt t="119197" x="5418138" y="5935663"/>
          <p14:tracePt t="119213" x="5470525" y="5943600"/>
          <p14:tracePt t="119230" x="5597525" y="5959475"/>
          <p14:tracePt t="119247" x="5657850" y="5959475"/>
          <p14:tracePt t="119264" x="5772150" y="5954713"/>
          <p14:tracePt t="119280" x="5832475" y="5954713"/>
          <p14:tracePt t="119297" x="5905500" y="5959475"/>
          <p14:tracePt t="119314" x="6038850" y="5965825"/>
          <p14:tracePt t="119330" x="6099175" y="5965825"/>
          <p14:tracePt t="119347" x="6202363" y="5965825"/>
          <p14:tracePt t="119364" x="6264275" y="5959475"/>
          <p14:tracePt t="119380" x="6370638" y="5943600"/>
          <p14:tracePt t="119397" x="6423025" y="5935663"/>
          <p14:tracePt t="119413" x="6515100" y="5935663"/>
          <p14:tracePt t="119430" x="6556375" y="5935663"/>
          <p14:tracePt t="119447" x="6610350" y="5935663"/>
          <p14:tracePt t="119464" x="6626225" y="5935663"/>
          <p14:tracePt t="119480" x="6651625" y="5924550"/>
          <p14:tracePt t="119497" x="6656388" y="5924550"/>
          <p14:tracePt t="119513" x="6664325" y="5924550"/>
          <p14:tracePt t="119557" x="6659563" y="5924550"/>
          <p14:tracePt t="119579" x="6656388" y="5924550"/>
          <p14:tracePt t="119646" x="6651625" y="5924550"/>
          <p14:tracePt t="119658" x="6648450" y="5924550"/>
          <p14:tracePt t="119669" x="6640513" y="5924550"/>
          <p14:tracePt t="119681" x="6629400" y="5927725"/>
          <p14:tracePt t="119697" x="6613525" y="5927725"/>
          <p14:tracePt t="119714" x="6572250" y="5940425"/>
          <p14:tracePt t="119730" x="6537325" y="5946775"/>
          <p14:tracePt t="119747" x="6507163" y="5954713"/>
          <p14:tracePt t="119763" x="6419850" y="5970588"/>
          <p14:tracePt t="119780" x="6378575" y="5973763"/>
          <p14:tracePt t="119797" x="6294438" y="5989638"/>
          <p14:tracePt t="119813" x="6259513" y="5997575"/>
          <p14:tracePt t="119830" x="6172200" y="6011863"/>
          <p14:tracePt t="119847" x="6134100" y="6011863"/>
          <p14:tracePt t="119863" x="6019800" y="6027738"/>
          <p14:tracePt t="119880" x="5946775" y="6035675"/>
          <p14:tracePt t="119897" x="5840413" y="6049963"/>
          <p14:tracePt t="119913" x="5780088" y="6057900"/>
          <p14:tracePt t="119930" x="5646738" y="6073775"/>
          <p14:tracePt t="119947" x="5573713" y="6080125"/>
          <p14:tracePt t="119964" x="5418138" y="6096000"/>
          <p14:tracePt t="119980" x="5326063" y="6103938"/>
          <p14:tracePt t="119997" x="5124450" y="6122988"/>
          <p14:tracePt t="120014" x="5021263" y="6130925"/>
          <p14:tracePt t="120030" x="4819650" y="6149975"/>
          <p14:tracePt t="120047" x="4727575" y="6156325"/>
          <p14:tracePt t="120063" x="4514850" y="6172200"/>
          <p14:tracePt t="120080" x="4403725" y="6172200"/>
          <p14:tracePt t="120097" x="4202113" y="6172200"/>
          <p14:tracePt t="120113" x="4092575" y="6172200"/>
          <p14:tracePt t="120130" x="3902075" y="6180138"/>
          <p14:tracePt t="120147" x="3810000" y="6180138"/>
          <p14:tracePt t="120164" x="3608388" y="6175375"/>
          <p14:tracePt t="120180" x="3524250" y="6169025"/>
          <p14:tracePt t="120197" x="3425825" y="6161088"/>
          <p14:tracePt t="120213" x="3219450" y="6134100"/>
          <p14:tracePt t="120230" x="3140075" y="6126163"/>
          <p14:tracePt t="120247" x="2994025" y="6111875"/>
          <p14:tracePt t="120263" x="2941638" y="6103938"/>
          <p14:tracePt t="120280" x="2846388" y="6088063"/>
          <p14:tracePt t="120297" x="2803525" y="6080125"/>
          <p14:tracePt t="120313" x="2716213" y="6065838"/>
          <p14:tracePt t="120330" x="2674938" y="6061075"/>
          <p14:tracePt t="120347" x="2636838" y="6054725"/>
          <p14:tracePt t="120363" x="2625725" y="6054725"/>
          <p14:tracePt t="120380" x="2620963" y="6054725"/>
          <p14:tracePt t="120423" x="2617788" y="6054725"/>
          <p14:tracePt t="120434" x="2613025" y="6054725"/>
          <p14:tracePt t="120447" x="2609850" y="6054725"/>
          <p14:tracePt t="120463" x="2598738" y="6054725"/>
          <p14:tracePt t="120480" x="2590800" y="6054725"/>
          <p14:tracePt t="120497" x="2587625" y="6054725"/>
          <p14:tracePt t="120513" x="2579688" y="6054725"/>
          <p14:tracePt t="120530" x="2571750" y="6054725"/>
          <p14:tracePt t="120547" x="2563813" y="6054725"/>
          <p14:tracePt t="120563" x="2560638" y="6054725"/>
          <p14:tracePt t="127511" x="2560638" y="6049963"/>
          <p14:tracePt t="127513" x="2555875" y="6049963"/>
          <p14:tracePt t="127530" x="2555875" y="6046788"/>
          <p14:tracePt t="127781" x="2555875" y="6042025"/>
          <p14:tracePt t="127783" x="2555875" y="6035675"/>
          <p14:tracePt t="127797" x="2555875" y="6030913"/>
          <p14:tracePt t="127837" x="2552700" y="6030913"/>
          <p14:tracePt t="127848" x="2549525" y="6027738"/>
          <p14:tracePt t="129490" x="2541588" y="6027738"/>
          <p14:tracePt t="129492" x="2536825" y="6022975"/>
          <p14:tracePt t="129536" x="2533650" y="6019800"/>
          <p14:tracePt t="129603" x="2530475" y="6016625"/>
          <p14:tracePt t="129614" x="2530475" y="6011863"/>
          <p14:tracePt t="129625" x="2525713" y="6011863"/>
          <p14:tracePt t="129659" x="2522538" y="6011863"/>
          <p14:tracePt t="129670" x="2522538" y="6003925"/>
          <p14:tracePt t="129682" x="2517775" y="6003925"/>
          <p14:tracePt t="129760" x="2511425" y="6003925"/>
          <p14:tracePt t="129850" x="2506663" y="6003925"/>
          <p14:tracePt t="129895" x="2503488" y="6003925"/>
          <p14:tracePt t="129929" x="2498725" y="6003925"/>
          <p14:tracePt t="129986" x="2495550" y="6003925"/>
          <p14:tracePt t="129997" x="2492375" y="6000750"/>
          <p14:tracePt t="130008" x="2487613" y="5997575"/>
          <p14:tracePt t="130031" x="2479675" y="5997575"/>
          <p14:tracePt t="130064" x="2476500" y="5997575"/>
          <p14:tracePt t="130154" x="2473325" y="5997575"/>
          <p14:tracePt t="130177" x="2468563" y="5997575"/>
          <p14:tracePt t="130189" x="2465388" y="5997575"/>
          <p14:tracePt t="130199" x="2460625" y="5992813"/>
          <p14:tracePt t="130222" x="2457450" y="5992813"/>
          <p14:tracePt t="130233" x="2454275" y="5992813"/>
          <p14:tracePt t="130244" x="2454275" y="5989638"/>
          <p14:tracePt t="130255" x="2446338" y="5989638"/>
          <p14:tracePt t="130267" x="2441575" y="5984875"/>
          <p14:tracePt t="130280" x="2438400" y="5984875"/>
          <p14:tracePt t="130297" x="2435225" y="5984875"/>
          <p14:tracePt t="130313" x="2427288" y="5984875"/>
          <p14:tracePt t="130368" x="2422525" y="5984875"/>
          <p14:tracePt t="130379" x="2416175" y="5984875"/>
          <p14:tracePt t="130391" x="2411413" y="5984875"/>
          <p14:tracePt t="130413" x="2408238" y="5984875"/>
          <p14:tracePt t="130424" x="2403475" y="5984875"/>
          <p14:tracePt t="130436" x="2400300" y="5984875"/>
          <p14:tracePt t="130447" x="2397125" y="5984875"/>
          <p14:tracePt t="130463" x="2392363" y="5984875"/>
          <p14:tracePt t="130480" x="2381250" y="5984875"/>
          <p14:tracePt t="130497" x="2378075" y="5984875"/>
          <p14:tracePt t="130514" x="2370138" y="5981700"/>
          <p14:tracePt t="130530" x="2365375" y="5981700"/>
          <p14:tracePt t="130547" x="2362200" y="5981700"/>
          <p14:tracePt t="130563" x="2351088" y="5981700"/>
          <p14:tracePt t="130580" x="2346325" y="5981700"/>
          <p14:tracePt t="130597" x="2339975" y="5981700"/>
          <p14:tracePt t="130613" x="2335213" y="5981700"/>
          <p14:tracePt t="130615" x="2332038" y="5981700"/>
          <p14:tracePt t="130630" x="2327275" y="5981700"/>
          <p14:tracePt t="130647" x="2320925" y="5981700"/>
          <p14:tracePt t="130874" x="2324100" y="5981700"/>
          <p14:tracePt t="130876" x="2332038" y="5984875"/>
          <p14:tracePt t="130913" x="2373313" y="6003925"/>
          <p14:tracePt t="130930" x="2392363" y="6016625"/>
          <p14:tracePt t="130947" x="2403475" y="6022975"/>
          <p14:tracePt t="130964" x="2446338" y="6035675"/>
          <p14:tracePt t="130980" x="2468563" y="6038850"/>
          <p14:tracePt t="130997" x="2484438" y="6046788"/>
          <p14:tracePt t="131013" x="2533650" y="6057900"/>
          <p14:tracePt t="131030" x="2555875" y="6057900"/>
          <p14:tracePt t="131047" x="2587625" y="6057900"/>
          <p14:tracePt t="131063" x="2601913" y="6057900"/>
          <p14:tracePt t="131080" x="2628900" y="6057900"/>
          <p14:tracePt t="131097" x="2640013" y="6057900"/>
          <p14:tracePt t="131113" x="2659063" y="6049963"/>
          <p14:tracePt t="131130" x="2678113" y="6042025"/>
          <p14:tracePt t="131147" x="2697163" y="6035675"/>
          <p14:tracePt t="131163" x="2701925" y="6030913"/>
          <p14:tracePt t="131180" x="2708275" y="6019800"/>
          <p14:tracePt t="131197" x="2716213" y="6016625"/>
          <p14:tracePt t="131213" x="2720975" y="6008688"/>
          <p14:tracePt t="131230" x="2720975" y="5997575"/>
          <p14:tracePt t="131247" x="2716213" y="5984875"/>
          <p14:tracePt t="131263" x="2713038" y="5973763"/>
          <p14:tracePt t="131280" x="2686050" y="5951538"/>
          <p14:tracePt t="131297" x="2667000" y="5940425"/>
          <p14:tracePt t="131313" x="2625725" y="5916613"/>
          <p14:tracePt t="131330" x="2601913" y="5905500"/>
          <p14:tracePt t="131347" x="2560638" y="5886450"/>
          <p14:tracePt t="131363" x="2549525" y="5883275"/>
          <p14:tracePt t="131380" x="2514600" y="5870575"/>
          <p14:tracePt t="131397" x="2506663" y="5864225"/>
          <p14:tracePt t="131414" x="2484438" y="5859463"/>
          <p14:tracePt t="131430" x="2476500" y="5859463"/>
          <p14:tracePt t="131447" x="2465388" y="5859463"/>
          <p14:tracePt t="131463" x="2446338" y="5859463"/>
          <p14:tracePt t="131480" x="2435225" y="5859463"/>
          <p14:tracePt t="131497" x="2416175" y="5870575"/>
          <p14:tracePt t="131513" x="2403475" y="5875338"/>
          <p14:tracePt t="131530" x="2389188" y="5886450"/>
          <p14:tracePt t="131547" x="2384425" y="5889625"/>
          <p14:tracePt t="131563" x="2378075" y="5897563"/>
          <p14:tracePt t="131580" x="2373313" y="5905500"/>
          <p14:tracePt t="131597" x="2362200" y="5913438"/>
          <p14:tracePt t="131613" x="2362200" y="5916613"/>
          <p14:tracePt t="131630" x="2365375" y="5924550"/>
          <p14:tracePt t="131647" x="2370138" y="5935663"/>
          <p14:tracePt t="131663" x="2384425" y="5943600"/>
          <p14:tracePt t="131680" x="2392363" y="5946775"/>
          <p14:tracePt t="131697" x="2411413" y="5954713"/>
          <p14:tracePt t="131713" x="2422525" y="5959475"/>
          <p14:tracePt t="131730" x="2446338" y="5965825"/>
          <p14:tracePt t="131747" x="2454275" y="5965825"/>
          <p14:tracePt t="131763" x="2473325" y="5965825"/>
          <p14:tracePt t="131780" x="2484438" y="5965825"/>
          <p14:tracePt t="131797" x="2503488" y="5965825"/>
          <p14:tracePt t="131813" x="2511425" y="5965825"/>
          <p14:tracePt t="131830" x="2533650" y="5965825"/>
          <p14:tracePt t="131847" x="2549525" y="5965825"/>
          <p14:tracePt t="131864" x="2568575" y="5965825"/>
          <p14:tracePt t="131880" x="2579688" y="5962650"/>
          <p14:tracePt t="131897" x="2587625" y="5962650"/>
          <p14:tracePt t="131913" x="2606675" y="5962650"/>
          <p14:tracePt t="131930" x="2625725" y="5962650"/>
          <p14:tracePt t="131947" x="2644775" y="5962650"/>
          <p14:tracePt t="131963" x="2651125" y="5962650"/>
          <p14:tracePt t="131980" x="2667000" y="5959475"/>
          <p14:tracePt t="131997" x="2670175" y="5959475"/>
          <p14:tracePt t="132013" x="2678113" y="5959475"/>
          <p14:tracePt t="132134" x="2678113" y="5954713"/>
          <p14:tracePt t="132145" x="2678113" y="5951538"/>
          <p14:tracePt t="132157" x="2674938" y="5946775"/>
          <p14:tracePt t="132168" x="2670175" y="5943600"/>
          <p14:tracePt t="132180" x="2667000" y="5943600"/>
          <p14:tracePt t="132197" x="2655888" y="5935663"/>
          <p14:tracePt t="132213" x="2636838" y="5932488"/>
          <p14:tracePt t="132230" x="2625725" y="5927725"/>
          <p14:tracePt t="132247" x="2613025" y="5927725"/>
          <p14:tracePt t="132263" x="2609850" y="5927725"/>
          <p14:tracePt t="132280" x="2598738" y="5921375"/>
          <p14:tracePt t="132297" x="2593975" y="5921375"/>
          <p14:tracePt t="132314" x="2587625" y="5921375"/>
          <p14:tracePt t="132330" x="2582863" y="5921375"/>
          <p14:tracePt t="132347" x="2579688" y="5921375"/>
          <p14:tracePt t="132363" x="2568575" y="5921375"/>
          <p14:tracePt t="132380" x="2563813" y="5921375"/>
          <p14:tracePt t="132397" x="2555875" y="5921375"/>
          <p14:tracePt t="132438" x="2552700" y="5921375"/>
          <p14:tracePt t="132460" x="2549525" y="5921375"/>
          <p14:tracePt t="132472" x="2541588" y="5921375"/>
          <p14:tracePt t="132483" x="2536825" y="5921375"/>
          <p14:tracePt t="132550" x="2533650" y="5921375"/>
          <p14:tracePt t="132561" x="2530475" y="5924550"/>
          <p14:tracePt t="132573" x="2525713" y="5927725"/>
          <p14:tracePt t="132584" x="2522538" y="5932488"/>
          <p14:tracePt t="132597" x="2517775" y="5935663"/>
          <p14:tracePt t="132613" x="2511425" y="5940425"/>
          <p14:tracePt t="132663" x="2511425" y="5943600"/>
          <p14:tracePt t="132674" x="2511425" y="5946775"/>
          <p14:tracePt t="132708" x="2511425" y="5954713"/>
          <p14:tracePt t="132820" x="2511425" y="5959475"/>
          <p14:tracePt t="132832" x="2514600" y="5962650"/>
          <p14:tracePt t="132843" x="2517775" y="5965825"/>
          <p14:tracePt t="132854" x="2522538" y="5970588"/>
          <p14:tracePt t="132865" x="2525713" y="5973763"/>
          <p14:tracePt t="133045" x="2530475" y="5973763"/>
          <p14:tracePt t="133048" x="2533650" y="5973763"/>
          <p14:tracePt t="133063" x="2536825" y="5973763"/>
          <p14:tracePt t="133080" x="2544763" y="5973763"/>
          <p14:tracePt t="133097" x="2549525" y="5973763"/>
          <p14:tracePt t="133113" x="2555875" y="5973763"/>
          <p14:tracePt t="133130" x="2560638" y="5978525"/>
          <p14:tracePt t="133147" x="2568575" y="5978525"/>
          <p14:tracePt t="133163" x="2574925" y="5978525"/>
          <p14:tracePt t="133180" x="2582863" y="5978525"/>
          <p14:tracePt t="133197" x="2587625" y="5978525"/>
          <p14:tracePt t="133214" x="2593975" y="5978525"/>
          <p14:tracePt t="133230" x="2606675" y="5978525"/>
          <p14:tracePt t="133247" x="2609850" y="5978525"/>
          <p14:tracePt t="133263" x="2620963" y="5978525"/>
          <p14:tracePt t="133280" x="2625725" y="5978525"/>
          <p14:tracePt t="133297" x="2636838" y="5978525"/>
          <p14:tracePt t="133313" x="2640013" y="5978525"/>
          <p14:tracePt t="133330" x="2644775" y="5978525"/>
          <p14:tracePt t="133347" x="2647950" y="5978525"/>
          <p14:tracePt t="133363" x="2651125" y="5978525"/>
          <p14:tracePt t="133380" x="2655888" y="597852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3" name="Content Placeholder 2"/>
          <p:cNvSpPr>
            <a:spLocks noGrp="1"/>
          </p:cNvSpPr>
          <p:nvPr>
            <p:ph sz="half" idx="1"/>
          </p:nvPr>
        </p:nvSpPr>
        <p:spPr>
          <a:xfrm>
            <a:off x="276225" y="946150"/>
            <a:ext cx="8347075" cy="5245100"/>
          </a:xfrm>
        </p:spPr>
        <p:txBody>
          <a:bodyPr anchor="t"/>
          <a:lstStyle/>
          <a:p>
            <a:pPr>
              <a:lnSpc>
                <a:spcPct val="100000"/>
              </a:lnSpc>
            </a:pPr>
            <a:r>
              <a:rPr dirty="0"/>
              <a:t>内存映射I/O</a:t>
            </a:r>
            <a:r>
              <a:rPr lang="zh-CN" altLang="en-US" dirty="0"/>
              <a:t>：</a:t>
            </a:r>
            <a:endParaRPr lang="en-US" dirty="0"/>
          </a:p>
          <a:p>
            <a:pPr lvl="1">
              <a:lnSpc>
                <a:spcPct val="100000"/>
              </a:lnSpc>
            </a:pPr>
            <a:r>
              <a:rPr sz="1800" dirty="0"/>
              <a:t>MIPS 体系结构并没有复杂的I/O 端口的概念，而是统一使用内存映射I/O 的模型。</a:t>
            </a:r>
          </a:p>
          <a:p>
            <a:pPr lvl="1">
              <a:lnSpc>
                <a:spcPct val="100000"/>
              </a:lnSpc>
            </a:pPr>
            <a:r>
              <a:rPr sz="1800" dirty="0"/>
              <a:t>MIPS 的地址空间中，其在内核地址空间中（kseg0 和kseg1段）实现了硬件级别的物理地址和内核虚拟地址的转换机制</a:t>
            </a:r>
            <a:r>
              <a:rPr lang="zh-CN" altLang="en-US" sz="1800" dirty="0"/>
              <a:t>。</a:t>
            </a:r>
            <a:r>
              <a:rPr sz="1800" dirty="0"/>
              <a:t>其中，对kseg1 段地址的读写是未缓存（uncached）的，这种可见性正是设备驱动所需要的。由于我们在模拟器上运行操作系统，I/O 设备的物理地址是完全固定的。</a:t>
            </a:r>
            <a:r>
              <a:rPr sz="1800" dirty="0">
                <a:solidFill>
                  <a:srgbClr val="FF0000"/>
                </a:solidFill>
              </a:rPr>
              <a:t>驱动程序</a:t>
            </a:r>
            <a:r>
              <a:rPr lang="zh-CN" altLang="en-US" sz="1800" dirty="0">
                <a:solidFill>
                  <a:srgbClr val="FF0000"/>
                </a:solidFill>
              </a:rPr>
              <a:t>的</a:t>
            </a:r>
            <a:r>
              <a:rPr sz="1800" dirty="0">
                <a:solidFill>
                  <a:srgbClr val="FF0000"/>
                </a:solidFill>
              </a:rPr>
              <a:t>任务就转变成了简单的读写某些固定的内核虚拟地址</a:t>
            </a:r>
            <a:r>
              <a:rPr sz="1800" dirty="0"/>
              <a:t>。</a:t>
            </a:r>
          </a:p>
          <a:p>
            <a:pPr>
              <a:lnSpc>
                <a:spcPct val="100000"/>
              </a:lnSpc>
            </a:pPr>
            <a:r>
              <a:rPr lang="zh-CN" altLang="en-US" sz="2400" dirty="0"/>
              <a:t>在</a:t>
            </a:r>
            <a:r>
              <a:rPr lang="en-US" sz="2400" dirty="0" err="1"/>
              <a:t>MOS</a:t>
            </a:r>
            <a:r>
              <a:rPr sz="2400" dirty="0" err="1"/>
              <a:t>操作系统内核中</a:t>
            </a:r>
            <a:r>
              <a:rPr sz="2400" dirty="0"/>
              <a:t>，</a:t>
            </a:r>
            <a:r>
              <a:rPr lang="zh-CN" altLang="en-US" sz="2400" dirty="0"/>
              <a:t>将</a:t>
            </a:r>
            <a:r>
              <a:rPr sz="2400" dirty="0"/>
              <a:t>物理内存转换为内核虚拟地址都是转换到kseg0 段的内核虚拟地址。使用的是</a:t>
            </a:r>
            <a:r>
              <a:rPr sz="2400" dirty="0">
                <a:solidFill>
                  <a:srgbClr val="FF0000"/>
                </a:solidFill>
              </a:rPr>
              <a:t>KADDR宏</a:t>
            </a:r>
            <a:r>
              <a:rPr sz="2400" dirty="0"/>
              <a:t>，也就是将物理地址加上ULIM的值(0x80000000)。而</a:t>
            </a:r>
            <a:r>
              <a:rPr lang="zh-CN" altLang="en-US" sz="2400" dirty="0"/>
              <a:t>在</a:t>
            </a:r>
            <a:r>
              <a:rPr sz="2400" dirty="0"/>
              <a:t>编写设备驱动时</a:t>
            </a:r>
            <a:r>
              <a:rPr lang="zh-CN" altLang="en-US" sz="2400" dirty="0"/>
              <a:t>，</a:t>
            </a:r>
            <a:r>
              <a:rPr sz="2400" dirty="0">
                <a:solidFill>
                  <a:srgbClr val="FF0000"/>
                </a:solidFill>
              </a:rPr>
              <a:t>需将物理地址转换为kseg1 段的内核虚拟地址</a:t>
            </a:r>
            <a:r>
              <a:rPr sz="2400" dirty="0"/>
              <a:t>，</a:t>
            </a:r>
            <a:r>
              <a:rPr lang="zh-CN" altLang="en-US" sz="2400" dirty="0"/>
              <a:t>即把</a:t>
            </a:r>
            <a:r>
              <a:rPr sz="2400" dirty="0"/>
              <a:t>物理地址加上kseg1 的偏移值(0xA0000000)。</a:t>
            </a:r>
          </a:p>
        </p:txBody>
      </p:sp>
    </p:spTree>
  </p:cSld>
  <p:clrMapOvr>
    <a:masterClrMapping/>
  </p:clrMapOvr>
  <p:transition advTm="132135">
    <p:wipe dir="r"/>
  </p:transition>
  <p:extLst>
    <p:ext uri="{3A86A75C-4F4B-4683-9AE1-C65F6400EC91}">
      <p14:laserTraceLst xmlns:p14="http://schemas.microsoft.com/office/powerpoint/2010/main">
        <p14:tracePtLst>
          <p14:tracePt t="1478" x="5230813" y="4373563"/>
          <p14:tracePt t="1480" x="5219700" y="4343400"/>
          <p14:tracePt t="1499" x="5170488" y="4286250"/>
          <p14:tracePt t="1516" x="5151438" y="4259263"/>
          <p14:tracePt t="1533" x="5146675" y="4248150"/>
          <p14:tracePt t="1549" x="5116513" y="4213225"/>
          <p14:tracePt t="1566" x="5102225" y="4194175"/>
          <p14:tracePt t="1583" x="5045075" y="4141788"/>
          <p14:tracePt t="1599" x="5010150" y="4111625"/>
          <p14:tracePt t="1616" x="4914900" y="4035425"/>
          <p14:tracePt t="1633" x="4868863" y="3992563"/>
          <p14:tracePt t="1649" x="4816475" y="3946525"/>
          <p14:tracePt t="1666" x="4797425" y="3935413"/>
          <p14:tracePt t="1683" x="4754563" y="3913188"/>
          <p14:tracePt t="1699" x="4721225" y="3883025"/>
          <p14:tracePt t="1716" x="4629150" y="3821113"/>
          <p14:tracePt t="1733" x="4583113" y="3783013"/>
          <p14:tracePt t="1749" x="4460875" y="3703638"/>
          <p14:tracePt t="1766" x="4392613" y="3660775"/>
          <p14:tracePt t="1783" x="4275138" y="3597275"/>
          <p14:tracePt t="1799" x="4210050" y="3565525"/>
          <p14:tracePt t="1816" x="4087813" y="3494088"/>
          <p14:tracePt t="1833" x="4041775" y="3463925"/>
          <p14:tracePt t="1849" x="3951288" y="3402013"/>
          <p14:tracePt t="1866" x="3916363" y="3371850"/>
          <p14:tracePt t="1883" x="3802063" y="3298825"/>
          <p14:tracePt t="1899" x="3749675" y="3268663"/>
          <p14:tracePt t="1916" x="3616325" y="3184525"/>
          <p14:tracePt t="1933" x="3551238" y="3146425"/>
          <p14:tracePt t="1949" x="3478213" y="3105150"/>
          <p14:tracePt t="1966" x="3336925" y="3028950"/>
          <p14:tracePt t="1983" x="3273425" y="2990850"/>
          <p14:tracePt t="1999" x="3162300" y="2917825"/>
          <p14:tracePt t="2016" x="3116263" y="2895600"/>
          <p14:tracePt t="2033" x="3021013" y="2827338"/>
          <p14:tracePt t="2049" x="2974975" y="2797175"/>
          <p14:tracePt t="2066" x="2865438" y="2732088"/>
          <p14:tracePt t="2083" x="2811463" y="2701925"/>
          <p14:tracePt t="2099" x="2720975" y="2640013"/>
          <p14:tracePt t="2116" x="2682875" y="2609850"/>
          <p14:tracePt t="2133" x="2636838" y="2563813"/>
          <p14:tracePt t="2149" x="2620963" y="2544763"/>
          <p14:tracePt t="2166" x="2587625" y="2517775"/>
          <p14:tracePt t="2183" x="2568575" y="2506663"/>
          <p14:tracePt t="2199" x="2525713" y="2476500"/>
          <p14:tracePt t="2216" x="2511425" y="2465388"/>
          <p14:tracePt t="2233" x="2487613" y="2449513"/>
          <p14:tracePt t="2249" x="2476500" y="2438400"/>
          <p14:tracePt t="2266" x="2454275" y="2416175"/>
          <p14:tracePt t="2283" x="2446338" y="2403475"/>
          <p14:tracePt t="2299" x="2408238" y="2370138"/>
          <p14:tracePt t="2316" x="2392363" y="2359025"/>
          <p14:tracePt t="2333" x="2359025" y="2335213"/>
          <p14:tracePt t="2349" x="2339975" y="2324100"/>
          <p14:tracePt t="2366" x="2320925" y="2308225"/>
          <p14:tracePt t="2383" x="2301875" y="2297113"/>
          <p14:tracePt t="2399" x="2286000" y="2286000"/>
          <p14:tracePt t="2416" x="2251075" y="2263775"/>
          <p14:tracePt t="2433" x="2232025" y="2251075"/>
          <p14:tracePt t="2449" x="2212975" y="2239963"/>
          <p14:tracePt t="2466" x="2209800" y="2236788"/>
          <p14:tracePt t="2468" x="2206625" y="2232025"/>
          <p14:tracePt t="2483" x="2201863" y="2228850"/>
          <p14:tracePt t="2499" x="2193925" y="2225675"/>
          <p14:tracePt t="2516" x="2174875" y="2212975"/>
          <p14:tracePt t="2533" x="2163763" y="2201863"/>
          <p14:tracePt t="2549" x="2144713" y="2182813"/>
          <p14:tracePt t="2566" x="2133600" y="2171700"/>
          <p14:tracePt t="2583" x="2111375" y="2149475"/>
          <p14:tracePt t="2599" x="2098675" y="2136775"/>
          <p14:tracePt t="2616" x="2057400" y="2098675"/>
          <p14:tracePt t="2633" x="2019300" y="2079625"/>
          <p14:tracePt t="2649" x="1958975" y="2030413"/>
          <p14:tracePt t="2666" x="1931988" y="2011363"/>
          <p14:tracePt t="2683" x="1885950" y="1978025"/>
          <p14:tracePt t="2699" x="1870075" y="1965325"/>
          <p14:tracePt t="2716" x="1828800" y="1943100"/>
          <p14:tracePt t="2733" x="1801813" y="1924050"/>
          <p14:tracePt t="2749" x="1760538" y="1893888"/>
          <p14:tracePt t="2766" x="1741488" y="1882775"/>
          <p14:tracePt t="2783" x="1706563" y="1858963"/>
          <p14:tracePt t="2799" x="1695450" y="1847850"/>
          <p14:tracePt t="2816" x="1668463" y="1825625"/>
          <p14:tracePt t="2833" x="1649413" y="1809750"/>
          <p14:tracePt t="2849" x="1635125" y="1798638"/>
          <p14:tracePt t="2866" x="1581150" y="1755775"/>
          <p14:tracePt t="2883" x="1554163" y="1736725"/>
          <p14:tracePt t="2899" x="1524000" y="1722438"/>
          <p14:tracePt t="2916" x="1512888" y="1711325"/>
          <p14:tracePt t="2933" x="1489075" y="1698625"/>
          <p14:tracePt t="2949" x="1474788" y="1695450"/>
          <p14:tracePt t="2966" x="1439863" y="1676400"/>
          <p14:tracePt t="2983" x="1420813" y="1665288"/>
          <p14:tracePt t="2999" x="1401763" y="1657350"/>
          <p14:tracePt t="3016" x="1398588" y="1649413"/>
          <p14:tracePt t="3033" x="1393825" y="1646238"/>
          <p14:tracePt t="3049" x="1390650" y="1646238"/>
          <p14:tracePt t="4403" x="1390650" y="1641475"/>
          <p14:tracePt t="4414" x="1398588" y="1638300"/>
          <p14:tracePt t="4425" x="1409700" y="1635125"/>
          <p14:tracePt t="4437" x="1420813" y="1627188"/>
          <p14:tracePt t="4449" x="1436688" y="1622425"/>
          <p14:tracePt t="4466" x="1455738" y="1616075"/>
          <p14:tracePt t="4483" x="1501775" y="1611313"/>
          <p14:tracePt t="4499" x="1524000" y="1603375"/>
          <p14:tracePt t="4516" x="1581150" y="1592263"/>
          <p14:tracePt t="4533" x="1603375" y="1592263"/>
          <p14:tracePt t="4549" x="1649413" y="1592263"/>
          <p14:tracePt t="4566" x="1673225" y="1592263"/>
          <p14:tracePt t="4583" x="1725613" y="1592263"/>
          <p14:tracePt t="4599" x="1744663" y="1592263"/>
          <p14:tracePt t="4616" x="1790700" y="1592263"/>
          <p14:tracePt t="4633" x="1809750" y="1592263"/>
          <p14:tracePt t="4649" x="1825625" y="1592263"/>
          <p14:tracePt t="4666" x="1858963" y="1592263"/>
          <p14:tracePt t="4683" x="1874838" y="1600200"/>
          <p14:tracePt t="4699" x="1908175" y="1603375"/>
          <p14:tracePt t="4716" x="1924050" y="1603375"/>
          <p14:tracePt t="4733" x="1951038" y="1603375"/>
          <p14:tracePt t="4749" x="1958975" y="1603375"/>
          <p14:tracePt t="4766" x="1973263" y="1603375"/>
          <p14:tracePt t="4783" x="1978025" y="1603375"/>
          <p14:tracePt t="4799" x="1984375" y="1608138"/>
          <p14:tracePt t="4816" x="1992313" y="1608138"/>
          <p14:tracePt t="4833" x="2000250" y="1608138"/>
          <p14:tracePt t="4849" x="2003425" y="1608138"/>
          <p14:tracePt t="4866" x="2011363" y="1608138"/>
          <p14:tracePt t="4883" x="2016125" y="1608138"/>
          <p14:tracePt t="4899" x="2022475" y="1608138"/>
          <p14:tracePt t="5596" x="2027238" y="1608138"/>
          <p14:tracePt t="11682" x="2027238" y="1616075"/>
          <p14:tracePt t="11684" x="2030413" y="1622425"/>
          <p14:tracePt t="11699" x="2041525" y="1665288"/>
          <p14:tracePt t="11716" x="2054225" y="1703388"/>
          <p14:tracePt t="11732" x="2060575" y="1725613"/>
          <p14:tracePt t="11749" x="2087563" y="1793875"/>
          <p14:tracePt t="11766" x="2098675" y="1828800"/>
          <p14:tracePt t="11782" x="2125663" y="1882775"/>
          <p14:tracePt t="11799" x="2136775" y="1897063"/>
          <p14:tracePt t="11816" x="2149475" y="1931988"/>
          <p14:tracePt t="11832" x="2152650" y="1943100"/>
          <p14:tracePt t="11849" x="2160588" y="1958975"/>
          <p14:tracePt t="11866" x="2168525" y="1978025"/>
          <p14:tracePt t="11882" x="2174875" y="1989138"/>
          <p14:tracePt t="11899" x="2179638" y="2011363"/>
          <p14:tracePt t="11916" x="2187575" y="2027238"/>
          <p14:tracePt t="11932" x="2190750" y="2065338"/>
          <p14:tracePt t="11949" x="2198688" y="2087563"/>
          <p14:tracePt t="11966" x="2201863" y="2144713"/>
          <p14:tracePt t="11983" x="2209800" y="2174875"/>
          <p14:tracePt t="11999" x="2217738" y="2239963"/>
          <p14:tracePt t="12016" x="2220913" y="2263775"/>
          <p14:tracePt t="12032" x="2220913" y="2308225"/>
          <p14:tracePt t="12049" x="2228850" y="2335213"/>
          <p14:tracePt t="12066" x="2239963" y="2381250"/>
          <p14:tracePt t="12082" x="2247900" y="2403475"/>
          <p14:tracePt t="12099" x="2247900" y="2430463"/>
          <p14:tracePt t="12116" x="2251075" y="2441575"/>
          <p14:tracePt t="12132" x="2251075" y="2454275"/>
          <p14:tracePt t="12149" x="2251075" y="2465388"/>
          <p14:tracePt t="12166" x="2251075" y="2484438"/>
          <p14:tracePt t="12182" x="2251075" y="2495550"/>
          <p14:tracePt t="12199" x="2239963" y="2514600"/>
          <p14:tracePt t="12216" x="2232025" y="2525713"/>
          <p14:tracePt t="12232" x="2225675" y="2544763"/>
          <p14:tracePt t="12249" x="2220913" y="2549525"/>
          <p14:tracePt t="12266" x="2193925" y="2549525"/>
          <p14:tracePt t="12282" x="2179638" y="2549525"/>
          <p14:tracePt t="12299" x="2144713" y="2536825"/>
          <p14:tracePt t="12316" x="2130425" y="2517775"/>
          <p14:tracePt t="12332" x="2133600" y="2514600"/>
          <p14:tracePt t="12685" x="2130425" y="2514600"/>
          <p14:tracePt t="12694" x="2130425" y="2511425"/>
          <p14:tracePt t="12706" x="2111375" y="2495550"/>
          <p14:tracePt t="12773" x="2106613" y="2492375"/>
          <p14:tracePt t="12807" x="2103438" y="2492375"/>
          <p14:tracePt t="12818" x="2092325" y="2487613"/>
          <p14:tracePt t="12829" x="2079625" y="2484438"/>
          <p14:tracePt t="12840" x="2073275" y="2479675"/>
          <p14:tracePt t="12852" x="2065338" y="2476500"/>
          <p14:tracePt t="12866" x="2057400" y="2476500"/>
          <p14:tracePt t="12882" x="2046288" y="2468563"/>
          <p14:tracePt t="12899" x="2016125" y="2468563"/>
          <p14:tracePt t="12916" x="1997075" y="2465388"/>
          <p14:tracePt t="12932" x="1958975" y="2457450"/>
          <p14:tracePt t="12949" x="1943100" y="2457450"/>
          <p14:tracePt t="12966" x="1916113" y="2454275"/>
          <p14:tracePt t="12982" x="1905000" y="2454275"/>
          <p14:tracePt t="12999" x="1878013" y="2446338"/>
          <p14:tracePt t="13016" x="1855788" y="2446338"/>
          <p14:tracePt t="13032" x="1817688" y="2435225"/>
          <p14:tracePt t="13049" x="1798638" y="2430463"/>
          <p14:tracePt t="13066" x="1779588" y="2422525"/>
          <p14:tracePt t="13082" x="1768475" y="2422525"/>
          <p14:tracePt t="13099" x="1749425" y="2422525"/>
          <p14:tracePt t="13116" x="1741488" y="2422525"/>
          <p14:tracePt t="13132" x="1722438" y="2422525"/>
          <p14:tracePt t="13149" x="1714500" y="2422525"/>
          <p14:tracePt t="13166" x="1706563" y="2422525"/>
          <p14:tracePt t="13182" x="1703388" y="2422525"/>
          <p14:tracePt t="13199" x="1698625" y="2422525"/>
          <p14:tracePt t="13216" x="1698625" y="2427288"/>
          <p14:tracePt t="13232" x="1695450" y="2427288"/>
          <p14:tracePt t="13448" x="1703388" y="2427288"/>
          <p14:tracePt t="13459" x="1714500" y="2427288"/>
          <p14:tracePt t="13470" x="1722438" y="2427288"/>
          <p14:tracePt t="13482" x="1733550" y="2427288"/>
          <p14:tracePt t="13499" x="1749425" y="2427288"/>
          <p14:tracePt t="13516" x="1790700" y="2438400"/>
          <p14:tracePt t="13532" x="1812925" y="2438400"/>
          <p14:tracePt t="13549" x="1858963" y="2449513"/>
          <p14:tracePt t="13566" x="1882775" y="2454275"/>
          <p14:tracePt t="13582" x="1927225" y="2454275"/>
          <p14:tracePt t="13599" x="1946275" y="2454275"/>
          <p14:tracePt t="13616" x="1978025" y="2454275"/>
          <p14:tracePt t="13632" x="1992313" y="2454275"/>
          <p14:tracePt t="13649" x="2003425" y="2454275"/>
          <p14:tracePt t="13666" x="2016125" y="2454275"/>
          <p14:tracePt t="13682" x="2027238" y="2454275"/>
          <p14:tracePt t="13699" x="2046288" y="2454275"/>
          <p14:tracePt t="13716" x="2060575" y="2454275"/>
          <p14:tracePt t="13732" x="2095500" y="2454275"/>
          <p14:tracePt t="13749" x="2111375" y="2454275"/>
          <p14:tracePt t="13766" x="2144713" y="2454275"/>
          <p14:tracePt t="13782" x="2160588" y="2460625"/>
          <p14:tracePt t="13799" x="2193925" y="2473325"/>
          <p14:tracePt t="13816" x="2209800" y="2473325"/>
          <p14:tracePt t="13832" x="2244725" y="2476500"/>
          <p14:tracePt t="13849" x="2259013" y="2476500"/>
          <p14:tracePt t="13866" x="2293938" y="2484438"/>
          <p14:tracePt t="13882" x="2308225" y="2487613"/>
          <p14:tracePt t="13899" x="2343150" y="2487613"/>
          <p14:tracePt t="13916" x="2359025" y="2487613"/>
          <p14:tracePt t="13932" x="2392363" y="2492375"/>
          <p14:tracePt t="13949" x="2408238" y="2492375"/>
          <p14:tracePt t="13966" x="2441575" y="2498725"/>
          <p14:tracePt t="13982" x="2457450" y="2498725"/>
          <p14:tracePt t="13999" x="2495550" y="2503488"/>
          <p14:tracePt t="14016" x="2514600" y="2511425"/>
          <p14:tracePt t="14032" x="2560638" y="2522538"/>
          <p14:tracePt t="14049" x="2582863" y="2525713"/>
          <p14:tracePt t="14066" x="2617788" y="2525713"/>
          <p14:tracePt t="14082" x="2632075" y="2525713"/>
          <p14:tracePt t="14099" x="2647950" y="2525713"/>
          <p14:tracePt t="14116" x="2682875" y="2525713"/>
          <p14:tracePt t="14132" x="2697163" y="2525713"/>
          <p14:tracePt t="14149" x="2732088" y="2525713"/>
          <p14:tracePt t="14166" x="2746375" y="2525713"/>
          <p14:tracePt t="14182" x="2773363" y="2533650"/>
          <p14:tracePt t="14199" x="2781300" y="2533650"/>
          <p14:tracePt t="14216" x="2803525" y="2533650"/>
          <p14:tracePt t="14232" x="2811463" y="2536825"/>
          <p14:tracePt t="14249" x="2846388" y="2544763"/>
          <p14:tracePt t="14266" x="2860675" y="2549525"/>
          <p14:tracePt t="14283" x="2903538" y="2555875"/>
          <p14:tracePt t="14299" x="2917825" y="2555875"/>
          <p14:tracePt t="14316" x="2952750" y="2555875"/>
          <p14:tracePt t="14332" x="2960688" y="2555875"/>
          <p14:tracePt t="14349" x="2974975" y="2555875"/>
          <p14:tracePt t="14366" x="2979738" y="2555875"/>
          <p14:tracePt t="14382" x="2987675" y="2555875"/>
          <p14:tracePt t="16722" x="2990850" y="2555875"/>
          <p14:tracePt t="16724" x="3001963" y="2555875"/>
          <p14:tracePt t="16733" x="3025775" y="2560638"/>
          <p14:tracePt t="16749" x="3040063" y="2560638"/>
          <p14:tracePt t="16766" x="3078163" y="2560638"/>
          <p14:tracePt t="16782" x="3105150" y="2560638"/>
          <p14:tracePt t="16799" x="3127375" y="2552700"/>
          <p14:tracePt t="16816" x="3173413" y="2541588"/>
          <p14:tracePt t="16832" x="3197225" y="2536825"/>
          <p14:tracePt t="16849" x="3246438" y="2525713"/>
          <p14:tracePt t="16866" x="3268663" y="2517775"/>
          <p14:tracePt t="16882" x="3303588" y="2506663"/>
          <p14:tracePt t="16899" x="3325813" y="2506663"/>
          <p14:tracePt t="16916" x="3371850" y="2503488"/>
          <p14:tracePt t="16932" x="3394075" y="2495550"/>
          <p14:tracePt t="16949" x="3440113" y="2484438"/>
          <p14:tracePt t="16966" x="3475038" y="2476500"/>
          <p14:tracePt t="16982" x="3513138" y="2476500"/>
          <p14:tracePt t="16999" x="3535363" y="2473325"/>
          <p14:tracePt t="17016" x="3581400" y="2473325"/>
          <p14:tracePt t="17032" x="3603625" y="2473325"/>
          <p14:tracePt t="17049" x="3649663" y="2473325"/>
          <p14:tracePt t="17066" x="3673475" y="2473325"/>
          <p14:tracePt t="17082" x="3725863" y="2473325"/>
          <p14:tracePt t="17099" x="3756025" y="2473325"/>
          <p14:tracePt t="17116" x="3802063" y="2473325"/>
          <p14:tracePt t="17132" x="3821113" y="2473325"/>
          <p14:tracePt t="17149" x="3851275" y="2473325"/>
          <p14:tracePt t="17166" x="3867150" y="2473325"/>
          <p14:tracePt t="17182" x="3902075" y="2473325"/>
          <p14:tracePt t="17199" x="3916363" y="2473325"/>
          <p14:tracePt t="17216" x="3951288" y="2473325"/>
          <p14:tracePt t="17232" x="3965575" y="2473325"/>
          <p14:tracePt t="17249" x="3981450" y="2479675"/>
          <p14:tracePt t="17266" x="4030663" y="2492375"/>
          <p14:tracePt t="17283" x="4060825" y="2495550"/>
          <p14:tracePt t="17299" x="4130675" y="2511425"/>
          <p14:tracePt t="17316" x="4171950" y="2517775"/>
          <p14:tracePt t="17332" x="4248150" y="2530475"/>
          <p14:tracePt t="17349" x="4278313" y="2530475"/>
          <p14:tracePt t="17366" x="4343400" y="2530475"/>
          <p14:tracePt t="17382" x="4373563" y="2530475"/>
          <p14:tracePt t="17399" x="4446588" y="2536825"/>
          <p14:tracePt t="17416" x="4487863" y="2544763"/>
          <p14:tracePt t="17432" x="4545013" y="2555875"/>
          <p14:tracePt t="17449" x="4568825" y="2555875"/>
          <p14:tracePt t="17466" x="4613275" y="2555875"/>
          <p14:tracePt t="17482" x="4637088" y="2555875"/>
          <p14:tracePt t="17499" x="4702175" y="2563813"/>
          <p14:tracePt t="17516" x="4735513" y="2571750"/>
          <p14:tracePt t="17532" x="4819650" y="2587625"/>
          <p14:tracePt t="17549" x="4860925" y="2590800"/>
          <p14:tracePt t="17566" x="4949825" y="2606675"/>
          <p14:tracePt t="17582" x="4991100" y="2613025"/>
          <p14:tracePt t="17599" x="5056188" y="2613025"/>
          <p14:tracePt t="17616" x="5078413" y="2613025"/>
          <p14:tracePt t="17632" x="5124450" y="2613025"/>
          <p14:tracePt t="17649" x="5146675" y="2613025"/>
          <p14:tracePt t="17666" x="5178425" y="2613025"/>
          <p14:tracePt t="17682" x="5189538" y="2613025"/>
          <p14:tracePt t="17699" x="5200650" y="2613025"/>
          <p14:tracePt t="17716" x="5208588" y="2613025"/>
          <p14:tracePt t="17780" x="5208588" y="2617788"/>
          <p14:tracePt t="17802" x="5192713" y="2620963"/>
          <p14:tracePt t="17813" x="5173663" y="2620963"/>
          <p14:tracePt t="17824" x="5170488" y="2620963"/>
          <p14:tracePt t="17836" x="5170488" y="2625725"/>
          <p14:tracePt t="18568" x="5181600" y="2628900"/>
          <p14:tracePt t="18601" x="5181600" y="2636838"/>
          <p14:tracePt t="18612" x="5181600" y="2632075"/>
          <p14:tracePt t="18623" x="5184775" y="2628900"/>
          <p14:tracePt t="18634" x="5203825" y="2628900"/>
          <p14:tracePt t="18649" x="5235575" y="2628900"/>
          <p14:tracePt t="18666" x="5249863" y="2625725"/>
          <p14:tracePt t="18682" x="5299075" y="2606675"/>
          <p14:tracePt t="18699" x="5314950" y="2598738"/>
          <p14:tracePt t="18716" x="5356225" y="2587625"/>
          <p14:tracePt t="18732" x="5372100" y="2582863"/>
          <p14:tracePt t="18749" x="5418138" y="2579688"/>
          <p14:tracePt t="18766" x="5440363" y="2571750"/>
          <p14:tracePt t="18783" x="5486400" y="2563813"/>
          <p14:tracePt t="18799" x="5513388" y="2560638"/>
          <p14:tracePt t="18816" x="5543550" y="2552700"/>
          <p14:tracePt t="18832" x="5559425" y="2552700"/>
          <p14:tracePt t="18849" x="5584825" y="2552700"/>
          <p14:tracePt t="18866" x="5597525" y="2549525"/>
          <p14:tracePt t="18882" x="5630863" y="2536825"/>
          <p14:tracePt t="18899" x="5646738" y="2536825"/>
          <p14:tracePt t="18916" x="5668963" y="2525713"/>
          <p14:tracePt t="18932" x="5676900" y="2522538"/>
          <p14:tracePt t="18949" x="5699125" y="2517775"/>
          <p14:tracePt t="18966" x="5703888" y="2514600"/>
          <p14:tracePt t="18983" x="5715000" y="2506663"/>
          <p14:tracePt t="18999" x="5718175" y="2506663"/>
          <p14:tracePt t="19016" x="5726113" y="2506663"/>
          <p14:tracePt t="19049" x="5730875" y="2506663"/>
          <p14:tracePt t="19066" x="5737225" y="2506663"/>
          <p14:tracePt t="19264" x="5745163" y="2503488"/>
          <p14:tracePt t="19266" x="5753100" y="2503488"/>
          <p14:tracePt t="19282" x="5756275" y="2503488"/>
          <p14:tracePt t="19299" x="5764213" y="2503488"/>
          <p14:tracePt t="19316" x="5768975" y="2503488"/>
          <p14:tracePt t="19332" x="5775325" y="2506663"/>
          <p14:tracePt t="19349" x="5783263" y="2506663"/>
          <p14:tracePt t="19366" x="5791200" y="2514600"/>
          <p14:tracePt t="19399" x="5794375" y="2514600"/>
          <p14:tracePt t="19591" x="5802313" y="2514600"/>
          <p14:tracePt t="19593" x="5810250" y="2514600"/>
          <p14:tracePt t="19616" x="5829300" y="2514600"/>
          <p14:tracePt t="19632" x="5845175" y="2514600"/>
          <p14:tracePt t="19649" x="5870575" y="2511425"/>
          <p14:tracePt t="19666" x="5878513" y="2511425"/>
          <p14:tracePt t="19682" x="5889625" y="2506663"/>
          <p14:tracePt t="19699" x="5897563" y="2506663"/>
          <p14:tracePt t="19716" x="5916613" y="2506663"/>
          <p14:tracePt t="19732" x="5921375" y="2503488"/>
          <p14:tracePt t="19749" x="5932488" y="2503488"/>
          <p14:tracePt t="19766" x="5935663" y="2503488"/>
          <p14:tracePt t="19782" x="5943600" y="2503488"/>
          <p14:tracePt t="19799" x="5946775" y="2503488"/>
          <p14:tracePt t="20603" x="5951538" y="2503488"/>
          <p14:tracePt t="20605" x="5965825" y="2498725"/>
          <p14:tracePt t="20616" x="5997575" y="2492375"/>
          <p14:tracePt t="20632" x="6022975" y="2484438"/>
          <p14:tracePt t="20649" x="6076950" y="2473325"/>
          <p14:tracePt t="20666" x="6111875" y="2473325"/>
          <p14:tracePt t="20682" x="6172200" y="2473325"/>
          <p14:tracePt t="20699" x="6202363" y="2473325"/>
          <p14:tracePt t="20716" x="6248400" y="2473325"/>
          <p14:tracePt t="20732" x="6267450" y="2473325"/>
          <p14:tracePt t="20749" x="6297613" y="2473325"/>
          <p14:tracePt t="20766" x="6313488" y="2473325"/>
          <p14:tracePt t="20782" x="6362700" y="2479675"/>
          <p14:tracePt t="20799" x="6384925" y="2487613"/>
          <p14:tracePt t="20816" x="6438900" y="2492375"/>
          <p14:tracePt t="20832" x="6461125" y="2492375"/>
          <p14:tracePt t="20849" x="6480175" y="2492375"/>
          <p14:tracePt t="20866" x="6503988" y="2492375"/>
          <p14:tracePt t="20882" x="6515100" y="2492375"/>
          <p14:tracePt t="20899" x="6534150" y="2492375"/>
          <p14:tracePt t="20916" x="6545263" y="2492375"/>
          <p14:tracePt t="20932" x="6564313" y="2492375"/>
          <p14:tracePt t="20949" x="6569075" y="2492375"/>
          <p14:tracePt t="20966" x="6575425" y="2492375"/>
          <p14:tracePt t="20982" x="6580188" y="2492375"/>
          <p14:tracePt t="20999" x="6591300" y="2492375"/>
          <p14:tracePt t="21016" x="6599238" y="2492375"/>
          <p14:tracePt t="21032" x="6618288" y="2492375"/>
          <p14:tracePt t="21049" x="6629400" y="2492375"/>
          <p14:tracePt t="21066" x="6648450" y="2492375"/>
          <p14:tracePt t="21082" x="6656388" y="2492375"/>
          <p14:tracePt t="21099" x="6675438" y="2492375"/>
          <p14:tracePt t="21116" x="6686550" y="2492375"/>
          <p14:tracePt t="21132" x="6705600" y="2492375"/>
          <p14:tracePt t="21149" x="6716713" y="2492375"/>
          <p14:tracePt t="21166" x="6735763" y="2492375"/>
          <p14:tracePt t="21182" x="6740525" y="2492375"/>
          <p14:tracePt t="21199" x="6746875" y="2492375"/>
          <p14:tracePt t="21628" x="6740525" y="2492375"/>
          <p14:tracePt t="21638" x="6727825" y="2498725"/>
          <p14:tracePt t="21649" x="6694488" y="2511425"/>
          <p14:tracePt t="21666" x="6670675" y="2514600"/>
          <p14:tracePt t="21683" x="6588125" y="2530475"/>
          <p14:tracePt t="21699" x="6542088" y="2536825"/>
          <p14:tracePt t="21716" x="6465888" y="2549525"/>
          <p14:tracePt t="21732" x="6442075" y="2549525"/>
          <p14:tracePt t="21749" x="6419850" y="2549525"/>
          <p14:tracePt t="21766" x="6392863" y="2549525"/>
          <p14:tracePt t="21782" x="6378575" y="2549525"/>
          <p14:tracePt t="21799" x="6332538" y="2549525"/>
          <p14:tracePt t="21816" x="6302375" y="2549525"/>
          <p14:tracePt t="21832" x="6248400" y="2552700"/>
          <p14:tracePt t="21849" x="6226175" y="2552700"/>
          <p14:tracePt t="21866" x="6191250" y="2555875"/>
          <p14:tracePt t="21882" x="6180138" y="2555875"/>
          <p14:tracePt t="21899" x="6149975" y="2555875"/>
          <p14:tracePt t="21916" x="6130925" y="2563813"/>
          <p14:tracePt t="21932" x="6092825" y="2563813"/>
          <p14:tracePt t="21949" x="6076950" y="2563813"/>
          <p14:tracePt t="21966" x="6042025" y="2563813"/>
          <p14:tracePt t="21982" x="6035675" y="2560638"/>
          <p14:tracePt t="21999" x="6016625" y="2560638"/>
          <p14:tracePt t="22016" x="5997575" y="2560638"/>
          <p14:tracePt t="22032" x="5965825" y="2560638"/>
          <p14:tracePt t="22049" x="5946775" y="2560638"/>
          <p14:tracePt t="22066" x="5916613" y="2560638"/>
          <p14:tracePt t="22082" x="5902325" y="2560638"/>
          <p14:tracePt t="22099" x="5883275" y="2560638"/>
          <p14:tracePt t="22116" x="5870575" y="2560638"/>
          <p14:tracePt t="22133" x="5848350" y="2552700"/>
          <p14:tracePt t="22149" x="5840413" y="2544763"/>
          <p14:tracePt t="22166" x="5818188" y="2533650"/>
          <p14:tracePt t="22182" x="5810250" y="2530475"/>
          <p14:tracePt t="22199" x="5799138" y="2525713"/>
          <p14:tracePt t="22216" x="5791200" y="2514600"/>
          <p14:tracePt t="22232" x="5783263" y="2514600"/>
          <p14:tracePt t="22249" x="5775325" y="2506663"/>
          <p14:tracePt t="22266" x="5772150" y="2503488"/>
          <p14:tracePt t="22282" x="5764213" y="2495550"/>
          <p14:tracePt t="22299" x="5761038" y="2495550"/>
          <p14:tracePt t="22316" x="5753100" y="2492375"/>
          <p14:tracePt t="22403" x="5749925" y="2492375"/>
          <p14:tracePt t="22414" x="5745163" y="2484438"/>
          <p14:tracePt t="22425" x="5741988" y="2479675"/>
          <p14:tracePt t="22436" x="5737225" y="2476500"/>
          <p14:tracePt t="22449" x="5737225" y="2473325"/>
          <p14:tracePt t="22466" x="5734050" y="2473325"/>
          <p14:tracePt t="22594" x="5734050" y="2468563"/>
          <p14:tracePt t="22605" x="5737225" y="2465388"/>
          <p14:tracePt t="22617" x="5745163" y="2465388"/>
          <p14:tracePt t="22628" x="5756275" y="2457450"/>
          <p14:tracePt t="22639" x="5768975" y="2457450"/>
          <p14:tracePt t="22650" x="5775325" y="2454275"/>
          <p14:tracePt t="22666" x="5788025" y="2454275"/>
          <p14:tracePt t="22682" x="5802313" y="2454275"/>
          <p14:tracePt t="22699" x="5821363" y="2454275"/>
          <p14:tracePt t="22716" x="5832475" y="2454275"/>
          <p14:tracePt t="22732" x="5851525" y="2454275"/>
          <p14:tracePt t="22749" x="5864225" y="2454275"/>
          <p14:tracePt t="22766" x="5883275" y="2454275"/>
          <p14:tracePt t="22782" x="5894388" y="2454275"/>
          <p14:tracePt t="22799" x="5913438" y="2454275"/>
          <p14:tracePt t="22816" x="5921375" y="2454275"/>
          <p14:tracePt t="22832" x="5940425" y="2454275"/>
          <p14:tracePt t="22849" x="5943600" y="2454275"/>
          <p14:tracePt t="22866" x="5954713" y="2454275"/>
          <p14:tracePt t="22882" x="5959475" y="2460625"/>
          <p14:tracePt t="22899" x="5978525" y="2460625"/>
          <p14:tracePt t="22916" x="5984875" y="2460625"/>
          <p14:tracePt t="22932" x="6008688" y="2460625"/>
          <p14:tracePt t="22949" x="6011863" y="2460625"/>
          <p14:tracePt t="22966" x="6019800" y="2460625"/>
          <p14:tracePt t="22982" x="6022975" y="2457450"/>
          <p14:tracePt t="22999" x="6027738" y="2457450"/>
          <p14:tracePt t="23016" x="6030913" y="2454275"/>
          <p14:tracePt t="23033" x="6042025" y="2446338"/>
          <p14:tracePt t="23066" x="6046788" y="2441575"/>
          <p14:tracePt t="23258" x="6046788" y="2438400"/>
          <p14:tracePt t="23260" x="6046788" y="2435225"/>
          <p14:tracePt t="23299" x="6046788" y="2419350"/>
          <p14:tracePt t="23316" x="6046788" y="2411413"/>
          <p14:tracePt t="23332" x="6046788" y="2408238"/>
          <p14:tracePt t="23349" x="6046788" y="2400300"/>
          <p14:tracePt t="23366" x="6046788" y="2392363"/>
          <p14:tracePt t="23382" x="6046788" y="2384425"/>
          <p14:tracePt t="23399" x="6046788" y="2381250"/>
          <p14:tracePt t="23416" x="6046788" y="2373313"/>
          <p14:tracePt t="23432" x="6046788" y="2370138"/>
          <p14:tracePt t="23449" x="6046788" y="2362200"/>
          <p14:tracePt t="23466" x="6046788" y="2359025"/>
          <p14:tracePt t="23528" x="6046788" y="2354263"/>
          <p14:tracePt t="23539" x="6046788" y="2351088"/>
          <p14:tracePt t="23550" x="6046788" y="2346325"/>
          <p14:tracePt t="23561" x="6046788" y="2343150"/>
          <p14:tracePt t="23573" x="6046788" y="2339975"/>
          <p14:tracePt t="24057" x="6046788" y="2332038"/>
          <p14:tracePt t="24059" x="6038850" y="2327275"/>
          <p14:tracePt t="24068" x="6035675" y="2324100"/>
          <p14:tracePt t="24090" x="6030913" y="2324100"/>
          <p14:tracePt t="24102" x="6027738" y="2320925"/>
          <p14:tracePt t="24116" x="6022975" y="2316163"/>
          <p14:tracePt t="24132" x="6019800" y="2312988"/>
          <p14:tracePt t="24149" x="6016625" y="2308225"/>
          <p14:tracePt t="24166" x="6011863" y="2308225"/>
          <p14:tracePt t="24304" x="6003925" y="2308225"/>
          <p14:tracePt t="24315" x="6000750" y="2301875"/>
          <p14:tracePt t="24327" x="5997575" y="2301875"/>
          <p14:tracePt t="24338" x="5989638" y="2301875"/>
          <p14:tracePt t="24349" x="5978525" y="2301875"/>
          <p14:tracePt t="24366" x="5970588" y="2301875"/>
          <p14:tracePt t="24383" x="5946775" y="2301875"/>
          <p14:tracePt t="24399" x="5940425" y="2305050"/>
          <p14:tracePt t="24416" x="5916613" y="2316163"/>
          <p14:tracePt t="24432" x="5908675" y="2320925"/>
          <p14:tracePt t="24449" x="5902325" y="2324100"/>
          <p14:tracePt t="24466" x="5894388" y="2327275"/>
          <p14:tracePt t="24482" x="5889625" y="2327275"/>
          <p14:tracePt t="24499" x="5883275" y="2335213"/>
          <p14:tracePt t="24516" x="5878513" y="2343150"/>
          <p14:tracePt t="24532" x="5867400" y="2354263"/>
          <p14:tracePt t="24549" x="5864225" y="2365375"/>
          <p14:tracePt t="24566" x="5851525" y="2384425"/>
          <p14:tracePt t="24582" x="5848350" y="2392363"/>
          <p14:tracePt t="24599" x="5840413" y="2400300"/>
          <p14:tracePt t="24616" x="5840413" y="2403475"/>
          <p14:tracePt t="24632" x="5829300" y="2411413"/>
          <p14:tracePt t="24649" x="5829300" y="2416175"/>
          <p14:tracePt t="24665" x="5829300" y="2427288"/>
          <p14:tracePt t="24682" x="5829300" y="2430463"/>
          <p14:tracePt t="24699" x="5829300" y="2438400"/>
          <p14:tracePt t="24788" x="5832475" y="2441575"/>
          <p14:tracePt t="24799" x="5832475" y="2446338"/>
          <p14:tracePt t="24810" x="5832475" y="2454275"/>
          <p14:tracePt t="24821" x="5837238" y="2457450"/>
          <p14:tracePt t="24844" x="5837238" y="2460625"/>
          <p14:tracePt t="24923" x="5840413" y="2465388"/>
          <p14:tracePt t="24957" x="5845175" y="2465388"/>
          <p14:tracePt t="24969" x="5851525" y="2468563"/>
          <p14:tracePt t="24979" x="5864225" y="2476500"/>
          <p14:tracePt t="24990" x="5883275" y="2479675"/>
          <p14:tracePt t="25002" x="5897563" y="2484438"/>
          <p14:tracePt t="25016" x="5913438" y="2492375"/>
          <p14:tracePt t="25032" x="5932488" y="2492375"/>
          <p14:tracePt t="25049" x="5970588" y="2503488"/>
          <p14:tracePt t="25065" x="5992813" y="2511425"/>
          <p14:tracePt t="25082" x="6042025" y="2522538"/>
          <p14:tracePt t="25099" x="6065838" y="2522538"/>
          <p14:tracePt t="25115" x="6111875" y="2533650"/>
          <p14:tracePt t="25132" x="6126163" y="2533650"/>
          <p14:tracePt t="25149" x="6161088" y="2533650"/>
          <p14:tracePt t="25166" x="6175375" y="2533650"/>
          <p14:tracePt t="25182" x="6213475" y="2533650"/>
          <p14:tracePt t="25199" x="6237288" y="2536825"/>
          <p14:tracePt t="25216" x="6270625" y="2536825"/>
          <p14:tracePt t="25232" x="6286500" y="2536825"/>
          <p14:tracePt t="25249" x="6321425" y="2536825"/>
          <p14:tracePt t="25266" x="6335713" y="2536825"/>
          <p14:tracePt t="25282" x="6362700" y="2536825"/>
          <p14:tracePt t="25299" x="6373813" y="2536825"/>
          <p14:tracePt t="25316" x="6384925" y="2536825"/>
          <p14:tracePt t="25332" x="6389688" y="2533650"/>
          <p14:tracePt t="25349" x="6397625" y="2533650"/>
          <p14:tracePt t="25366" x="6403975" y="2533650"/>
          <p14:tracePt t="25382" x="6408738" y="2533650"/>
          <p14:tracePt t="25399" x="6416675" y="2530475"/>
          <p14:tracePt t="25416" x="6427788" y="2530475"/>
          <p14:tracePt t="25432" x="6446838" y="2522538"/>
          <p14:tracePt t="25449" x="6457950" y="2517775"/>
          <p14:tracePt t="25466" x="6488113" y="2517775"/>
          <p14:tracePt t="25482" x="6507163" y="2517775"/>
          <p14:tracePt t="25499" x="6545263" y="2517775"/>
          <p14:tracePt t="25516" x="6569075" y="2517775"/>
          <p14:tracePt t="25532" x="6613525" y="2517775"/>
          <p14:tracePt t="25549" x="6637338" y="2517775"/>
          <p14:tracePt t="25566" x="6675438" y="2530475"/>
          <p14:tracePt t="25582" x="6694488" y="2530475"/>
          <p14:tracePt t="25599" x="6724650" y="2536825"/>
          <p14:tracePt t="25616" x="6743700" y="2536825"/>
          <p14:tracePt t="25632" x="6762750" y="2536825"/>
          <p14:tracePt t="25649" x="6770688" y="2536825"/>
          <p14:tracePt t="25666" x="6784975" y="2536825"/>
          <p14:tracePt t="25682" x="6789738" y="2536825"/>
          <p14:tracePt t="25699" x="6797675" y="2536825"/>
          <p14:tracePt t="25716" x="6804025" y="2536825"/>
          <p14:tracePt t="25733" x="6811963" y="2536825"/>
          <p14:tracePt t="25749" x="6819900" y="2536825"/>
          <p14:tracePt t="25766" x="6838950" y="2536825"/>
          <p14:tracePt t="25782" x="6850063" y="2536825"/>
          <p14:tracePt t="25799" x="6861175" y="2536825"/>
          <p14:tracePt t="25815" x="6873875" y="2536825"/>
          <p14:tracePt t="25832" x="6877050" y="2536825"/>
          <p14:tracePt t="25849" x="6896100" y="2536825"/>
          <p14:tracePt t="25866" x="6899275" y="2536825"/>
          <p14:tracePt t="25882" x="6911975" y="2536825"/>
          <p14:tracePt t="25916" x="6915150" y="2536825"/>
          <p14:tracePt t="26319" x="6918325" y="2533650"/>
          <p14:tracePt t="26329" x="6923088" y="2525713"/>
          <p14:tracePt t="26332" x="6923088" y="2522538"/>
          <p14:tracePt t="28974" x="6907213" y="2533650"/>
          <p14:tracePt t="28984" x="6865938" y="2552700"/>
          <p14:tracePt t="28995" x="6823075" y="2574925"/>
          <p14:tracePt t="29007" x="6759575" y="2601913"/>
          <p14:tracePt t="29017" x="6683375" y="2625725"/>
          <p14:tracePt t="29032" x="6602413" y="2640013"/>
          <p14:tracePt t="29049" x="6537325" y="2659063"/>
          <p14:tracePt t="29065" x="6411913" y="2697163"/>
          <p14:tracePt t="29082" x="6346825" y="2713038"/>
          <p14:tracePt t="29099" x="6232525" y="2743200"/>
          <p14:tracePt t="29115" x="6169025" y="2759075"/>
          <p14:tracePt t="29132" x="6035675" y="2784475"/>
          <p14:tracePt t="29149" x="5940425" y="2800350"/>
          <p14:tracePt t="29165" x="5718175" y="2865438"/>
          <p14:tracePt t="29182" x="5635625" y="2879725"/>
          <p14:tracePt t="29199" x="5470525" y="2914650"/>
          <p14:tracePt t="29215" x="5387975" y="2930525"/>
          <p14:tracePt t="29232" x="5241925" y="2960688"/>
          <p14:tracePt t="29249" x="5159375" y="2979738"/>
          <p14:tracePt t="29265" x="4975225" y="3013075"/>
          <p14:tracePt t="29282" x="4879975" y="3028950"/>
          <p14:tracePt t="29299" x="4708525" y="3063875"/>
          <p14:tracePt t="29315" x="4645025" y="3070225"/>
          <p14:tracePt t="29332" x="4479925" y="3086100"/>
          <p14:tracePt t="29349" x="4400550" y="3094038"/>
          <p14:tracePt t="29366" x="4237038" y="3094038"/>
          <p14:tracePt t="29382" x="4156075" y="3094038"/>
          <p14:tracePt t="29399" x="4076700" y="3094038"/>
          <p14:tracePt t="29415" x="3932238" y="3101975"/>
          <p14:tracePt t="29432" x="3851275" y="3101975"/>
          <p14:tracePt t="29449" x="3706813" y="3108325"/>
          <p14:tracePt t="29465" x="3638550" y="3116263"/>
          <p14:tracePt t="29482" x="3513138" y="3135313"/>
          <p14:tracePt t="29499" x="3459163" y="3135313"/>
          <p14:tracePt t="29515" x="3336925" y="3143250"/>
          <p14:tracePt t="29532" x="3276600" y="3140075"/>
          <p14:tracePt t="29549" x="3181350" y="3140075"/>
          <p14:tracePt t="29565" x="3151188" y="3140075"/>
          <p14:tracePt t="29582" x="3113088" y="3140075"/>
          <p14:tracePt t="29599" x="3097213" y="3140075"/>
          <p14:tracePt t="29615" x="3051175" y="3132138"/>
          <p14:tracePt t="29632" x="3028950" y="3132138"/>
          <p14:tracePt t="29649" x="2971800" y="3127375"/>
          <p14:tracePt t="29665" x="2941638" y="3121025"/>
          <p14:tracePt t="29682" x="2895600" y="3121025"/>
          <p14:tracePt t="29699" x="2873375" y="3121025"/>
          <p14:tracePt t="29715" x="2838450" y="3113088"/>
          <p14:tracePt t="29732" x="2816225" y="3113088"/>
          <p14:tracePt t="29749" x="2770188" y="3101975"/>
          <p14:tracePt t="29765" x="2743200" y="3097213"/>
          <p14:tracePt t="29782" x="2697163" y="3097213"/>
          <p14:tracePt t="29799" x="2682875" y="3097213"/>
          <p14:tracePt t="29816" x="2651125" y="3097213"/>
          <p14:tracePt t="29832" x="2632075" y="3097213"/>
          <p14:tracePt t="29849" x="2617788" y="3089275"/>
          <p14:tracePt t="29865" x="2582863" y="3078163"/>
          <p14:tracePt t="29882" x="2560638" y="3074988"/>
          <p14:tracePt t="29899" x="2522538" y="3063875"/>
          <p14:tracePt t="29915" x="2503488" y="3055938"/>
          <p14:tracePt t="29932" x="2476500" y="3044825"/>
          <p14:tracePt t="29949" x="2465388" y="3040063"/>
          <p14:tracePt t="29965" x="2446338" y="3028950"/>
          <p14:tracePt t="29982" x="2435225" y="3025775"/>
          <p14:tracePt t="29999" x="2416175" y="3013075"/>
          <p14:tracePt t="30015" x="2408238" y="3009900"/>
          <p14:tracePt t="30032" x="2397125" y="3006725"/>
          <p14:tracePt t="30049" x="2392363" y="3001963"/>
          <p14:tracePt t="30065" x="2384425" y="3001963"/>
          <p14:tracePt t="30082" x="2378075" y="2998788"/>
          <p14:tracePt t="30099" x="2370138" y="2998788"/>
          <p14:tracePt t="30115" x="2362200" y="2990850"/>
          <p14:tracePt t="30132" x="2346325" y="2990850"/>
          <p14:tracePt t="30149" x="2335213" y="2987675"/>
          <p14:tracePt t="30165" x="2327275" y="2987675"/>
          <p14:tracePt t="30182" x="2324100" y="2987675"/>
          <p14:tracePt t="30199" x="2316163" y="2987675"/>
          <p14:tracePt t="30215" x="2308225" y="2987675"/>
          <p14:tracePt t="30232" x="2305050" y="2987675"/>
          <p14:tracePt t="30249" x="2301875" y="2987675"/>
          <p14:tracePt t="30266" x="2293938" y="2987675"/>
          <p14:tracePt t="30282" x="2289175" y="2987675"/>
          <p14:tracePt t="30299" x="2286000" y="2987675"/>
          <p14:tracePt t="30315" x="2274888" y="2990850"/>
          <p14:tracePt t="30332" x="2270125" y="2990850"/>
          <p14:tracePt t="30349" x="2266950" y="2998788"/>
          <p14:tracePt t="30382" x="2263775" y="2998788"/>
          <p14:tracePt t="30399" x="2259013" y="3001963"/>
          <p14:tracePt t="30415" x="2255838" y="3006725"/>
          <p14:tracePt t="30432" x="2255838" y="3009900"/>
          <p14:tracePt t="30449" x="2255838" y="3013075"/>
          <p14:tracePt t="30695" x="2259013" y="3013075"/>
          <p14:tracePt t="30705" x="2263775" y="3017838"/>
          <p14:tracePt t="30732" x="2278063" y="3017838"/>
          <p14:tracePt t="30749" x="2286000" y="3025775"/>
          <p14:tracePt t="30765" x="2327275" y="3028950"/>
          <p14:tracePt t="30782" x="2351088" y="3036888"/>
          <p14:tracePt t="30799" x="2397125" y="3036888"/>
          <p14:tracePt t="30815" x="2419350" y="3036888"/>
          <p14:tracePt t="30832" x="2465388" y="3032125"/>
          <p14:tracePt t="30849" x="2487613" y="3032125"/>
          <p14:tracePt t="30865" x="2533650" y="3032125"/>
          <p14:tracePt t="30882" x="2555875" y="3032125"/>
          <p14:tracePt t="30899" x="2593975" y="3032125"/>
          <p14:tracePt t="30915" x="2617788" y="3032125"/>
          <p14:tracePt t="30932" x="2659063" y="3036888"/>
          <p14:tracePt t="30949" x="2674938" y="3036888"/>
          <p14:tracePt t="30965" x="2708275" y="3032125"/>
          <p14:tracePt t="30982" x="2716213" y="3032125"/>
          <p14:tracePt t="30999" x="2743200" y="3032125"/>
          <p14:tracePt t="31015" x="2759075" y="3036888"/>
          <p14:tracePt t="31032" x="2800350" y="3040063"/>
          <p14:tracePt t="31049" x="2822575" y="3040063"/>
          <p14:tracePt t="31065" x="2860675" y="3040063"/>
          <p14:tracePt t="31082" x="2884488" y="3040063"/>
          <p14:tracePt t="31099" x="2922588" y="3040063"/>
          <p14:tracePt t="31115" x="2936875" y="3040063"/>
          <p14:tracePt t="31132" x="2960688" y="3040063"/>
          <p14:tracePt t="31149" x="2963863" y="3040063"/>
          <p14:tracePt t="31166" x="2971800" y="3040063"/>
          <p14:tracePt t="34013" x="2979738" y="3040063"/>
          <p14:tracePt t="34024" x="2990850" y="3040063"/>
          <p14:tracePt t="34035" x="3006725" y="3032125"/>
          <p14:tracePt t="34049" x="3025775" y="3028950"/>
          <p14:tracePt t="34065" x="3048000" y="3028950"/>
          <p14:tracePt t="34082" x="3101975" y="3028950"/>
          <p14:tracePt t="34099" x="3132138" y="3028950"/>
          <p14:tracePt t="34115" x="3216275" y="3032125"/>
          <p14:tracePt t="34132" x="3257550" y="3040063"/>
          <p14:tracePt t="34149" x="3341688" y="3040063"/>
          <p14:tracePt t="34165" x="3390900" y="3040063"/>
          <p14:tracePt t="34182" x="3486150" y="3040063"/>
          <p14:tracePt t="34199" x="3540125" y="3048000"/>
          <p14:tracePt t="34215" x="3635375" y="3063875"/>
          <p14:tracePt t="34232" x="3684588" y="3063875"/>
          <p14:tracePt t="34249" x="3787775" y="3067050"/>
          <p14:tracePt t="34265" x="3840163" y="3067050"/>
          <p14:tracePt t="34282" x="3962400" y="3067050"/>
          <p14:tracePt t="34299" x="4035425" y="3078163"/>
          <p14:tracePt t="34315" x="4106863" y="3086100"/>
          <p14:tracePt t="34332" x="4229100" y="3094038"/>
          <p14:tracePt t="34349" x="4283075" y="3101975"/>
          <p14:tracePt t="34365" x="4384675" y="3101975"/>
          <p14:tracePt t="34382" x="4435475" y="3108325"/>
          <p14:tracePt t="34399" x="4530725" y="3108325"/>
          <p14:tracePt t="34415" x="4568825" y="3108325"/>
          <p14:tracePt t="34432" x="4645025" y="3108325"/>
          <p14:tracePt t="34449" x="4675188" y="3108325"/>
          <p14:tracePt t="34465" x="4721225" y="3108325"/>
          <p14:tracePt t="34482" x="4735513" y="3108325"/>
          <p14:tracePt t="34499" x="4781550" y="3108325"/>
          <p14:tracePt t="34515" x="4811713" y="3108325"/>
          <p14:tracePt t="34532" x="4857750" y="3108325"/>
          <p14:tracePt t="34549" x="4873625" y="3113088"/>
          <p14:tracePt t="34565" x="4906963" y="3113088"/>
          <p14:tracePt t="34582" x="4922838" y="3113088"/>
          <p14:tracePt t="34599" x="4956175" y="3105150"/>
          <p14:tracePt t="34615" x="4979988" y="3101975"/>
          <p14:tracePt t="34632" x="5037138" y="3086100"/>
          <p14:tracePt t="34649" x="5078413" y="3082925"/>
          <p14:tracePt t="34665" x="5165725" y="3067050"/>
          <p14:tracePt t="34682" x="5208588" y="3059113"/>
          <p14:tracePt t="34699" x="5292725" y="3044825"/>
          <p14:tracePt t="34715" x="5326063" y="3036888"/>
          <p14:tracePt t="34732" x="5372100" y="3032125"/>
          <p14:tracePt t="34749" x="5394325" y="3032125"/>
          <p14:tracePt t="34765" x="5410200" y="3025775"/>
          <p14:tracePt t="34782" x="5445125" y="3025775"/>
          <p14:tracePt t="34799" x="5459413" y="3025775"/>
          <p14:tracePt t="34815" x="5478463" y="3025775"/>
          <p14:tracePt t="34832" x="5489575" y="3025775"/>
          <p14:tracePt t="34849" x="5508625" y="3025775"/>
          <p14:tracePt t="34865" x="5521325" y="3025775"/>
          <p14:tracePt t="34882" x="5540375" y="3025775"/>
          <p14:tracePt t="34899" x="5546725" y="3028950"/>
          <p14:tracePt t="34915" x="5578475" y="3040063"/>
          <p14:tracePt t="34932" x="5592763" y="3044825"/>
          <p14:tracePt t="34949" x="5627688" y="3044825"/>
          <p14:tracePt t="34965" x="5641975" y="3044825"/>
          <p14:tracePt t="34982" x="5673725" y="3044825"/>
          <p14:tracePt t="34999" x="5684838" y="3044825"/>
          <p14:tracePt t="35015" x="5703888" y="3044825"/>
          <p14:tracePt t="35032" x="5715000" y="3048000"/>
          <p14:tracePt t="35049" x="5734050" y="3048000"/>
          <p14:tracePt t="35065" x="5741988" y="3048000"/>
          <p14:tracePt t="35082" x="5764213" y="3055938"/>
          <p14:tracePt t="35099" x="5772150" y="3059113"/>
          <p14:tracePt t="35115" x="5799138" y="3059113"/>
          <p14:tracePt t="35132" x="5810250" y="3059113"/>
          <p14:tracePt t="35149" x="5829300" y="3059113"/>
          <p14:tracePt t="35165" x="5832475" y="3059113"/>
          <p14:tracePt t="35182" x="5851525" y="3059113"/>
          <p14:tracePt t="35199" x="5864225" y="3059113"/>
          <p14:tracePt t="35215" x="5870575" y="3059113"/>
          <p14:tracePt t="35232" x="5897563" y="3059113"/>
          <p14:tracePt t="35249" x="5913438" y="3059113"/>
          <p14:tracePt t="35265" x="5946775" y="3059113"/>
          <p14:tracePt t="35282" x="5954713" y="3059113"/>
          <p14:tracePt t="35299" x="5970588" y="3059113"/>
          <p14:tracePt t="35315" x="5973763" y="3059113"/>
          <p14:tracePt t="35332" x="5984875" y="3059113"/>
          <p14:tracePt t="35349" x="5989638" y="3059113"/>
          <p14:tracePt t="35365" x="6008688" y="3059113"/>
          <p14:tracePt t="35382" x="6016625" y="3059113"/>
          <p14:tracePt t="35399" x="6038850" y="3059113"/>
          <p14:tracePt t="35415" x="6054725" y="3059113"/>
          <p14:tracePt t="35432" x="6080125" y="3059113"/>
          <p14:tracePt t="35449" x="6096000" y="3059113"/>
          <p14:tracePt t="35465" x="6126163" y="3059113"/>
          <p14:tracePt t="35482" x="6145213" y="3059113"/>
          <p14:tracePt t="35499" x="6183313" y="3059113"/>
          <p14:tracePt t="35515" x="6199188" y="3059113"/>
          <p14:tracePt t="35532" x="6245225" y="3059113"/>
          <p14:tracePt t="35549" x="6267450" y="3059113"/>
          <p14:tracePt t="35565" x="6302375" y="3059113"/>
          <p14:tracePt t="35582" x="6308725" y="3059113"/>
          <p14:tracePt t="35599" x="6332538" y="3048000"/>
          <p14:tracePt t="35615" x="6340475" y="3044825"/>
          <p14:tracePt t="35632" x="6354763" y="3036888"/>
          <p14:tracePt t="35649" x="6359525" y="3032125"/>
          <p14:tracePt t="35665" x="6365875" y="3028950"/>
          <p14:tracePt t="35682" x="6373813" y="3025775"/>
          <p14:tracePt t="35715" x="6373813" y="3021013"/>
          <p14:tracePt t="35732" x="6378575" y="3017838"/>
          <p14:tracePt t="35749" x="6381750" y="3006725"/>
          <p14:tracePt t="35765" x="6384925" y="3001963"/>
          <p14:tracePt t="35782" x="6389688" y="2994025"/>
          <p14:tracePt t="35799" x="6389688" y="2987675"/>
          <p14:tracePt t="35815" x="6389688" y="2963863"/>
          <p14:tracePt t="35832" x="6384925" y="2955925"/>
          <p14:tracePt t="35849" x="6373813" y="2933700"/>
          <p14:tracePt t="35865" x="6359525" y="2922588"/>
          <p14:tracePt t="35882" x="6327775" y="2911475"/>
          <p14:tracePt t="35899" x="6313488" y="2898775"/>
          <p14:tracePt t="35915" x="6278563" y="2887663"/>
          <p14:tracePt t="35932" x="6267450" y="2884488"/>
          <p14:tracePt t="35949" x="6251575" y="2873375"/>
          <p14:tracePt t="35965" x="6248400" y="2868613"/>
          <p14:tracePt t="35982" x="6237288" y="2860675"/>
          <p14:tracePt t="35999" x="6232525" y="2857500"/>
          <p14:tracePt t="36015" x="6218238" y="2854325"/>
          <p14:tracePt t="36032" x="6207125" y="2846388"/>
          <p14:tracePt t="36049" x="6188075" y="2841625"/>
          <p14:tracePt t="36065" x="6172200" y="2841625"/>
          <p14:tracePt t="36082" x="6137275" y="2835275"/>
          <p14:tracePt t="36099" x="6122988" y="2830513"/>
          <p14:tracePt t="36115" x="6103938" y="2830513"/>
          <p14:tracePt t="36132" x="6065838" y="2830513"/>
          <p14:tracePt t="36149" x="6042025" y="2830513"/>
          <p14:tracePt t="36165" x="5989638" y="2822575"/>
          <p14:tracePt t="36182" x="5959475" y="2822575"/>
          <p14:tracePt t="36199" x="5905500" y="2822575"/>
          <p14:tracePt t="36215" x="5886450" y="2822575"/>
          <p14:tracePt t="36232" x="5856288" y="2822575"/>
          <p14:tracePt t="36249" x="5840413" y="2822575"/>
          <p14:tracePt t="36265" x="5807075" y="2822575"/>
          <p14:tracePt t="36282" x="5791200" y="2819400"/>
          <p14:tracePt t="36299" x="5764213" y="2819400"/>
          <p14:tracePt t="36315" x="5749925" y="2819400"/>
          <p14:tracePt t="36332" x="5726113" y="2819400"/>
          <p14:tracePt t="36349" x="5718175" y="2819400"/>
          <p14:tracePt t="36365" x="5699125" y="2819400"/>
          <p14:tracePt t="36382" x="5688013" y="2827338"/>
          <p14:tracePt t="36399" x="5668963" y="2827338"/>
          <p14:tracePt t="36415" x="5657850" y="2827338"/>
          <p14:tracePt t="36432" x="5638800" y="2827338"/>
          <p14:tracePt t="36449" x="5635625" y="2830513"/>
          <p14:tracePt t="36465" x="5616575" y="2838450"/>
          <p14:tracePt t="36482" x="5603875" y="2846388"/>
          <p14:tracePt t="36499" x="5581650" y="2854325"/>
          <p14:tracePt t="36515" x="5573713" y="2860675"/>
          <p14:tracePt t="36532" x="5562600" y="2865438"/>
          <p14:tracePt t="36549" x="5559425" y="2865438"/>
          <p14:tracePt t="36565" x="5554663" y="2865438"/>
          <p14:tracePt t="36582" x="5551488" y="2868613"/>
          <p14:tracePt t="36599" x="5546725" y="2868613"/>
          <p14:tracePt t="36615" x="5540375" y="2868613"/>
          <p14:tracePt t="36632" x="5532438" y="2868613"/>
          <p14:tracePt t="36649" x="5524500" y="2876550"/>
          <p14:tracePt t="36665" x="5521325" y="2879725"/>
          <p14:tracePt t="36682" x="5516563" y="2892425"/>
          <p14:tracePt t="36715" x="5513388" y="2895600"/>
          <p14:tracePt t="36732" x="5513388" y="2898775"/>
          <p14:tracePt t="36826" x="5513388" y="2903538"/>
          <p14:tracePt t="36836" x="5513388" y="2906713"/>
          <p14:tracePt t="36859" x="5513388" y="2911475"/>
          <p14:tracePt t="36870" x="5513388" y="2917825"/>
          <p14:tracePt t="36882" x="5513388" y="2922588"/>
          <p14:tracePt t="36893" x="5513388" y="2925763"/>
          <p14:tracePt t="36904" x="5513388" y="2930525"/>
          <p14:tracePt t="36915" x="5513388" y="2933700"/>
          <p14:tracePt t="36932" x="5513388" y="2936875"/>
          <p14:tracePt t="36949" x="5513388" y="2944813"/>
          <p14:tracePt t="36965" x="5516563" y="2952750"/>
          <p14:tracePt t="36982" x="5516563" y="2955925"/>
          <p14:tracePt t="36999" x="5516563" y="2960688"/>
          <p14:tracePt t="37017" x="5516563" y="2963863"/>
          <p14:tracePt t="37032" x="5521325" y="2968625"/>
          <p14:tracePt t="37049" x="5524500" y="2971800"/>
          <p14:tracePt t="37065" x="5540375" y="2982913"/>
          <p14:tracePt t="37082" x="5551488" y="2987675"/>
          <p14:tracePt t="37099" x="5570538" y="2998788"/>
          <p14:tracePt t="37115" x="5581650" y="3001963"/>
          <p14:tracePt t="37132" x="5616575" y="3013075"/>
          <p14:tracePt t="37149" x="5630863" y="3021013"/>
          <p14:tracePt t="37165" x="5657850" y="3028950"/>
          <p14:tracePt t="37182" x="5676900" y="3036888"/>
          <p14:tracePt t="37199" x="5707063" y="3048000"/>
          <p14:tracePt t="37215" x="5726113" y="3048000"/>
          <p14:tracePt t="37232" x="5756275" y="3048000"/>
          <p14:tracePt t="37249" x="5775325" y="3051175"/>
          <p14:tracePt t="37265" x="5799138" y="3051175"/>
          <p14:tracePt t="37282" x="5818188" y="3051175"/>
          <p14:tracePt t="37299" x="5848350" y="3051175"/>
          <p14:tracePt t="37315" x="5867400" y="3051175"/>
          <p14:tracePt t="37332" x="5905500" y="3059113"/>
          <p14:tracePt t="37349" x="5927725" y="3059113"/>
          <p14:tracePt t="37365" x="5981700" y="3059113"/>
          <p14:tracePt t="37382" x="6011863" y="3059113"/>
          <p14:tracePt t="37399" x="6065838" y="3059113"/>
          <p14:tracePt t="37420" x="6088063" y="3055938"/>
          <p14:tracePt t="37432" x="6122988" y="3044825"/>
          <p14:tracePt t="37449" x="6134100" y="3040063"/>
          <p14:tracePt t="37465" x="6145213" y="3036888"/>
          <p14:tracePt t="37466" x="6149975" y="3028950"/>
          <p14:tracePt t="37482" x="6153150" y="3025775"/>
          <p14:tracePt t="37499" x="6156325" y="3021013"/>
          <p14:tracePt t="37515" x="6164263" y="3013075"/>
          <p14:tracePt t="37532" x="6172200" y="3009900"/>
          <p14:tracePt t="37549" x="6180138" y="2998788"/>
          <p14:tracePt t="37565" x="6183313" y="2994025"/>
          <p14:tracePt t="37582" x="6191250" y="2987675"/>
          <p14:tracePt t="37599" x="6194425" y="2982913"/>
          <p14:tracePt t="37615" x="6207125" y="2974975"/>
          <p14:tracePt t="37632" x="6210300" y="2971800"/>
          <p14:tracePt t="37649" x="6218238" y="2960688"/>
          <p14:tracePt t="37665" x="6221413" y="2955925"/>
          <p14:tracePt t="37682" x="6229350" y="2949575"/>
          <p14:tracePt t="37699" x="6237288" y="2944813"/>
          <p14:tracePt t="37715" x="6245225" y="2933700"/>
          <p14:tracePt t="37732" x="6245225" y="2930525"/>
          <p14:tracePt t="37749" x="6248400" y="2922588"/>
          <p14:tracePt t="37765" x="6248400" y="2917825"/>
          <p14:tracePt t="37782" x="6248400" y="2914650"/>
          <p14:tracePt t="37816" x="6248400" y="2911475"/>
          <p14:tracePt t="37832" x="6248400" y="2903538"/>
          <p14:tracePt t="37849" x="6240463" y="2895600"/>
          <p14:tracePt t="37865" x="6232525" y="2892425"/>
          <p14:tracePt t="37882" x="6226175" y="2884488"/>
          <p14:tracePt t="37899" x="6221413" y="2879725"/>
          <p14:tracePt t="37915" x="6218238" y="2873375"/>
          <p14:tracePt t="37932" x="6199188" y="2865438"/>
          <p14:tracePt t="37949" x="6180138" y="2857500"/>
          <p14:tracePt t="37965" x="6153150" y="2849563"/>
          <p14:tracePt t="37982" x="6137275" y="2841625"/>
          <p14:tracePt t="37999" x="6103938" y="2830513"/>
          <p14:tracePt t="38015" x="6080125" y="2827338"/>
          <p14:tracePt t="38032" x="6035675" y="2816225"/>
          <p14:tracePt t="38049" x="6000750" y="2808288"/>
          <p14:tracePt t="38065" x="5935663" y="2800350"/>
          <p14:tracePt t="38082" x="5905500" y="2800350"/>
          <p14:tracePt t="38099" x="5848350" y="2800350"/>
          <p14:tracePt t="38115" x="5826125" y="2803525"/>
          <p14:tracePt t="38132" x="5788025" y="2808288"/>
          <p14:tracePt t="38149" x="5772150" y="2808288"/>
          <p14:tracePt t="38165" x="5730875" y="2808288"/>
          <p14:tracePt t="38182" x="5715000" y="2816225"/>
          <p14:tracePt t="38199" x="5680075" y="2819400"/>
          <p14:tracePt t="38215" x="5673725" y="2822575"/>
          <p14:tracePt t="38232" x="5641975" y="2835275"/>
          <p14:tracePt t="38249" x="5627688" y="2841625"/>
          <p14:tracePt t="38265" x="5608638" y="2849563"/>
          <p14:tracePt t="38282" x="5600700" y="2857500"/>
          <p14:tracePt t="38299" x="5592763" y="2865438"/>
          <p14:tracePt t="38315" x="5589588" y="2868613"/>
          <p14:tracePt t="38332" x="5581650" y="2876550"/>
          <p14:tracePt t="38349" x="5578475" y="2879725"/>
          <p14:tracePt t="38365" x="5570538" y="2887663"/>
          <p14:tracePt t="38382" x="5562600" y="2895600"/>
          <p14:tracePt t="38399" x="5559425" y="2898775"/>
          <p14:tracePt t="38415" x="5554663" y="2914650"/>
          <p14:tracePt t="38432" x="5554663" y="2922588"/>
          <p14:tracePt t="38449" x="5551488" y="2936875"/>
          <p14:tracePt t="38465" x="5551488" y="2941638"/>
          <p14:tracePt t="38467" x="5551488" y="2944813"/>
          <p14:tracePt t="38547" x="5551488" y="2949575"/>
          <p14:tracePt t="38557" x="5551488" y="2955925"/>
          <p14:tracePt t="38569" x="5551488" y="2960688"/>
          <p14:tracePt t="38582" x="5551488" y="2963863"/>
          <p14:tracePt t="38599" x="5551488" y="2968625"/>
          <p14:tracePt t="38615" x="5551488" y="2974975"/>
          <p14:tracePt t="38632" x="5551488" y="2979738"/>
          <p14:tracePt t="38649" x="5551488" y="2982913"/>
          <p14:tracePt t="52879" x="5543550" y="2998788"/>
          <p14:tracePt t="52891" x="5540375" y="3009900"/>
          <p14:tracePt t="52902" x="5540375" y="3021013"/>
          <p14:tracePt t="52915" x="5535613" y="3028950"/>
          <p14:tracePt t="52932" x="5535613" y="3040063"/>
          <p14:tracePt t="52948" x="5535613" y="3048000"/>
          <p14:tracePt t="52982" x="5535613" y="3051175"/>
          <p14:tracePt t="52998" x="5527675" y="3059113"/>
          <p14:tracePt t="53015" x="5524500" y="3067050"/>
          <p14:tracePt t="53032" x="5521325" y="3070225"/>
          <p14:tracePt t="53048" x="5516563" y="3078163"/>
          <p14:tracePt t="53065" x="5516563" y="3082925"/>
          <p14:tracePt t="53098" x="5516563" y="3086100"/>
          <p14:tracePt t="53115" x="5513388" y="3097213"/>
          <p14:tracePt t="53132" x="5513388" y="3101975"/>
          <p14:tracePt t="53148" x="5505450" y="3108325"/>
          <p14:tracePt t="53165" x="5497513" y="3113088"/>
          <p14:tracePt t="53182" x="5494338" y="3116263"/>
          <p14:tracePt t="53198" x="5489575" y="3124200"/>
          <p14:tracePt t="53734" x="5486400" y="3124200"/>
          <p14:tracePt t="53745" x="5483225" y="3127375"/>
          <p14:tracePt t="53779" x="5478463" y="3127375"/>
          <p14:tracePt t="54353" x="5475288" y="3132138"/>
          <p14:tracePt t="54364" x="5467350" y="3132138"/>
          <p14:tracePt t="54375" x="5464175" y="3135313"/>
          <p14:tracePt t="54623" x="5459413" y="3140075"/>
          <p14:tracePt t="54634" x="5456238" y="3143250"/>
          <p14:tracePt t="54665" x="5448300" y="3146425"/>
          <p14:tracePt t="54682" x="5440363" y="3146425"/>
          <p14:tracePt t="54698" x="5432425" y="3154363"/>
          <p14:tracePt t="54715" x="5421313" y="3159125"/>
          <p14:tracePt t="54732" x="5410200" y="3162300"/>
          <p14:tracePt t="54748" x="5372100" y="3170238"/>
          <p14:tracePt t="54765" x="5345113" y="3173413"/>
          <p14:tracePt t="54782" x="5299075" y="3184525"/>
          <p14:tracePt t="54798" x="5265738" y="3192463"/>
          <p14:tracePt t="54815" x="5181600" y="3208338"/>
          <p14:tracePt t="54832" x="5140325" y="3216275"/>
          <p14:tracePt t="54848" x="5013325" y="3230563"/>
          <p14:tracePt t="54865" x="4953000" y="3238500"/>
          <p14:tracePt t="54882" x="4838700" y="3254375"/>
          <p14:tracePt t="54898" x="4784725" y="3260725"/>
          <p14:tracePt t="54915" x="4651375" y="3268663"/>
          <p14:tracePt t="54932" x="4572000" y="3268663"/>
          <p14:tracePt t="54948" x="4408488" y="3265488"/>
          <p14:tracePt t="54965" x="4346575" y="3257550"/>
          <p14:tracePt t="54982" x="4183063" y="3257550"/>
          <p14:tracePt t="54998" x="4111625" y="3249613"/>
          <p14:tracePt t="55015" x="4041775" y="3249613"/>
          <p14:tracePt t="55032" x="3897313" y="3249613"/>
          <p14:tracePt t="55048" x="3836988" y="3249613"/>
          <p14:tracePt t="55065" x="3722688" y="3238500"/>
          <p14:tracePt t="55082" x="3654425" y="3230563"/>
          <p14:tracePt t="55098" x="3535363" y="3216275"/>
          <p14:tracePt t="55115" x="3486150" y="3208338"/>
          <p14:tracePt t="55132" x="3409950" y="3203575"/>
          <p14:tracePt t="55148" x="3368675" y="3197225"/>
          <p14:tracePt t="55165" x="3279775" y="3181350"/>
          <p14:tracePt t="55182" x="3238500" y="3173413"/>
          <p14:tracePt t="55198" x="3154363" y="3165475"/>
          <p14:tracePt t="55215" x="3113088" y="3159125"/>
          <p14:tracePt t="55232" x="3067050" y="3154363"/>
          <p14:tracePt t="55248" x="3048000" y="3146425"/>
          <p14:tracePt t="55265" x="3017838" y="3146425"/>
          <p14:tracePt t="55282" x="3001963" y="3146425"/>
          <p14:tracePt t="55298" x="2955925" y="3143250"/>
          <p14:tracePt t="55315" x="2933700" y="3143250"/>
          <p14:tracePt t="55332" x="2892425" y="3143250"/>
          <p14:tracePt t="55348" x="2876550" y="3151188"/>
          <p14:tracePt t="55365" x="2841625" y="3154363"/>
          <p14:tracePt t="55382" x="2827338" y="3162300"/>
          <p14:tracePt t="55398" x="2792413" y="3173413"/>
          <p14:tracePt t="55415" x="2770188" y="3178175"/>
          <p14:tracePt t="55432" x="2735263" y="3184525"/>
          <p14:tracePt t="55448" x="2724150" y="3189288"/>
          <p14:tracePt t="55465" x="2716213" y="3192463"/>
          <p14:tracePt t="55467" x="2705100" y="3200400"/>
          <p14:tracePt t="55482" x="2693988" y="3203575"/>
          <p14:tracePt t="55498" x="2682875" y="3211513"/>
          <p14:tracePt t="55515" x="2663825" y="3219450"/>
          <p14:tracePt t="55532" x="2651125" y="3230563"/>
          <p14:tracePt t="55548" x="2636838" y="3241675"/>
          <p14:tracePt t="55565" x="2632075" y="3246438"/>
          <p14:tracePt t="55613" x="2632075" y="3249613"/>
          <p14:tracePt t="55624" x="2628900" y="3254375"/>
          <p14:tracePt t="55635" x="2628900" y="3257550"/>
          <p14:tracePt t="55648" x="2628900" y="3260725"/>
          <p14:tracePt t="55665" x="2628900" y="3265488"/>
          <p14:tracePt t="55682" x="2628900" y="3276600"/>
          <p14:tracePt t="55715" x="2636838" y="3276600"/>
          <p14:tracePt t="55732" x="2644775" y="3276600"/>
          <p14:tracePt t="55748" x="2651125" y="3276600"/>
          <p14:tracePt t="55765" x="2655888" y="3276600"/>
          <p14:tracePt t="55782" x="2663825" y="3276600"/>
          <p14:tracePt t="55798" x="2667000" y="3276600"/>
          <p14:tracePt t="55815" x="2682875" y="3276600"/>
          <p14:tracePt t="55832" x="2689225" y="3276600"/>
          <p14:tracePt t="55848" x="2713038" y="3276600"/>
          <p14:tracePt t="55865" x="2716213" y="3276600"/>
          <p14:tracePt t="55882" x="2727325" y="3276600"/>
          <p14:tracePt t="55898" x="2740025" y="3276600"/>
          <p14:tracePt t="55915" x="2746375" y="3276600"/>
          <p14:tracePt t="55932" x="2770188" y="3276600"/>
          <p14:tracePt t="55948" x="2778125" y="3276600"/>
          <p14:tracePt t="55965" x="2811463" y="3276600"/>
          <p14:tracePt t="55982" x="2835275" y="3276600"/>
          <p14:tracePt t="55998" x="2865438" y="3276600"/>
          <p14:tracePt t="56015" x="2879725" y="3276600"/>
          <p14:tracePt t="56032" x="2914650" y="3276600"/>
          <p14:tracePt t="56048" x="2930525" y="3276600"/>
          <p14:tracePt t="56065" x="2963863" y="3276600"/>
          <p14:tracePt t="56081" x="2979738" y="3276600"/>
          <p14:tracePt t="56098" x="3013075" y="3276600"/>
          <p14:tracePt t="56115" x="3028950" y="3276600"/>
          <p14:tracePt t="56132" x="3048000" y="3276600"/>
          <p14:tracePt t="56148" x="3059113" y="3276600"/>
          <p14:tracePt t="56165" x="3078163" y="3276600"/>
          <p14:tracePt t="56182" x="3086100" y="3276600"/>
          <p14:tracePt t="56198" x="3097213" y="3276600"/>
          <p14:tracePt t="56215" x="3101975" y="3276600"/>
          <p14:tracePt t="56232" x="3108325" y="3276600"/>
          <p14:tracePt t="56248" x="3113088" y="3276600"/>
          <p14:tracePt t="56265" x="3121025" y="3276600"/>
          <p14:tracePt t="56282" x="3124200" y="3276600"/>
          <p14:tracePt t="56298" x="3135313" y="3276600"/>
          <p14:tracePt t="56315" x="3140075" y="3276600"/>
          <p14:tracePt t="56332" x="3159125" y="3279775"/>
          <p14:tracePt t="56348" x="3165475" y="3279775"/>
          <p14:tracePt t="56365" x="3178175" y="3279775"/>
          <p14:tracePt t="56382" x="3197225" y="3279775"/>
          <p14:tracePt t="56398" x="3208338" y="3284538"/>
          <p14:tracePt t="56415" x="3216275" y="3292475"/>
          <p14:tracePt t="56432" x="3219450" y="3292475"/>
          <p14:tracePt t="56448" x="3230563" y="3295650"/>
          <p14:tracePt t="56465" x="3238500" y="3298825"/>
          <p14:tracePt t="56482" x="3246438" y="3298825"/>
          <p14:tracePt t="56498" x="3254375" y="3303588"/>
          <p14:tracePt t="56532" x="3257550" y="3303588"/>
          <p14:tracePt t="56806" x="3260725" y="3306763"/>
          <p14:tracePt t="56808" x="3265488" y="3311525"/>
          <p14:tracePt t="56831" x="3273425" y="3311525"/>
          <p14:tracePt t="56848" x="3276600" y="3314700"/>
          <p14:tracePt t="56865" x="3287713" y="3325813"/>
          <p14:tracePt t="56882" x="3292475" y="3325813"/>
          <p14:tracePt t="56898" x="3298825" y="3325813"/>
          <p14:tracePt t="56915" x="3303588" y="3325813"/>
          <p14:tracePt t="57087" x="3306763" y="3325813"/>
          <p14:tracePt t="57089" x="3311525" y="3325813"/>
          <p14:tracePt t="57099" x="3322638" y="3325813"/>
          <p14:tracePt t="57115" x="3325813" y="3325813"/>
          <p14:tracePt t="57132" x="3333750" y="3325813"/>
          <p14:tracePt t="57148" x="3336925" y="3325813"/>
          <p14:tracePt t="57165" x="3349625" y="3325813"/>
          <p14:tracePt t="57182" x="3352800" y="3325813"/>
          <p14:tracePt t="57198" x="3360738" y="3317875"/>
          <p14:tracePt t="57215" x="3363913" y="3317875"/>
          <p14:tracePt t="57232" x="3371850" y="3317875"/>
          <p14:tracePt t="57248" x="3375025" y="3314700"/>
          <p14:tracePt t="57265" x="3382963" y="3314700"/>
          <p14:tracePt t="57282" x="3390900" y="3314700"/>
          <p14:tracePt t="57298" x="3394075" y="3314700"/>
          <p14:tracePt t="57315" x="3402013" y="3314700"/>
          <p14:tracePt t="57332" x="3413125" y="3314700"/>
          <p14:tracePt t="57348" x="3444875" y="3317875"/>
          <p14:tracePt t="57365" x="3463925" y="3317875"/>
          <p14:tracePt t="57382" x="3508375" y="3330575"/>
          <p14:tracePt t="57398" x="3540125" y="3330575"/>
          <p14:tracePt t="57415" x="3584575" y="3330575"/>
          <p14:tracePt t="57431" x="3608388" y="3330575"/>
          <p14:tracePt t="57448" x="3641725" y="3330575"/>
          <p14:tracePt t="57465" x="3657600" y="3330575"/>
          <p14:tracePt t="57482" x="3695700" y="3333750"/>
          <p14:tracePt t="57498" x="3706813" y="3333750"/>
          <p14:tracePt t="57515" x="3725863" y="3333750"/>
          <p14:tracePt t="57532" x="3736975" y="3333750"/>
          <p14:tracePt t="57548" x="3744913" y="3333750"/>
          <p14:tracePt t="57565" x="3749675" y="3333750"/>
          <p14:tracePt t="57582" x="3756025" y="3333750"/>
          <p14:tracePt t="57598" x="3760788" y="3333750"/>
          <p14:tracePt t="57615" x="3771900" y="3333750"/>
          <p14:tracePt t="57632" x="3775075" y="3333750"/>
          <p14:tracePt t="57648" x="3790950" y="3336925"/>
          <p14:tracePt t="57665" x="3798888" y="3336925"/>
          <p14:tracePt t="57682" x="3802063" y="3336925"/>
          <p14:tracePt t="57698" x="3821113" y="3341688"/>
          <p14:tracePt t="57715" x="3832225" y="3344863"/>
          <p14:tracePt t="57732" x="3851275" y="3352800"/>
          <p14:tracePt t="57748" x="3863975" y="3352800"/>
          <p14:tracePt t="57765" x="3883025" y="3355975"/>
          <p14:tracePt t="57782" x="3894138" y="3360738"/>
          <p14:tracePt t="57799" x="3913188" y="3368675"/>
          <p14:tracePt t="57815" x="3924300" y="3371850"/>
          <p14:tracePt t="57832" x="3943350" y="3375025"/>
          <p14:tracePt t="57848" x="3954463" y="3375025"/>
          <p14:tracePt t="57865" x="3973513" y="3375025"/>
          <p14:tracePt t="57882" x="3981450" y="3375025"/>
          <p14:tracePt t="57898" x="3997325" y="3375025"/>
          <p14:tracePt t="57915" x="4000500" y="3375025"/>
          <p14:tracePt t="57931" x="4011613" y="3375025"/>
          <p14:tracePt t="57948" x="4016375" y="3375025"/>
          <p14:tracePt t="57965" x="4022725" y="3375025"/>
          <p14:tracePt t="57982" x="4027488" y="3375025"/>
          <p14:tracePt t="57998" x="4035425" y="3375025"/>
          <p14:tracePt t="58015" x="4041775" y="3375025"/>
          <p14:tracePt t="58032" x="4049713" y="3375025"/>
          <p14:tracePt t="58048" x="4054475" y="3375025"/>
          <p14:tracePt t="58065" x="4060825" y="3375025"/>
          <p14:tracePt t="58082" x="4065588" y="3375025"/>
          <p14:tracePt t="58098" x="4076700" y="3375025"/>
          <p14:tracePt t="58115" x="4079875" y="3375025"/>
          <p14:tracePt t="58132" x="4087813" y="3375025"/>
          <p14:tracePt t="58148" x="4092575" y="3375025"/>
          <p14:tracePt t="58165" x="4095750" y="3375025"/>
          <p14:tracePt t="58182" x="4111625" y="3375025"/>
          <p14:tracePt t="58198" x="4114800" y="3375025"/>
          <p14:tracePt t="58215" x="4130675" y="3375025"/>
          <p14:tracePt t="58232" x="4133850" y="3375025"/>
          <p14:tracePt t="58248" x="4141788" y="3375025"/>
          <p14:tracePt t="58265" x="4144963" y="3375025"/>
          <p14:tracePt t="58282" x="4152900" y="3375025"/>
          <p14:tracePt t="58298" x="4160838" y="3375025"/>
          <p14:tracePt t="58315" x="4168775" y="3375025"/>
          <p14:tracePt t="58332" x="4171950" y="3375025"/>
          <p14:tracePt t="58348" x="4179888" y="3375025"/>
          <p14:tracePt t="58365" x="4183063" y="3375025"/>
          <p14:tracePt t="58381" x="4202113" y="3375025"/>
          <p14:tracePt t="58398" x="4213225" y="3371850"/>
          <p14:tracePt t="58415" x="4232275" y="3371850"/>
          <p14:tracePt t="58431" x="4244975" y="3371850"/>
          <p14:tracePt t="58448" x="4264025" y="3371850"/>
          <p14:tracePt t="58465" x="4270375" y="3371850"/>
          <p14:tracePt t="58482" x="4294188" y="3371850"/>
          <p14:tracePt t="58498" x="4302125" y="3371850"/>
          <p14:tracePt t="58515" x="4327525" y="3371850"/>
          <p14:tracePt t="58531" x="4335463" y="3371850"/>
          <p14:tracePt t="58548" x="4359275" y="3371850"/>
          <p14:tracePt t="58565" x="4365625" y="3371850"/>
          <p14:tracePt t="58582" x="4384675" y="3371850"/>
          <p14:tracePt t="58598" x="4397375" y="3371850"/>
          <p14:tracePt t="58615" x="4411663" y="3371850"/>
          <p14:tracePt t="58632" x="4446588" y="3371850"/>
          <p14:tracePt t="58648" x="4468813" y="3371850"/>
          <p14:tracePt t="58665" x="4514850" y="3371850"/>
          <p14:tracePt t="58682" x="4537075" y="3371850"/>
          <p14:tracePt t="58698" x="4575175" y="3371850"/>
          <p14:tracePt t="58715" x="4591050" y="3371850"/>
          <p14:tracePt t="58732" x="4637088" y="3371850"/>
          <p14:tracePt t="58748" x="4659313" y="3371850"/>
          <p14:tracePt t="58765" x="4705350" y="3371850"/>
          <p14:tracePt t="58782" x="4727575" y="3371850"/>
          <p14:tracePt t="58798" x="4765675" y="3371850"/>
          <p14:tracePt t="58815" x="4784725" y="3371850"/>
          <p14:tracePt t="58832" x="4816475" y="3371850"/>
          <p14:tracePt t="58848" x="4838700" y="3363913"/>
          <p14:tracePt t="58865" x="4884738" y="3363913"/>
          <p14:tracePt t="58881" x="4906963" y="3363913"/>
          <p14:tracePt t="58898" x="4953000" y="3363913"/>
          <p14:tracePt t="58915" x="4975225" y="3363913"/>
          <p14:tracePt t="58932" x="5029200" y="3363913"/>
          <p14:tracePt t="58948" x="5051425" y="3363913"/>
          <p14:tracePt t="58965" x="5097463" y="3363913"/>
          <p14:tracePt t="58982" x="5121275" y="3363913"/>
          <p14:tracePt t="58998" x="5192713" y="3363913"/>
          <p14:tracePt t="59015" x="5222875" y="3363913"/>
          <p14:tracePt t="59032" x="5307013" y="3363913"/>
          <p14:tracePt t="59048" x="5349875" y="3363913"/>
          <p14:tracePt t="59065" x="5380038" y="3363913"/>
          <p14:tracePt t="59081" x="5445125" y="3363913"/>
          <p14:tracePt t="59098" x="5475288" y="3368675"/>
          <p14:tracePt t="59115" x="5543550" y="3382963"/>
          <p14:tracePt t="59132" x="5573713" y="3387725"/>
          <p14:tracePt t="59149" x="5630863" y="3394075"/>
          <p14:tracePt t="59165" x="5654675" y="3398838"/>
          <p14:tracePt t="59182" x="5699125" y="3409950"/>
          <p14:tracePt t="59198" x="5718175" y="3409950"/>
          <p14:tracePt t="59215" x="5741988" y="3409950"/>
          <p14:tracePt t="59232" x="5753100" y="3409950"/>
          <p14:tracePt t="59248" x="5768975" y="3409950"/>
          <p14:tracePt t="59265" x="5772150" y="3409950"/>
          <p14:tracePt t="59382" x="5775325" y="3417888"/>
          <p14:tracePt t="59393" x="5780088" y="3417888"/>
          <p14:tracePt t="61497" x="5780088" y="3421063"/>
          <p14:tracePt t="61509" x="5780088" y="3425825"/>
          <p14:tracePt t="62858" x="5775325" y="3425825"/>
          <p14:tracePt t="62860" x="5761038" y="3429000"/>
          <p14:tracePt t="62882" x="5711825" y="3448050"/>
          <p14:tracePt t="62898" x="5695950" y="3451225"/>
          <p14:tracePt t="62915" x="5646738" y="3467100"/>
          <p14:tracePt t="62931" x="5611813" y="3478213"/>
          <p14:tracePt t="62948" x="5535613" y="3508375"/>
          <p14:tracePt t="62965" x="5489575" y="3521075"/>
          <p14:tracePt t="62981" x="5383213" y="3551238"/>
          <p14:tracePt t="62998" x="5330825" y="3565525"/>
          <p14:tracePt t="63015" x="5241925" y="3597275"/>
          <p14:tracePt t="63031" x="5200650" y="3611563"/>
          <p14:tracePt t="63048" x="5113338" y="3627438"/>
          <p14:tracePt t="63065" x="5059363" y="3641725"/>
          <p14:tracePt t="63081" x="5006975" y="3649663"/>
          <p14:tracePt t="63098" x="4911725" y="3665538"/>
          <p14:tracePt t="63115" x="4868863" y="3668713"/>
          <p14:tracePt t="63131" x="4784725" y="3684588"/>
          <p14:tracePt t="63148" x="4751388" y="3692525"/>
          <p14:tracePt t="63165" x="4667250" y="3706813"/>
          <p14:tracePt t="63181" x="4621213" y="3711575"/>
          <p14:tracePt t="63198" x="4537075" y="3725863"/>
          <p14:tracePt t="63215" x="4495800" y="3733800"/>
          <p14:tracePt t="63231" x="4419600" y="3741738"/>
          <p14:tracePt t="63248" x="4378325" y="3741738"/>
          <p14:tracePt t="63265" x="4297363" y="3741738"/>
          <p14:tracePt t="63282" x="4256088" y="3741738"/>
          <p14:tracePt t="63298" x="4171950" y="3741738"/>
          <p14:tracePt t="63315" x="4141788" y="3741738"/>
          <p14:tracePt t="63331" x="4057650" y="3741738"/>
          <p14:tracePt t="63348" x="4016375" y="3741738"/>
          <p14:tracePt t="63365" x="3935413" y="3741738"/>
          <p14:tracePt t="63381" x="3902075" y="3741738"/>
          <p14:tracePt t="63398" x="3844925" y="3733800"/>
          <p14:tracePt t="63415" x="3821113" y="3725863"/>
          <p14:tracePt t="63431" x="3775075" y="3714750"/>
          <p14:tracePt t="63448" x="3752850" y="3706813"/>
          <p14:tracePt t="63465" x="3703638" y="3695700"/>
          <p14:tracePt t="63481" x="3679825" y="3692525"/>
          <p14:tracePt t="63498" x="3646488" y="3679825"/>
          <p14:tracePt t="63515" x="3630613" y="3673475"/>
          <p14:tracePt t="63532" x="3597275" y="3660775"/>
          <p14:tracePt t="63548" x="3581400" y="3657600"/>
          <p14:tracePt t="63565" x="3562350" y="3649663"/>
          <p14:tracePt t="63581" x="3532188" y="3646488"/>
          <p14:tracePt t="63598" x="3513138" y="3641725"/>
          <p14:tracePt t="63615" x="3475038" y="3630613"/>
          <p14:tracePt t="63631" x="3455988" y="3622675"/>
          <p14:tracePt t="63648" x="3425825" y="3611563"/>
          <p14:tracePt t="63665" x="3413125" y="3608388"/>
          <p14:tracePt t="63681" x="3387725" y="3597275"/>
          <p14:tracePt t="63698" x="3368675" y="3589338"/>
          <p14:tracePt t="63715" x="3336925" y="3584575"/>
          <p14:tracePt t="63731" x="3317875" y="3581400"/>
          <p14:tracePt t="63748" x="3287713" y="3573463"/>
          <p14:tracePt t="63765" x="3276600" y="3573463"/>
          <p14:tracePt t="63781" x="3246438" y="3573463"/>
          <p14:tracePt t="63798" x="3219450" y="3570288"/>
          <p14:tracePt t="63815" x="3173413" y="3570288"/>
          <p14:tracePt t="63831" x="3151188" y="3570288"/>
          <p14:tracePt t="63848" x="3113088" y="3570288"/>
          <p14:tracePt t="63865" x="3097213" y="3562350"/>
          <p14:tracePt t="63882" x="3063875" y="3562350"/>
          <p14:tracePt t="63898" x="3048000" y="3562350"/>
          <p14:tracePt t="63915" x="3009900" y="3562350"/>
          <p14:tracePt t="63931" x="2987675" y="3562350"/>
          <p14:tracePt t="63948" x="2941638" y="3562350"/>
          <p14:tracePt t="63965" x="2922588" y="3565525"/>
          <p14:tracePt t="63982" x="2906713" y="3570288"/>
          <p14:tracePt t="63998" x="2879725" y="3573463"/>
          <p14:tracePt t="64015" x="2865438" y="3581400"/>
          <p14:tracePt t="64031" x="2830513" y="3584575"/>
          <p14:tracePt t="64048" x="2816225" y="3592513"/>
          <p14:tracePt t="64065" x="2781300" y="3592513"/>
          <p14:tracePt t="64081" x="2765425" y="3592513"/>
          <p14:tracePt t="64098" x="2743200" y="3597275"/>
          <p14:tracePt t="64115" x="2740025" y="3597275"/>
          <p14:tracePt t="64131" x="2727325" y="3597275"/>
          <p14:tracePt t="64148" x="2716213" y="3603625"/>
          <p14:tracePt t="64165" x="2697163" y="3603625"/>
          <p14:tracePt t="64182" x="2693988" y="3608388"/>
          <p14:tracePt t="64198" x="2682875" y="3608388"/>
          <p14:tracePt t="64215" x="2678113" y="3611563"/>
          <p14:tracePt t="64231" x="2670175" y="3611563"/>
          <p14:tracePt t="64248" x="2667000" y="3611563"/>
          <p14:tracePt t="64265" x="2659063" y="3616325"/>
          <p14:tracePt t="64281" x="2655888" y="3616325"/>
          <p14:tracePt t="64298" x="2644775" y="3616325"/>
          <p14:tracePt t="64315" x="2640013" y="3616325"/>
          <p14:tracePt t="64331" x="2632075" y="3616325"/>
          <p14:tracePt t="64348" x="2628900" y="3616325"/>
          <p14:tracePt t="64365" x="2617788" y="3616325"/>
          <p14:tracePt t="64478" x="2613025" y="3616325"/>
          <p14:tracePt t="65918" x="2613025" y="3619500"/>
          <p14:tracePt t="65919" x="2625725" y="3622675"/>
          <p14:tracePt t="65931" x="2644775" y="3635375"/>
          <p14:tracePt t="65948" x="2655888" y="3638550"/>
          <p14:tracePt t="65965" x="2674938" y="3646488"/>
          <p14:tracePt t="65981" x="2686050" y="3646488"/>
          <p14:tracePt t="65998" x="2705100" y="3649663"/>
          <p14:tracePt t="66015" x="2716213" y="3649663"/>
          <p14:tracePt t="66031" x="2735263" y="3649663"/>
          <p14:tracePt t="66048" x="2746375" y="3649663"/>
          <p14:tracePt t="66065" x="2765425" y="3649663"/>
          <p14:tracePt t="66081" x="2781300" y="3649663"/>
          <p14:tracePt t="66098" x="2800350" y="3641725"/>
          <p14:tracePt t="66115" x="2811463" y="3641725"/>
          <p14:tracePt t="66131" x="2830513" y="3646488"/>
          <p14:tracePt t="66148" x="2841625" y="3649663"/>
          <p14:tracePt t="66165" x="2868613" y="3660775"/>
          <p14:tracePt t="66181" x="2884488" y="3665538"/>
          <p14:tracePt t="66198" x="2911475" y="3665538"/>
          <p14:tracePt t="66215" x="2922588" y="3673475"/>
          <p14:tracePt t="66231" x="2933700" y="3673475"/>
          <p14:tracePt t="66248" x="2941638" y="3673475"/>
          <p14:tracePt t="66265" x="2944813" y="3673475"/>
          <p14:tracePt t="66281" x="2949575" y="3673475"/>
          <p14:tracePt t="66514" x="2952750" y="3673475"/>
          <p14:tracePt t="66516" x="2955925" y="3673475"/>
          <p14:tracePt t="66548" x="2987675" y="3676650"/>
          <p14:tracePt t="66565" x="2998788" y="3676650"/>
          <p14:tracePt t="66581" x="3028950" y="3679825"/>
          <p14:tracePt t="66598" x="3044825" y="3679825"/>
          <p14:tracePt t="66615" x="3078163" y="3679825"/>
          <p14:tracePt t="66631" x="3094038" y="3679825"/>
          <p14:tracePt t="66648" x="3121025" y="3679825"/>
          <p14:tracePt t="66665" x="3132138" y="3679825"/>
          <p14:tracePt t="66681" x="3140075" y="3679825"/>
          <p14:tracePt t="66698" x="3151188" y="3679825"/>
          <p14:tracePt t="66715" x="3154363" y="3679825"/>
          <p14:tracePt t="66731" x="3159125" y="3679825"/>
          <p14:tracePt t="66773" x="3159125" y="3676650"/>
          <p14:tracePt t="66784" x="3159125" y="3673475"/>
          <p14:tracePt t="66807" x="3162300" y="3673475"/>
          <p14:tracePt t="66818" x="3165475" y="3673475"/>
          <p14:tracePt t="66829" x="3170238" y="3673475"/>
          <p14:tracePt t="66841" x="3173413" y="3668713"/>
          <p14:tracePt t="66852" x="3178175" y="3668713"/>
          <p14:tracePt t="66865" x="3184525" y="3668713"/>
          <p14:tracePt t="66881" x="3189288" y="3668713"/>
          <p14:tracePt t="66898" x="3197225" y="3668713"/>
          <p14:tracePt t="66915" x="3200400" y="3668713"/>
          <p14:tracePt t="66931" x="3208338" y="3668713"/>
          <p14:tracePt t="66948" x="3216275" y="3668713"/>
          <p14:tracePt t="66965" x="3227388" y="3665538"/>
          <p14:tracePt t="66981" x="3238500" y="3665538"/>
          <p14:tracePt t="66998" x="3257550" y="3665538"/>
          <p14:tracePt t="67015" x="3265488" y="3665538"/>
          <p14:tracePt t="67031" x="3298825" y="3657600"/>
          <p14:tracePt t="67048" x="3314700" y="3657600"/>
          <p14:tracePt t="67065" x="3341688" y="3654425"/>
          <p14:tracePt t="67081" x="3352800" y="3654425"/>
          <p14:tracePt t="67098" x="3371850" y="3646488"/>
          <p14:tracePt t="67115" x="3382963" y="3646488"/>
          <p14:tracePt t="67132" x="3390900" y="3646488"/>
          <p14:tracePt t="67148" x="3409950" y="3646488"/>
          <p14:tracePt t="67165" x="3421063" y="3646488"/>
          <p14:tracePt t="67181" x="3440113" y="3646488"/>
          <p14:tracePt t="67198" x="3451225" y="3646488"/>
          <p14:tracePt t="67215" x="3478213" y="3646488"/>
          <p14:tracePt t="67231" x="3494088" y="3641725"/>
          <p14:tracePt t="67248" x="3524250" y="3641725"/>
          <p14:tracePt t="67265" x="3543300" y="3641725"/>
          <p14:tracePt t="67281" x="3573463" y="3641725"/>
          <p14:tracePt t="67298" x="3592513" y="3641725"/>
          <p14:tracePt t="67315" x="3622675" y="3641725"/>
          <p14:tracePt t="67331" x="3638550" y="3641725"/>
          <p14:tracePt t="67348" x="3673475" y="3641725"/>
          <p14:tracePt t="67365" x="3695700" y="3641725"/>
          <p14:tracePt t="67381" x="3741738" y="3641725"/>
          <p14:tracePt t="67398" x="3763963" y="3649663"/>
          <p14:tracePt t="67415" x="3810000" y="3654425"/>
          <p14:tracePt t="67431" x="3832225" y="3654425"/>
          <p14:tracePt t="67448" x="3878263" y="3654425"/>
          <p14:tracePt t="67465" x="3902075" y="3654425"/>
          <p14:tracePt t="67481" x="3943350" y="3654425"/>
          <p14:tracePt t="67498" x="3959225" y="3654425"/>
          <p14:tracePt t="67515" x="3984625" y="3649663"/>
          <p14:tracePt t="67531" x="3992563" y="3649663"/>
          <p14:tracePt t="67548" x="4016375" y="3641725"/>
          <p14:tracePt t="67565" x="4022725" y="3641725"/>
          <p14:tracePt t="67581" x="4041775" y="3638550"/>
          <p14:tracePt t="67598" x="4068763" y="3630613"/>
          <p14:tracePt t="67615" x="4076700" y="3627438"/>
          <p14:tracePt t="67631" x="4095750" y="3627438"/>
          <p14:tracePt t="67648" x="4106863" y="3627438"/>
          <p14:tracePt t="67665" x="4133850" y="3619500"/>
          <p14:tracePt t="67681" x="4144963" y="3616325"/>
          <p14:tracePt t="67698" x="4164013" y="3611563"/>
          <p14:tracePt t="67715" x="4175125" y="3603625"/>
          <p14:tracePt t="67731" x="4194175" y="3597275"/>
          <p14:tracePt t="67748" x="4206875" y="3589338"/>
          <p14:tracePt t="67765" x="4232275" y="3578225"/>
          <p14:tracePt t="67781" x="4244975" y="3573463"/>
          <p14:tracePt t="67798" x="4283075" y="3562350"/>
          <p14:tracePt t="67815" x="4308475" y="3554413"/>
          <p14:tracePt t="67831" x="4354513" y="3543300"/>
          <p14:tracePt t="67848" x="4389438" y="3540125"/>
          <p14:tracePt t="67865" x="4441825" y="3524250"/>
          <p14:tracePt t="67881" x="4487863" y="3521075"/>
          <p14:tracePt t="67898" x="4572000" y="3505200"/>
          <p14:tracePt t="67915" x="4625975" y="3497263"/>
          <p14:tracePt t="67931" x="4702175" y="3482975"/>
          <p14:tracePt t="67948" x="4724400" y="3478213"/>
          <p14:tracePt t="67965" x="4759325" y="3467100"/>
          <p14:tracePt t="67981" x="4765675" y="3459163"/>
          <p14:tracePt t="67998" x="4789488" y="3444875"/>
          <p14:tracePt t="68015" x="4792663" y="3440113"/>
          <p14:tracePt t="68031" x="4803775" y="3436938"/>
          <p14:tracePt t="68048" x="4811713" y="3425825"/>
          <p14:tracePt t="68065" x="4816475" y="3421063"/>
          <p14:tracePt t="68081" x="4822825" y="3413125"/>
          <p14:tracePt t="68098" x="4830763" y="3406775"/>
          <p14:tracePt t="68115" x="4846638" y="3382963"/>
          <p14:tracePt t="68131" x="4849813" y="3371850"/>
          <p14:tracePt t="68148" x="4873625" y="3352800"/>
          <p14:tracePt t="68165" x="4884738" y="3344863"/>
          <p14:tracePt t="68181" x="4903788" y="3333750"/>
          <p14:tracePt t="68198" x="4914900" y="3330575"/>
          <p14:tracePt t="68215" x="4922838" y="3322638"/>
          <p14:tracePt t="68231" x="4926013" y="3317875"/>
          <p14:tracePt t="68248" x="4933950" y="3306763"/>
          <p14:tracePt t="68265" x="4941888" y="3306763"/>
          <p14:tracePt t="68281" x="4949825" y="3298825"/>
          <p14:tracePt t="68298" x="4953000" y="3295650"/>
          <p14:tracePt t="68315" x="4972050" y="3292475"/>
          <p14:tracePt t="68331" x="4983163" y="3284538"/>
          <p14:tracePt t="68348" x="5013325" y="3284538"/>
          <p14:tracePt t="68365" x="5032375" y="3284538"/>
          <p14:tracePt t="68381" x="5056188" y="3284538"/>
          <p14:tracePt t="68398" x="5075238" y="3284538"/>
          <p14:tracePt t="68415" x="5102225" y="3284538"/>
          <p14:tracePt t="68431" x="5108575" y="3284538"/>
          <p14:tracePt t="68448" x="5113338" y="3284538"/>
          <p14:tracePt t="68539" x="5113338" y="3287713"/>
          <p14:tracePt t="68550" x="5108575" y="3287713"/>
          <p14:tracePt t="68561" x="5105400" y="3292475"/>
          <p14:tracePt t="68573" x="5102225" y="3292475"/>
          <p14:tracePt t="68584" x="5097463" y="3292475"/>
          <p14:tracePt t="68685" x="5102225" y="3292475"/>
          <p14:tracePt t="68697" x="5105400" y="3292475"/>
          <p14:tracePt t="68719" x="5108575" y="3292475"/>
          <p14:tracePt t="68730" x="5113338" y="3292475"/>
          <p14:tracePt t="68865" x="5108575" y="3295650"/>
          <p14:tracePt t="68877" x="5105400" y="3298825"/>
          <p14:tracePt t="68888" x="5102225" y="3303588"/>
          <p14:tracePt t="68899" x="5097463" y="3306763"/>
          <p14:tracePt t="68915" x="5089525" y="3306763"/>
          <p14:tracePt t="68933" x="5086350" y="3306763"/>
          <p14:tracePt t="68948" x="5083175" y="3311525"/>
          <p14:tracePt t="68965" x="5083175" y="3314700"/>
          <p14:tracePt t="68981" x="5075238" y="3325813"/>
          <p14:tracePt t="68998" x="5070475" y="3330575"/>
          <p14:tracePt t="69015" x="5059363" y="3336925"/>
          <p14:tracePt t="69031" x="5056188" y="3341688"/>
          <p14:tracePt t="69048" x="5048250" y="3352800"/>
          <p14:tracePt t="69065" x="5045075" y="3355975"/>
          <p14:tracePt t="69081" x="5037138" y="3363913"/>
          <p14:tracePt t="69098" x="5032375" y="3368675"/>
          <p14:tracePt t="69115" x="5021263" y="3375025"/>
          <p14:tracePt t="69131" x="5018088" y="3382963"/>
          <p14:tracePt t="69148" x="5010150" y="3390900"/>
          <p14:tracePt t="69165" x="5006975" y="3394075"/>
          <p14:tracePt t="69181" x="4994275" y="3402013"/>
          <p14:tracePt t="69198" x="4991100" y="3402013"/>
          <p14:tracePt t="69709" x="4987925" y="3406775"/>
          <p14:tracePt t="69711" x="4983163" y="3413125"/>
          <p14:tracePt t="69721" x="4979988" y="3417888"/>
          <p14:tracePt t="69731" x="4972050" y="3425825"/>
          <p14:tracePt t="69748" x="4964113" y="3429000"/>
          <p14:tracePt t="69765" x="4960938" y="3429000"/>
          <p14:tracePt t="69923" x="4956175" y="3432175"/>
          <p14:tracePt t="69947" x="4953000" y="3436938"/>
          <p14:tracePt t="69957" x="4949825" y="3440113"/>
          <p14:tracePt t="69965" x="4945063" y="3448050"/>
          <p14:tracePt t="70125" x="4941888" y="3451225"/>
          <p14:tracePt t="70149" x="4941888" y="3455988"/>
          <p14:tracePt t="70160" x="4930775" y="3463925"/>
          <p14:tracePt t="70181" x="4930775" y="3470275"/>
          <p14:tracePt t="70198" x="4926013" y="3478213"/>
          <p14:tracePt t="70215" x="4926013" y="3482975"/>
          <p14:tracePt t="70294" x="4926013" y="3486150"/>
          <p14:tracePt t="70305" x="4922838" y="3486150"/>
          <p14:tracePt t="70441" x="4922838" y="3489325"/>
          <p14:tracePt t="70452" x="4922838" y="3497263"/>
          <p14:tracePt t="70463" x="4926013" y="3505200"/>
          <p14:tracePt t="70474" x="4933950" y="3508375"/>
          <p14:tracePt t="70485" x="4937125" y="3513138"/>
          <p14:tracePt t="70498" x="4941888" y="3516313"/>
          <p14:tracePt t="70515" x="4945063" y="3521075"/>
          <p14:tracePt t="70531" x="4953000" y="3524250"/>
          <p14:tracePt t="70812" x="4956175" y="3524250"/>
          <p14:tracePt t="70814" x="4968875" y="3532188"/>
          <p14:tracePt t="70848" x="5006975" y="3540125"/>
          <p14:tracePt t="70865" x="5013325" y="3546475"/>
          <p14:tracePt t="70881" x="5029200" y="3554413"/>
          <p14:tracePt t="70898" x="5040313" y="3562350"/>
          <p14:tracePt t="70915" x="5059363" y="3570288"/>
          <p14:tracePt t="70931" x="5078413" y="3578225"/>
          <p14:tracePt t="70948" x="5108575" y="3589338"/>
          <p14:tracePt t="70965" x="5127625" y="3592513"/>
          <p14:tracePt t="70981" x="5159375" y="3600450"/>
          <p14:tracePt t="70998" x="5178425" y="3600450"/>
          <p14:tracePt t="71015" x="5203825" y="3603625"/>
          <p14:tracePt t="71031" x="5219700" y="3603625"/>
          <p14:tracePt t="71048" x="5246688" y="3608388"/>
          <p14:tracePt t="71065" x="5257800" y="3608388"/>
          <p14:tracePt t="71081" x="5276850" y="3616325"/>
          <p14:tracePt t="71098" x="5284788" y="3616325"/>
          <p14:tracePt t="71115" x="5303838" y="3616325"/>
          <p14:tracePt t="71131" x="5314950" y="3616325"/>
          <p14:tracePt t="71148" x="5341938" y="3616325"/>
          <p14:tracePt t="71165" x="5356225" y="3616325"/>
          <p14:tracePt t="71181" x="5372100" y="3616325"/>
          <p14:tracePt t="71198" x="5407025" y="3619500"/>
          <p14:tracePt t="71215" x="5421313" y="3619500"/>
          <p14:tracePt t="71231" x="5456238" y="3619500"/>
          <p14:tracePt t="71248" x="5470525" y="3619500"/>
          <p14:tracePt t="71265" x="5497513" y="3619500"/>
          <p14:tracePt t="71281" x="5513388" y="3619500"/>
          <p14:tracePt t="71298" x="5546725" y="3619500"/>
          <p14:tracePt t="71315" x="5562600" y="3619500"/>
          <p14:tracePt t="71331" x="5627688" y="3635375"/>
          <p14:tracePt t="71348" x="5668963" y="3638550"/>
          <p14:tracePt t="71365" x="5756275" y="3654425"/>
          <p14:tracePt t="71381" x="5794375" y="3654425"/>
          <p14:tracePt t="71398" x="5864225" y="3668713"/>
          <p14:tracePt t="71415" x="5894388" y="3668713"/>
          <p14:tracePt t="71431" x="5959475" y="3673475"/>
          <p14:tracePt t="71448" x="5981700" y="3679825"/>
          <p14:tracePt t="71465" x="6022975" y="3684588"/>
          <p14:tracePt t="71481" x="6030913" y="3684588"/>
          <p14:tracePt t="71498" x="6057900" y="3684588"/>
          <p14:tracePt t="71515" x="6061075" y="3684588"/>
          <p14:tracePt t="71690" x="6057900" y="3695700"/>
          <p14:tracePt t="71701" x="6049963" y="3698875"/>
          <p14:tracePt t="71715" x="6049963" y="3703638"/>
          <p14:tracePt t="71748" x="6042025" y="3706813"/>
          <p14:tracePt t="71765" x="6038850" y="3711575"/>
          <p14:tracePt t="71781" x="6030913" y="3722688"/>
          <p14:tracePt t="71798" x="6027738" y="3725863"/>
          <p14:tracePt t="71815" x="6019800" y="3725863"/>
          <p14:tracePt t="71831" x="6011863" y="3725863"/>
          <p14:tracePt t="71848" x="6008688" y="3725863"/>
          <p14:tracePt t="71865" x="6003925" y="3730625"/>
          <p14:tracePt t="71881" x="5997575" y="3733800"/>
          <p14:tracePt t="71898" x="5992813" y="3736975"/>
          <p14:tracePt t="71915" x="5981700" y="3744913"/>
          <p14:tracePt t="71931" x="5978525" y="3752850"/>
          <p14:tracePt t="71948" x="5970588" y="3760788"/>
          <p14:tracePt t="71965" x="5965825" y="3763963"/>
          <p14:tracePt t="71981" x="5959475" y="3768725"/>
          <p14:tracePt t="71998" x="5954713" y="3768725"/>
          <p14:tracePt t="72015" x="5943600" y="3775075"/>
          <p14:tracePt t="72032" x="5940425" y="3779838"/>
          <p14:tracePt t="72048" x="5932488" y="3790950"/>
          <p14:tracePt t="72065" x="5927725" y="3794125"/>
          <p14:tracePt t="72510" x="5924550" y="3794125"/>
          <p14:tracePt t="81038" x="5916613" y="3794125"/>
          <p14:tracePt t="81049" x="5905500" y="3794125"/>
          <p14:tracePt t="81060" x="5883275" y="3794125"/>
          <p14:tracePt t="81071" x="5864225" y="3794125"/>
          <p14:tracePt t="81083" x="5856288" y="3794125"/>
          <p14:tracePt t="81098" x="5851525" y="3794125"/>
          <p14:tracePt t="81114" x="5845175" y="3794125"/>
          <p14:tracePt t="81131" x="5840413" y="3794125"/>
          <p14:tracePt t="81148" x="5837238" y="3794125"/>
          <p14:tracePt t="81164" x="5818188" y="3794125"/>
          <p14:tracePt t="81181" x="5810250" y="3794125"/>
          <p14:tracePt t="81198" x="5783263" y="3794125"/>
          <p14:tracePt t="81215" x="5772150" y="3794125"/>
          <p14:tracePt t="81231" x="5753100" y="3794125"/>
          <p14:tracePt t="81248" x="5741988" y="3794125"/>
          <p14:tracePt t="81264" x="5718175" y="3794125"/>
          <p14:tracePt t="81281" x="5699125" y="3794125"/>
          <p14:tracePt t="81298" x="5673725" y="3787775"/>
          <p14:tracePt t="81314" x="5665788" y="3787775"/>
          <p14:tracePt t="81331" x="5646738" y="3787775"/>
          <p14:tracePt t="81348" x="5641975" y="3787775"/>
          <p14:tracePt t="81364" x="5630863" y="3783013"/>
          <p14:tracePt t="81381" x="5622925" y="3783013"/>
          <p14:tracePt t="81398" x="5603875" y="3783013"/>
          <p14:tracePt t="81415" x="5592763" y="3779838"/>
          <p14:tracePt t="81431" x="5559425" y="3779838"/>
          <p14:tracePt t="81448" x="5543550" y="3771900"/>
          <p14:tracePt t="81465" x="5516563" y="3771900"/>
          <p14:tracePt t="81481" x="5513388" y="3771900"/>
          <p14:tracePt t="81498" x="5505450" y="3771900"/>
          <p14:tracePt t="81531" x="5502275" y="3771900"/>
          <p14:tracePt t="81566" x="5497513" y="3771900"/>
          <p14:tracePt t="81588" x="5489575" y="3771900"/>
          <p14:tracePt t="81611" x="5486400" y="3771900"/>
          <p14:tracePt t="81622" x="5483225" y="3771900"/>
          <p14:tracePt t="81634" x="5478463" y="3768725"/>
          <p14:tracePt t="81645" x="5475288" y="3768725"/>
          <p14:tracePt t="81657" x="5464175" y="3763963"/>
          <p14:tracePt t="81668" x="5456238" y="3763963"/>
          <p14:tracePt t="81681" x="5445125" y="3756025"/>
          <p14:tracePt t="81698" x="5432425" y="3752850"/>
          <p14:tracePt t="81714" x="5413375" y="3749675"/>
          <p14:tracePt t="81731" x="5410200" y="3749675"/>
          <p14:tracePt t="81748" x="5394325" y="3749675"/>
          <p14:tracePt t="81764" x="5391150" y="3749675"/>
          <p14:tracePt t="81781" x="5383213" y="3749675"/>
          <p14:tracePt t="81798" x="5380038" y="3749675"/>
          <p14:tracePt t="81814" x="5364163" y="3744913"/>
          <p14:tracePt t="81831" x="5353050" y="3736975"/>
          <p14:tracePt t="81848" x="5334000" y="3733800"/>
          <p14:tracePt t="81864" x="5322888" y="3725863"/>
          <p14:tracePt t="81881" x="5311775" y="3722688"/>
          <p14:tracePt t="81898" x="5303838" y="3717925"/>
          <p14:tracePt t="81915" x="5292725" y="3711575"/>
          <p14:tracePt t="81931" x="5280025" y="3703638"/>
          <p14:tracePt t="81948" x="5260975" y="3695700"/>
          <p14:tracePt t="81964" x="5249863" y="3687763"/>
          <p14:tracePt t="81981" x="5235575" y="3684588"/>
          <p14:tracePt t="81998" x="5208588" y="3673475"/>
          <p14:tracePt t="82014" x="5197475" y="3668713"/>
          <p14:tracePt t="82031" x="5189538" y="3657600"/>
          <p14:tracePt t="82048" x="5181600" y="3654425"/>
          <p14:tracePt t="82064" x="5173663" y="3646488"/>
          <p14:tracePt t="82081" x="5170488" y="3641725"/>
          <p14:tracePt t="82098" x="5162550" y="3638550"/>
          <p14:tracePt t="82114" x="5159375" y="3638550"/>
          <p14:tracePt t="82444" x="5151438" y="3630613"/>
          <p14:tracePt t="82455" x="5146675" y="3627438"/>
          <p14:tracePt t="82467" x="5143500" y="3627438"/>
          <p14:tracePt t="82691" x="5143500" y="3622675"/>
          <p14:tracePt t="82703" x="5143500" y="3619500"/>
          <p14:tracePt t="82731" x="5143500" y="3616325"/>
          <p14:tracePt t="82748" x="5146675" y="3616325"/>
          <p14:tracePt t="82764" x="5154613" y="3616325"/>
          <p14:tracePt t="82781" x="5159375" y="3611563"/>
          <p14:tracePt t="82815" x="5165725" y="3611563"/>
          <p14:tracePt t="82831" x="5170488" y="3611563"/>
          <p14:tracePt t="82848" x="5173663" y="3611563"/>
          <p14:tracePt t="82864" x="5178425" y="3608388"/>
          <p14:tracePt t="82898" x="5184775" y="3603625"/>
          <p14:tracePt t="82914" x="5189538" y="3597275"/>
          <p14:tracePt t="82931" x="5197475" y="3592513"/>
          <p14:tracePt t="82948" x="5200650" y="3592513"/>
          <p14:tracePt t="82964" x="5208588" y="3592513"/>
          <p14:tracePt t="83006" x="5216525" y="3592513"/>
          <p14:tracePt t="83085" x="5219700" y="3592513"/>
          <p14:tracePt t="83108" x="5222875" y="3592513"/>
          <p14:tracePt t="83119" x="5227638" y="3592513"/>
          <p14:tracePt t="83130" x="5230813" y="3592513"/>
          <p14:tracePt t="83141" x="5235575" y="3592513"/>
          <p14:tracePt t="83153" x="5238750" y="3592513"/>
          <p14:tracePt t="83220" x="5241925" y="3592513"/>
          <p14:tracePt t="83232" x="5249863" y="3592513"/>
          <p14:tracePt t="83243" x="5254625" y="3592513"/>
          <p14:tracePt t="83254" x="5257800" y="3592513"/>
          <p14:tracePt t="83276" x="5260975" y="3592513"/>
          <p14:tracePt t="83288" x="5265738" y="3592513"/>
          <p14:tracePt t="83310" x="5268913" y="3592513"/>
          <p14:tracePt t="83321" x="5273675" y="3592513"/>
          <p14:tracePt t="83333" x="5280025" y="3592513"/>
          <p14:tracePt t="83348" x="5284788" y="3592513"/>
          <p14:tracePt t="83364" x="5287963" y="3592513"/>
          <p14:tracePt t="83381" x="5295900" y="3592513"/>
          <p14:tracePt t="83398" x="5299075" y="3589338"/>
          <p14:tracePt t="83414" x="5311775" y="3589338"/>
          <p14:tracePt t="83432" x="5314950" y="3589338"/>
          <p14:tracePt t="83448" x="5326063" y="3589338"/>
          <p14:tracePt t="83464" x="5330825" y="3584575"/>
          <p14:tracePt t="83481" x="5341938" y="3581400"/>
          <p14:tracePt t="83498" x="5345113" y="3578225"/>
          <p14:tracePt t="83514" x="5353050" y="3578225"/>
          <p14:tracePt t="83548" x="5356225" y="3578225"/>
          <p14:tracePt t="83614" x="5360988" y="3578225"/>
          <p14:tracePt t="83659" x="5360988" y="3573463"/>
          <p14:tracePt t="83681" x="5360988" y="3565525"/>
          <p14:tracePt t="83693" x="5360988" y="3562350"/>
          <p14:tracePt t="83704" x="5360988" y="3559175"/>
          <p14:tracePt t="83715" x="5360988" y="3554413"/>
          <p14:tracePt t="83731" x="5360988" y="3551238"/>
          <p14:tracePt t="83748" x="5360988" y="3543300"/>
          <p14:tracePt t="83764" x="5356225" y="3535363"/>
          <p14:tracePt t="83781" x="5353050" y="3532188"/>
          <p14:tracePt t="83798" x="5345113" y="3521075"/>
          <p14:tracePt t="83814" x="5334000" y="3508375"/>
          <p14:tracePt t="83831" x="5311775" y="3486150"/>
          <p14:tracePt t="83848" x="5299075" y="3475038"/>
          <p14:tracePt t="83864" x="5273675" y="3451225"/>
          <p14:tracePt t="83881" x="5260975" y="3444875"/>
          <p14:tracePt t="83898" x="5227638" y="3421063"/>
          <p14:tracePt t="83914" x="5211763" y="3409950"/>
          <p14:tracePt t="83931" x="5181600" y="3387725"/>
          <p14:tracePt t="83948" x="5170488" y="3375025"/>
          <p14:tracePt t="83964" x="5151438" y="3352800"/>
          <p14:tracePt t="83981" x="5140325" y="3341688"/>
          <p14:tracePt t="83998" x="5116513" y="3325813"/>
          <p14:tracePt t="84014" x="5113338" y="3322638"/>
          <p14:tracePt t="84031" x="5108575" y="3317875"/>
          <p14:tracePt t="84120" x="5108575" y="3314700"/>
          <p14:tracePt t="84134" x="5113338" y="3314700"/>
          <p14:tracePt t="84146" x="5124450" y="3314700"/>
          <p14:tracePt t="84156" x="5132388" y="3306763"/>
          <p14:tracePt t="84170" x="5143500" y="3303588"/>
          <p14:tracePt t="84182" x="5154613" y="3303588"/>
          <p14:tracePt t="84199" x="5192713" y="3303588"/>
          <p14:tracePt t="84215" x="5216525" y="3303588"/>
          <p14:tracePt t="84232" x="5260975" y="3303588"/>
          <p14:tracePt t="84249" x="5284788" y="3303588"/>
          <p14:tracePt t="84266" x="5322888" y="3303588"/>
          <p14:tracePt t="84281" x="5337175" y="3303588"/>
          <p14:tracePt t="84298" x="5349875" y="3303588"/>
          <p14:tracePt t="84314" x="5356225" y="3303588"/>
          <p14:tracePt t="84331" x="5360988" y="3303588"/>
          <p14:tracePt t="84348" x="5375275" y="3303588"/>
          <p14:tracePt t="84364" x="5387975" y="3311525"/>
          <p14:tracePt t="84381" x="5407025" y="3311525"/>
          <p14:tracePt t="84398" x="5413375" y="3311525"/>
          <p14:tracePt t="84414" x="5429250" y="3314700"/>
          <p14:tracePt t="84431" x="5432425" y="3314700"/>
          <p14:tracePt t="84448" x="5437188" y="3314700"/>
          <p14:tracePt t="84514" x="5437188" y="3317875"/>
          <p14:tracePt t="84525" x="5432425" y="3322638"/>
          <p14:tracePt t="84536" x="5426075" y="3333750"/>
          <p14:tracePt t="84548" x="5413375" y="3344863"/>
          <p14:tracePt t="84564" x="5407025" y="3352800"/>
          <p14:tracePt t="84581" x="5387975" y="3375025"/>
          <p14:tracePt t="84598" x="5375275" y="3387725"/>
          <p14:tracePt t="84614" x="5353050" y="3409950"/>
          <p14:tracePt t="84631" x="5341938" y="3417888"/>
          <p14:tracePt t="84648" x="5322888" y="3440113"/>
          <p14:tracePt t="84664" x="5311775" y="3451225"/>
          <p14:tracePt t="84681" x="5299075" y="3463925"/>
          <p14:tracePt t="84698" x="5287963" y="3478213"/>
          <p14:tracePt t="84714" x="5287963" y="3482975"/>
          <p14:tracePt t="84731" x="5284788" y="3489325"/>
          <p14:tracePt t="84748" x="5284788" y="3494088"/>
          <p14:tracePt t="84764" x="5284788" y="3502025"/>
          <p14:tracePt t="84781" x="5284788" y="3508375"/>
          <p14:tracePt t="84798" x="5284788" y="3516313"/>
          <p14:tracePt t="84814" x="5280025" y="3521075"/>
          <p14:tracePt t="84831" x="5280025" y="3524250"/>
          <p14:tracePt t="84848" x="5280025" y="3527425"/>
          <p14:tracePt t="84864" x="5280025" y="3532188"/>
          <p14:tracePt t="84881" x="5284788" y="3540125"/>
          <p14:tracePt t="84898" x="5295900" y="3546475"/>
          <p14:tracePt t="84914" x="5299075" y="3551238"/>
          <p14:tracePt t="84931" x="5307013" y="3554413"/>
          <p14:tracePt t="84948" x="5311775" y="3554413"/>
          <p14:tracePt t="84964" x="5330825" y="3559175"/>
          <p14:tracePt t="84981" x="5337175" y="3559175"/>
          <p14:tracePt t="84998" x="5356225" y="3565525"/>
          <p14:tracePt t="85014" x="5364163" y="3570288"/>
          <p14:tracePt t="85031" x="5387975" y="3578225"/>
          <p14:tracePt t="85048" x="5402263" y="3581400"/>
          <p14:tracePt t="85065" x="5429250" y="3581400"/>
          <p14:tracePt t="85081" x="5437188" y="3581400"/>
          <p14:tracePt t="85098" x="5459413" y="3581400"/>
          <p14:tracePt t="85114" x="5467350" y="3584575"/>
          <p14:tracePt t="85131" x="5478463" y="3584575"/>
          <p14:tracePt t="85148" x="5497513" y="3592513"/>
          <p14:tracePt t="85164" x="5508625" y="3592513"/>
          <p14:tracePt t="85181" x="5527675" y="3592513"/>
          <p14:tracePt t="85198" x="5535613" y="3592513"/>
          <p14:tracePt t="85214" x="5559425" y="3597275"/>
          <p14:tracePt t="85231" x="5565775" y="3597275"/>
          <p14:tracePt t="85248" x="5584825" y="3597275"/>
          <p14:tracePt t="85264" x="5597525" y="3597275"/>
          <p14:tracePt t="85281" x="5616575" y="3597275"/>
          <p14:tracePt t="85298" x="5627688" y="3597275"/>
          <p14:tracePt t="85314" x="5638800" y="3600450"/>
          <p14:tracePt t="85331" x="5649913" y="3600450"/>
          <p14:tracePt t="85348" x="5661025" y="3600450"/>
          <p14:tracePt t="85364" x="5673725" y="3600450"/>
          <p14:tracePt t="85381" x="5692775" y="3600450"/>
          <p14:tracePt t="85398" x="5703888" y="3608388"/>
          <p14:tracePt t="85414" x="5722938" y="3608388"/>
          <p14:tracePt t="85431" x="5730875" y="3608388"/>
          <p14:tracePt t="85448" x="5753100" y="3608388"/>
          <p14:tracePt t="85464" x="5761038" y="3608388"/>
          <p14:tracePt t="85481" x="5788025" y="3608388"/>
          <p14:tracePt t="85498" x="5802313" y="3608388"/>
          <p14:tracePt t="85514" x="5829300" y="3608388"/>
          <p14:tracePt t="85531" x="5845175" y="3608388"/>
          <p14:tracePt t="85548" x="5870575" y="3608388"/>
          <p14:tracePt t="85564" x="5883275" y="3608388"/>
          <p14:tracePt t="85581" x="5889625" y="3608388"/>
          <p14:tracePt t="85598" x="5913438" y="3611563"/>
          <p14:tracePt t="85614" x="5927725" y="3611563"/>
          <p14:tracePt t="85631" x="5959475" y="3611563"/>
          <p14:tracePt t="85648" x="5978525" y="3616325"/>
          <p14:tracePt t="85664" x="6008688" y="3616325"/>
          <p14:tracePt t="85681" x="6027738" y="3616325"/>
          <p14:tracePt t="85698" x="6054725" y="3622675"/>
          <p14:tracePt t="85714" x="6069013" y="3622675"/>
          <p14:tracePt t="85731" x="6088063" y="3622675"/>
          <p14:tracePt t="85748" x="6096000" y="3622675"/>
          <p14:tracePt t="85764" x="6118225" y="3627438"/>
          <p14:tracePt t="85781" x="6134100" y="3635375"/>
          <p14:tracePt t="85798" x="6169025" y="3646488"/>
          <p14:tracePt t="85814" x="6175375" y="3646488"/>
          <p14:tracePt t="85831" x="6199188" y="3646488"/>
          <p14:tracePt t="85848" x="6202363" y="3646488"/>
          <p14:tracePt t="85864" x="6213475" y="3646488"/>
          <p14:tracePt t="85881" x="6226175" y="3646488"/>
          <p14:tracePt t="85898" x="6245225" y="3646488"/>
          <p14:tracePt t="85914" x="6248400" y="3646488"/>
          <p14:tracePt t="85931" x="6251575" y="3646488"/>
          <p14:tracePt t="85948" x="6256338" y="3646488"/>
          <p14:tracePt t="85988" x="6264275" y="3646488"/>
          <p14:tracePt t="86000" x="6267450" y="3646488"/>
          <p14:tracePt t="86014" x="6270625" y="3649663"/>
          <p14:tracePt t="86031" x="6275388" y="3649663"/>
          <p14:tracePt t="86048" x="6283325" y="3649663"/>
          <p14:tracePt t="86064" x="6286500" y="3649663"/>
          <p14:tracePt t="88508" x="6278563" y="3649663"/>
          <p14:tracePt t="88519" x="6259513" y="3649663"/>
          <p14:tracePt t="88531" x="6245225" y="3646488"/>
          <p14:tracePt t="88548" x="6229350" y="3646488"/>
          <p14:tracePt t="88564" x="6172200" y="3657600"/>
          <p14:tracePt t="88581" x="6137275" y="3668713"/>
          <p14:tracePt t="88598" x="6049963" y="3684588"/>
          <p14:tracePt t="88614" x="6016625" y="3698875"/>
          <p14:tracePt t="88631" x="5965825" y="3714750"/>
          <p14:tracePt t="88648" x="5943600" y="3730625"/>
          <p14:tracePt t="88664" x="5894388" y="3749675"/>
          <p14:tracePt t="88681" x="5870575" y="3760788"/>
          <p14:tracePt t="88698" x="5826125" y="3775075"/>
          <p14:tracePt t="88714" x="5749925" y="3787775"/>
          <p14:tracePt t="88731" x="5707063" y="3794125"/>
          <p14:tracePt t="88748" x="5630863" y="3817938"/>
          <p14:tracePt t="88764" x="5603875" y="3821113"/>
          <p14:tracePt t="88781" x="5573713" y="3832225"/>
          <p14:tracePt t="88798" x="5554663" y="3840163"/>
          <p14:tracePt t="88814" x="5527675" y="3848100"/>
          <p14:tracePt t="88831" x="5505450" y="3856038"/>
          <p14:tracePt t="88848" x="5429250" y="3870325"/>
          <p14:tracePt t="88864" x="5387975" y="3875088"/>
          <p14:tracePt t="88881" x="5318125" y="3889375"/>
          <p14:tracePt t="88898" x="5303838" y="3894138"/>
          <p14:tracePt t="88914" x="5268913" y="3905250"/>
          <p14:tracePt t="88931" x="5254625" y="3913188"/>
          <p14:tracePt t="88948" x="5219700" y="3924300"/>
          <p14:tracePt t="88964" x="5197475" y="3927475"/>
          <p14:tracePt t="88981" x="5154613" y="3940175"/>
          <p14:tracePt t="88998" x="5140325" y="3946525"/>
          <p14:tracePt t="89014" x="5105400" y="3959225"/>
          <p14:tracePt t="89031" x="5089525" y="3962400"/>
          <p14:tracePt t="89048" x="5056188" y="3973513"/>
          <p14:tracePt t="89064" x="5040313" y="3984625"/>
          <p14:tracePt t="89081" x="5006975" y="3997325"/>
          <p14:tracePt t="89098" x="4983163" y="4000500"/>
          <p14:tracePt t="89114" x="4949825" y="4011613"/>
          <p14:tracePt t="89131" x="4937125" y="4019550"/>
          <p14:tracePt t="89148" x="4918075" y="4030663"/>
          <p14:tracePt t="89164" x="4906963" y="4035425"/>
          <p14:tracePt t="89181" x="4895850" y="4038600"/>
          <p14:tracePt t="89198" x="4860925" y="4057650"/>
          <p14:tracePt t="89214" x="4846638" y="4060825"/>
          <p14:tracePt t="89231" x="4811713" y="4073525"/>
          <p14:tracePt t="89248" x="4800600" y="4076700"/>
          <p14:tracePt t="89264" x="4765675" y="4098925"/>
          <p14:tracePt t="89281" x="4751388" y="4106863"/>
          <p14:tracePt t="89298" x="4724400" y="4117975"/>
          <p14:tracePt t="89314" x="4713288" y="4122738"/>
          <p14:tracePt t="89331" x="4694238" y="4133850"/>
          <p14:tracePt t="89348" x="4683125" y="4137025"/>
          <p14:tracePt t="89364" x="4664075" y="4149725"/>
          <p14:tracePt t="89381" x="4651375" y="4152900"/>
          <p14:tracePt t="89398" x="4629150" y="4164013"/>
          <p14:tracePt t="89414" x="4621213" y="4168775"/>
          <p14:tracePt t="89431" x="4598988" y="4175125"/>
          <p14:tracePt t="89448" x="4591050" y="4179888"/>
          <p14:tracePt t="89464" x="4568825" y="4191000"/>
          <p14:tracePt t="89481" x="4556125" y="4194175"/>
          <p14:tracePt t="89498" x="4537075" y="4206875"/>
          <p14:tracePt t="89514" x="4525963" y="4210050"/>
          <p14:tracePt t="89531" x="4506913" y="4221163"/>
          <p14:tracePt t="89547" x="4495800" y="4221163"/>
          <p14:tracePt t="89564" x="4476750" y="4225925"/>
          <p14:tracePt t="89581" x="4465638" y="4225925"/>
          <p14:tracePt t="89598" x="4446588" y="4232275"/>
          <p14:tracePt t="89614" x="4435475" y="4237038"/>
          <p14:tracePt t="89631" x="4427538" y="4237038"/>
          <p14:tracePt t="89647" x="4400550" y="4248150"/>
          <p14:tracePt t="89664" x="4389438" y="4251325"/>
          <p14:tracePt t="89681" x="4362450" y="4264025"/>
          <p14:tracePt t="89698" x="4343400" y="4270375"/>
          <p14:tracePt t="89714" x="4313238" y="4283075"/>
          <p14:tracePt t="89731" x="4294188" y="4286250"/>
          <p14:tracePt t="89748" x="4259263" y="4297363"/>
          <p14:tracePt t="89764" x="4244975" y="4302125"/>
          <p14:tracePt t="89781" x="4210050" y="4313238"/>
          <p14:tracePt t="89798" x="4194175" y="4321175"/>
          <p14:tracePt t="89814" x="4160838" y="4332288"/>
          <p14:tracePt t="89831" x="4144963" y="4335463"/>
          <p14:tracePt t="89848" x="4114800" y="4346575"/>
          <p14:tracePt t="89864" x="4098925" y="4354513"/>
          <p14:tracePt t="89881" x="4073525" y="4362450"/>
          <p14:tracePt t="89898" x="4060825" y="4370388"/>
          <p14:tracePt t="89914" x="4041775" y="4373563"/>
          <p14:tracePt t="89931" x="4027488" y="4381500"/>
          <p14:tracePt t="89948" x="3992563" y="4389438"/>
          <p14:tracePt t="89964" x="3973513" y="4397375"/>
          <p14:tracePt t="89981" x="3943350" y="4408488"/>
          <p14:tracePt t="89997" x="3924300" y="4411663"/>
          <p14:tracePt t="90014" x="3897313" y="4422775"/>
          <p14:tracePt t="90031" x="3883025" y="4430713"/>
          <p14:tracePt t="90048" x="3832225" y="4441825"/>
          <p14:tracePt t="90064" x="3810000" y="4446588"/>
          <p14:tracePt t="90081" x="3787775" y="4454525"/>
          <p14:tracePt t="90098" x="3749675" y="4457700"/>
          <p14:tracePt t="90114" x="3730625" y="4457700"/>
          <p14:tracePt t="90131" x="3698875" y="4457700"/>
          <p14:tracePt t="90147" x="3687763" y="4457700"/>
          <p14:tracePt t="90164" x="3668713" y="4457700"/>
          <p14:tracePt t="90181" x="3657600" y="4457700"/>
          <p14:tracePt t="90198" x="3635375" y="4457700"/>
          <p14:tracePt t="90214" x="3616325" y="4457700"/>
          <p14:tracePt t="90231" x="3597275" y="4457700"/>
          <p14:tracePt t="90248" x="3584575" y="4465638"/>
          <p14:tracePt t="90264" x="3565525" y="4468813"/>
          <p14:tracePt t="90281" x="3551238" y="4476750"/>
          <p14:tracePt t="90298" x="3516313" y="4479925"/>
          <p14:tracePt t="90314" x="3502025" y="4484688"/>
          <p14:tracePt t="90331" x="3467100" y="4492625"/>
          <p14:tracePt t="90347" x="3451225" y="4492625"/>
          <p14:tracePt t="90364" x="3425825" y="4495800"/>
          <p14:tracePt t="90381" x="3409950" y="4495800"/>
          <p14:tracePt t="90398" x="3375025" y="4495800"/>
          <p14:tracePt t="90414" x="3360738" y="4495800"/>
          <p14:tracePt t="90431" x="3325813" y="4495800"/>
          <p14:tracePt t="90447" x="3311525" y="4495800"/>
          <p14:tracePt t="90464" x="3276600" y="4495800"/>
          <p14:tracePt t="90481" x="3268663" y="4495800"/>
          <p14:tracePt t="90498" x="3241675" y="4495800"/>
          <p14:tracePt t="90514" x="3227388" y="4495800"/>
          <p14:tracePt t="90531" x="3208338" y="4487863"/>
          <p14:tracePt t="90548" x="3181350" y="4487863"/>
          <p14:tracePt t="90564" x="3165475" y="4487863"/>
          <p14:tracePt t="90581" x="3146425" y="4487863"/>
          <p14:tracePt t="90598" x="3135313" y="4487863"/>
          <p14:tracePt t="90614" x="3105150" y="4476750"/>
          <p14:tracePt t="90631" x="3086100" y="4473575"/>
          <p14:tracePt t="90648" x="3051175" y="4460875"/>
          <p14:tracePt t="90664" x="3036888" y="4457700"/>
          <p14:tracePt t="90681" x="2990850" y="4446588"/>
          <p14:tracePt t="90698" x="2968625" y="4438650"/>
          <p14:tracePt t="90714" x="2917825" y="4427538"/>
          <p14:tracePt t="90731" x="2887663" y="4419600"/>
          <p14:tracePt t="90748" x="2808288" y="4400550"/>
          <p14:tracePt t="90764" x="2778125" y="4392613"/>
          <p14:tracePt t="90781" x="2727325" y="4381500"/>
          <p14:tracePt t="90798" x="2708275" y="4373563"/>
          <p14:tracePt t="90814" x="2674938" y="4362450"/>
          <p14:tracePt t="90831" x="2659063" y="4359275"/>
          <p14:tracePt t="90848" x="2625725" y="4346575"/>
          <p14:tracePt t="90864" x="2609850" y="4340225"/>
          <p14:tracePt t="90881" x="2574925" y="4327525"/>
          <p14:tracePt t="90897" x="2563813" y="4327525"/>
          <p14:tracePt t="90914" x="2552700" y="4324350"/>
          <p14:tracePt t="90931" x="2544763" y="4324350"/>
          <p14:tracePt t="90948" x="2536825" y="4324350"/>
          <p14:tracePt t="90964" x="2517775" y="4324350"/>
          <p14:tracePt t="90981" x="2514600" y="4321175"/>
          <p14:tracePt t="90983" x="2511425" y="4321175"/>
          <p14:tracePt t="90998" x="2503488" y="4321175"/>
          <p14:tracePt t="91014" x="2498725" y="4321175"/>
          <p14:tracePt t="91031" x="2492375" y="4321175"/>
          <p14:tracePt t="91047" x="2487613" y="4321175"/>
          <p14:tracePt t="91064" x="2479675" y="4321175"/>
          <p14:tracePt t="91081" x="2468563" y="4324350"/>
          <p14:tracePt t="91098" x="2460625" y="4327525"/>
          <p14:tracePt t="91114" x="2457450" y="4327525"/>
          <p14:tracePt t="91131" x="2446338" y="4335463"/>
          <p14:tracePt t="91147" x="2441575" y="4340225"/>
          <p14:tracePt t="91164" x="2435225" y="4343400"/>
          <p14:tracePt t="91181" x="2430463" y="4343400"/>
          <p14:tracePt t="91197" x="2422525" y="4351338"/>
          <p14:tracePt t="91214" x="2422525" y="4354513"/>
          <p14:tracePt t="91231" x="2416175" y="4354513"/>
          <p14:tracePt t="91248" x="2416175" y="4359275"/>
          <p14:tracePt t="91264" x="2411413" y="4359275"/>
          <p14:tracePt t="91794" x="2419350" y="4359275"/>
          <p14:tracePt t="91804" x="2427288" y="4359275"/>
          <p14:tracePt t="91815" x="2430463" y="4359275"/>
          <p14:tracePt t="91831" x="2441575" y="4359275"/>
          <p14:tracePt t="91848" x="2460625" y="4359275"/>
          <p14:tracePt t="91864" x="2468563" y="4359275"/>
          <p14:tracePt t="91881" x="2479675" y="4359275"/>
          <p14:tracePt t="91898" x="2514600" y="4365625"/>
          <p14:tracePt t="91914" x="2530475" y="4365625"/>
          <p14:tracePt t="91931" x="2568575" y="4378325"/>
          <p14:tracePt t="91947" x="2587625" y="4381500"/>
          <p14:tracePt t="91964" x="2625725" y="4389438"/>
          <p14:tracePt t="91981" x="2647950" y="4392613"/>
          <p14:tracePt t="91983" x="2667000" y="4400550"/>
          <p14:tracePt t="91998" x="2682875" y="4400550"/>
          <p14:tracePt t="92014" x="2697163" y="4400550"/>
          <p14:tracePt t="92031" x="2732088" y="4403725"/>
          <p14:tracePt t="92048" x="2746375" y="4403725"/>
          <p14:tracePt t="92064" x="2765425" y="4403725"/>
          <p14:tracePt t="92081" x="2778125" y="4403725"/>
          <p14:tracePt t="92098" x="2797175" y="4411663"/>
          <p14:tracePt t="92114" x="2808288" y="4411663"/>
          <p14:tracePt t="92131" x="2827338" y="4411663"/>
          <p14:tracePt t="92148" x="2841625" y="4411663"/>
          <p14:tracePt t="92164" x="2868613" y="4416425"/>
          <p14:tracePt t="92181" x="2884488" y="4422775"/>
          <p14:tracePt t="92198" x="2917825" y="4435475"/>
          <p14:tracePt t="92214" x="2936875" y="4438650"/>
          <p14:tracePt t="92231" x="2968625" y="4446588"/>
          <p14:tracePt t="92248" x="2979738" y="4446588"/>
          <p14:tracePt t="92264" x="2990850" y="4449763"/>
          <p14:tracePt t="92281" x="3001963" y="4449763"/>
          <p14:tracePt t="92298" x="3017838" y="4449763"/>
          <p14:tracePt t="92314" x="3021013" y="4449763"/>
          <p14:tracePt t="92331" x="3025775" y="4449763"/>
          <p14:tracePt t="92348" x="3032125" y="4449763"/>
          <p14:tracePt t="92364" x="3036888" y="4449763"/>
          <p14:tracePt t="92381" x="3048000" y="4449763"/>
          <p14:tracePt t="92397" x="3051175" y="4449763"/>
          <p14:tracePt t="92414" x="3059113" y="4449763"/>
          <p14:tracePt t="92431" x="3067050" y="4449763"/>
          <p14:tracePt t="92448" x="3089275" y="4449763"/>
          <p14:tracePt t="92464" x="3097213" y="4449763"/>
          <p14:tracePt t="92481" x="3116263" y="4449763"/>
          <p14:tracePt t="92498" x="3127375" y="4449763"/>
          <p14:tracePt t="92514" x="3146425" y="4449763"/>
          <p14:tracePt t="92531" x="3154363" y="4449763"/>
          <p14:tracePt t="92548" x="3178175" y="4449763"/>
          <p14:tracePt t="92564" x="3184525" y="4449763"/>
          <p14:tracePt t="92581" x="3200400" y="4449763"/>
          <p14:tracePt t="92598" x="3208338" y="4449763"/>
          <p14:tracePt t="92614" x="3216275" y="4449763"/>
          <p14:tracePt t="92631" x="3222625" y="4449763"/>
          <p14:tracePt t="92648" x="3230563" y="4449763"/>
          <p14:tracePt t="92664" x="3235325" y="4449763"/>
          <p14:tracePt t="92681" x="3249613" y="4449763"/>
          <p14:tracePt t="92698" x="3257550" y="4449763"/>
          <p14:tracePt t="92714" x="3276600" y="4449763"/>
          <p14:tracePt t="92731" x="3287713" y="4449763"/>
          <p14:tracePt t="92748" x="3317875" y="4449763"/>
          <p14:tracePt t="92764" x="3330575" y="4449763"/>
          <p14:tracePt t="92781" x="3344863" y="4449763"/>
          <p14:tracePt t="92798" x="3379788" y="4449763"/>
          <p14:tracePt t="92814" x="3387725" y="4449763"/>
          <p14:tracePt t="92831" x="3421063" y="4449763"/>
          <p14:tracePt t="92848" x="3432175" y="4449763"/>
          <p14:tracePt t="92864" x="3451225" y="4449763"/>
          <p14:tracePt t="92881" x="3459163" y="4454525"/>
          <p14:tracePt t="92898" x="3482975" y="4454525"/>
          <p14:tracePt t="92914" x="3489325" y="4454525"/>
          <p14:tracePt t="92931" x="3497263" y="4454525"/>
          <p14:tracePt t="92948" x="3502025" y="4454525"/>
          <p14:tracePt t="92964" x="3516313" y="4454525"/>
          <p14:tracePt t="92981" x="3521075" y="4454525"/>
          <p14:tracePt t="92998" x="3527425" y="4454525"/>
          <p14:tracePt t="93014" x="3535363" y="4454525"/>
          <p14:tracePt t="93031" x="3543300" y="4454525"/>
          <p14:tracePt t="93047" x="3546475" y="4454525"/>
          <p14:tracePt t="93064" x="3554413" y="4454525"/>
          <p14:tracePt t="93081" x="3559175" y="4454525"/>
          <p14:tracePt t="93098" x="3570288" y="4454525"/>
          <p14:tracePt t="93114" x="3578225" y="4454525"/>
          <p14:tracePt t="93131" x="3584575" y="4449763"/>
          <p14:tracePt t="93147" x="3592513" y="4449763"/>
          <p14:tracePt t="93165" x="3600450" y="4446588"/>
          <p14:tracePt t="93181" x="3603625" y="4446588"/>
          <p14:tracePt t="93198" x="3608388" y="4446588"/>
          <p14:tracePt t="93255" x="3611563" y="4446588"/>
          <p14:tracePt t="93300" x="3616325" y="4446588"/>
          <p14:tracePt t="93323" x="3622675" y="4446588"/>
          <p14:tracePt t="93334" x="3627438" y="4446588"/>
          <p14:tracePt t="93345" x="3630613" y="4446588"/>
          <p14:tracePt t="93357" x="3635375" y="4446588"/>
          <p14:tracePt t="93368" x="3641725" y="4441825"/>
          <p14:tracePt t="93381" x="3654425" y="4441825"/>
          <p14:tracePt t="93397" x="3665538" y="4441825"/>
          <p14:tracePt t="93414" x="3684588" y="4441825"/>
          <p14:tracePt t="93431" x="3692525" y="4435475"/>
          <p14:tracePt t="93448" x="3714750" y="4435475"/>
          <p14:tracePt t="93464" x="3722688" y="4435475"/>
          <p14:tracePt t="93481" x="3741738" y="4435475"/>
          <p14:tracePt t="93498" x="3752850" y="4435475"/>
          <p14:tracePt t="93514" x="3771900" y="4430713"/>
          <p14:tracePt t="93531" x="3775075" y="4430713"/>
          <p14:tracePt t="93547" x="3806825" y="4430713"/>
          <p14:tracePt t="93564" x="3825875" y="4430713"/>
          <p14:tracePt t="93581" x="3856038" y="4430713"/>
          <p14:tracePt t="93597" x="3870325" y="4430713"/>
          <p14:tracePt t="93614" x="3897313" y="4430713"/>
          <p14:tracePt t="93631" x="3916363" y="4430713"/>
          <p14:tracePt t="93648" x="3946525" y="4430713"/>
          <p14:tracePt t="93664" x="3962400" y="4430713"/>
          <p14:tracePt t="93681" x="3981450" y="4430713"/>
          <p14:tracePt t="93698" x="4011613" y="4430713"/>
          <p14:tracePt t="93714" x="4027488" y="4430713"/>
          <p14:tracePt t="93731" x="4060825" y="4430713"/>
          <p14:tracePt t="93748" x="4076700" y="4430713"/>
          <p14:tracePt t="93764" x="4111625" y="4430713"/>
          <p14:tracePt t="93781" x="4125913" y="4430713"/>
          <p14:tracePt t="93797" x="4168775" y="4438650"/>
          <p14:tracePt t="93814" x="4191000" y="4438650"/>
          <p14:tracePt t="93831" x="4237038" y="4449763"/>
          <p14:tracePt t="93847" x="4259263" y="4449763"/>
          <p14:tracePt t="93864" x="4332288" y="4460875"/>
          <p14:tracePt t="93881" x="4373563" y="4468813"/>
          <p14:tracePt t="93897" x="4468813" y="4484688"/>
          <p14:tracePt t="93914" x="4511675" y="4492625"/>
          <p14:tracePt t="93931" x="4568825" y="4498975"/>
          <p14:tracePt t="93947" x="4579938" y="4503738"/>
          <p14:tracePt t="93964" x="4594225" y="4506913"/>
          <p14:tracePt t="93981" x="4598988" y="4506913"/>
          <p14:tracePt t="93998" x="4602163" y="4514850"/>
          <p14:tracePt t="94014" x="4602163" y="4518025"/>
          <p14:tracePt t="94144" x="4602163" y="4511675"/>
          <p14:tracePt t="94155" x="4602163" y="4503738"/>
          <p14:tracePt t="94178" x="4598988" y="4503738"/>
          <p14:tracePt t="94189" x="4594225" y="4503738"/>
          <p14:tracePt t="94200" x="4591050" y="4503738"/>
          <p14:tracePt t="94211" x="4591050" y="4498975"/>
          <p14:tracePt t="94223" x="4591050" y="4492625"/>
          <p14:tracePt t="94234" x="4598988" y="4492625"/>
          <p14:tracePt t="94248" x="4618038" y="4492625"/>
          <p14:tracePt t="94264" x="4621213" y="4492625"/>
          <p14:tracePt t="94281" x="4640263" y="4487863"/>
          <p14:tracePt t="94298" x="4648200" y="4487863"/>
          <p14:tracePt t="94314" x="4689475" y="4487863"/>
          <p14:tracePt t="94331" x="4721225" y="4487863"/>
          <p14:tracePt t="94348" x="4781550" y="4487863"/>
          <p14:tracePt t="94364" x="4822825" y="4487863"/>
          <p14:tracePt t="94381" x="4895850" y="4487863"/>
          <p14:tracePt t="94397" x="4937125" y="4487863"/>
          <p14:tracePt t="94414" x="5021263" y="4479925"/>
          <p14:tracePt t="94431" x="5064125" y="4473575"/>
          <p14:tracePt t="94447" x="5146675" y="4473575"/>
          <p14:tracePt t="94464" x="5189538" y="4473575"/>
          <p14:tracePt t="94481" x="5273675" y="4476750"/>
          <p14:tracePt t="94498" x="5314950" y="4484688"/>
          <p14:tracePt t="94514" x="5399088" y="4498975"/>
          <p14:tracePt t="94531" x="5445125" y="4506913"/>
          <p14:tracePt t="94548" x="5516563" y="4518025"/>
          <p14:tracePt t="94564" x="5551488" y="4525963"/>
          <p14:tracePt t="94581" x="5592763" y="4533900"/>
          <p14:tracePt t="94598" x="5680075" y="4549775"/>
          <p14:tracePt t="94614" x="5722938" y="4556125"/>
          <p14:tracePt t="94631" x="5829300" y="4568825"/>
          <p14:tracePt t="94647" x="5870575" y="4575175"/>
          <p14:tracePt t="94664" x="5965825" y="4591050"/>
          <p14:tracePt t="94681" x="6019800" y="4598988"/>
          <p14:tracePt t="94697" x="6111875" y="4613275"/>
          <p14:tracePt t="94714" x="6175375" y="4621213"/>
          <p14:tracePt t="94731" x="6267450" y="4629150"/>
          <p14:tracePt t="94747" x="6332538" y="4637088"/>
          <p14:tracePt t="94764" x="6435725" y="4651375"/>
          <p14:tracePt t="94781" x="6477000" y="4651375"/>
          <p14:tracePt t="94797" x="6561138" y="4659313"/>
          <p14:tracePt t="94814" x="6594475" y="4659313"/>
          <p14:tracePt t="94831" x="6656388" y="4664075"/>
          <p14:tracePt t="94847" x="6689725" y="4664075"/>
          <p14:tracePt t="94864" x="6743700" y="4664075"/>
          <p14:tracePt t="94881" x="6773863" y="4664075"/>
          <p14:tracePt t="94898" x="6819900" y="4656138"/>
          <p14:tracePt t="94914" x="6846888" y="4651375"/>
          <p14:tracePt t="94931" x="6892925" y="4640263"/>
          <p14:tracePt t="94947" x="6915150" y="4632325"/>
          <p14:tracePt t="94964" x="6961188" y="4621213"/>
          <p14:tracePt t="94981" x="6988175" y="4613275"/>
          <p14:tracePt t="94998" x="7018338" y="4610100"/>
          <p14:tracePt t="95014" x="7086600" y="4594225"/>
          <p14:tracePt t="95031" x="7116763" y="4587875"/>
          <p14:tracePt t="95047" x="7185025" y="4575175"/>
          <p14:tracePt t="95064" x="7208838" y="4568825"/>
          <p14:tracePt t="95081" x="7265988" y="4556125"/>
          <p14:tracePt t="95098" x="7288213" y="4552950"/>
          <p14:tracePt t="95114" x="7323138" y="4541838"/>
          <p14:tracePt t="95131" x="7337425" y="4533900"/>
          <p14:tracePt t="95147" x="7361238" y="4522788"/>
          <p14:tracePt t="95164" x="7369175" y="4518025"/>
          <p14:tracePt t="95181" x="7383463" y="4511675"/>
          <p14:tracePt t="95197" x="7388225" y="4503738"/>
          <p14:tracePt t="95214" x="7399338" y="4495800"/>
          <p14:tracePt t="95231" x="7402513" y="4492625"/>
          <p14:tracePt t="95248" x="7410450" y="4484688"/>
          <p14:tracePt t="95264" x="7421563" y="4479925"/>
          <p14:tracePt t="95281" x="7432675" y="4468813"/>
          <p14:tracePt t="95298" x="7445375" y="4465638"/>
          <p14:tracePt t="95314" x="7459663" y="4454525"/>
          <p14:tracePt t="95331" x="7467600" y="4449763"/>
          <p14:tracePt t="95347" x="7489825" y="4438650"/>
          <p14:tracePt t="95364" x="7494588" y="4435475"/>
          <p14:tracePt t="95381" x="7502525" y="4427538"/>
          <p14:tracePt t="95397" x="7513638" y="4422775"/>
          <p14:tracePt t="95414" x="7521575" y="4411663"/>
          <p14:tracePt t="95431" x="7524750" y="4408488"/>
          <p14:tracePt t="95448" x="7532688" y="4403725"/>
          <p14:tracePt t="95464" x="7540625" y="4400550"/>
          <p14:tracePt t="95497" x="7546975" y="4400550"/>
          <p14:tracePt t="95514" x="7551738" y="4400550"/>
          <p14:tracePt t="95531" x="7562850" y="4400550"/>
          <p14:tracePt t="95547" x="7573963" y="4400550"/>
          <p14:tracePt t="95564" x="7589838" y="4400550"/>
          <p14:tracePt t="95581" x="7593013" y="4400550"/>
          <p14:tracePt t="95597" x="7600950" y="4400550"/>
          <p14:tracePt t="95614" x="7604125" y="4400550"/>
          <p14:tracePt t="95631" x="7616825" y="4400550"/>
          <p14:tracePt t="95647" x="7620000" y="4400550"/>
          <p14:tracePt t="95664" x="7627938" y="4400550"/>
          <p14:tracePt t="95697" x="7631113" y="4400550"/>
          <p14:tracePt t="97453" x="7627938" y="4400550"/>
          <p14:tracePt t="97462" x="7616825" y="4400550"/>
          <p14:tracePt t="97464" x="7612063" y="4400550"/>
          <p14:tracePt t="97481" x="7608888" y="4400550"/>
          <p14:tracePt t="97519" x="7604125" y="4400550"/>
          <p14:tracePt t="97530" x="7600950" y="4400550"/>
          <p14:tracePt t="97541" x="7597775" y="4400550"/>
          <p14:tracePt t="97553" x="7585075" y="4400550"/>
          <p14:tracePt t="97564" x="7578725" y="4400550"/>
          <p14:tracePt t="97581" x="7570788" y="4400550"/>
          <p14:tracePt t="97598" x="7562850" y="4400550"/>
          <p14:tracePt t="97614" x="7559675" y="4397375"/>
          <p14:tracePt t="97631" x="7543800" y="4389438"/>
          <p14:tracePt t="97647" x="7535863" y="4384675"/>
          <p14:tracePt t="97664" x="7502525" y="4373563"/>
          <p14:tracePt t="97681" x="7483475" y="4370388"/>
          <p14:tracePt t="97698" x="7459663" y="4362450"/>
          <p14:tracePt t="97714" x="7448550" y="4362450"/>
          <p14:tracePt t="97731" x="7437438" y="4362450"/>
          <p14:tracePt t="97747" x="7418388" y="4351338"/>
          <p14:tracePt t="97764" x="7413625" y="4351338"/>
          <p14:tracePt t="97781" x="7394575" y="4351338"/>
          <p14:tracePt t="97797" x="7391400" y="4351338"/>
          <p14:tracePt t="97814" x="7380288" y="4351338"/>
          <p14:tracePt t="98160" x="7375525" y="4351338"/>
          <p14:tracePt t="98162" x="7372350" y="4351338"/>
          <p14:tracePt t="98181" x="7369175" y="4351338"/>
          <p14:tracePt t="98197" x="7361238" y="4351338"/>
          <p14:tracePt t="98214" x="7350125" y="4351338"/>
          <p14:tracePt t="98231" x="7331075" y="4354513"/>
          <p14:tracePt t="98247" x="7318375" y="4354513"/>
          <p14:tracePt t="98264" x="7299325" y="4362450"/>
          <p14:tracePt t="98281" x="7288213" y="4370388"/>
          <p14:tracePt t="98297" x="7269163" y="4381500"/>
          <p14:tracePt t="98314" x="7258050" y="4384675"/>
          <p14:tracePt t="98331" x="7239000" y="4397375"/>
          <p14:tracePt t="98347" x="7227888" y="4397375"/>
          <p14:tracePt t="98364" x="7212013" y="4400550"/>
          <p14:tracePt t="98381" x="7208838" y="4400550"/>
          <p14:tracePt t="98397" x="7200900" y="4403725"/>
          <p14:tracePt t="98414" x="7197725" y="4403725"/>
          <p14:tracePt t="98431" x="7185025" y="4403725"/>
          <p14:tracePt t="98447" x="7181850" y="4403725"/>
          <p14:tracePt t="98464" x="7173913" y="4403725"/>
          <p14:tracePt t="98481" x="7170738" y="4403725"/>
          <p14:tracePt t="98497" x="7162800" y="4403725"/>
          <p14:tracePt t="98514" x="7154863" y="4403725"/>
          <p14:tracePt t="98531" x="7146925" y="4403725"/>
          <p14:tracePt t="98547" x="7140575" y="4403725"/>
          <p14:tracePt t="98564" x="7121525" y="4403725"/>
          <p14:tracePt t="98581" x="7108825" y="4403725"/>
          <p14:tracePt t="98597" x="7097713" y="4403725"/>
          <p14:tracePt t="98614" x="7067550" y="4403725"/>
          <p14:tracePt t="98631" x="7056438" y="4403725"/>
          <p14:tracePt t="98647" x="7026275" y="4411663"/>
          <p14:tracePt t="98664" x="7007225" y="4411663"/>
          <p14:tracePt t="98681" x="6975475" y="4416425"/>
          <p14:tracePt t="98697" x="6956425" y="4422775"/>
          <p14:tracePt t="98714" x="6926263" y="4422775"/>
          <p14:tracePt t="98731" x="6911975" y="4422775"/>
          <p14:tracePt t="98747" x="6865938" y="4422775"/>
          <p14:tracePt t="98764" x="6846888" y="4422775"/>
          <p14:tracePt t="98781" x="6816725" y="4422775"/>
          <p14:tracePt t="98797" x="6797675" y="4427538"/>
          <p14:tracePt t="98814" x="6765925" y="4438650"/>
          <p14:tracePt t="98831" x="6746875" y="4438650"/>
          <p14:tracePt t="98847" x="6708775" y="4441825"/>
          <p14:tracePt t="98864" x="6686550" y="4441825"/>
          <p14:tracePt t="98881" x="6651625" y="4449763"/>
          <p14:tracePt t="98897" x="6637338" y="4449763"/>
          <p14:tracePt t="98914" x="6618288" y="4454525"/>
          <p14:tracePt t="98931" x="6607175" y="4454525"/>
          <p14:tracePt t="98947" x="6588125" y="4454525"/>
          <p14:tracePt t="98964" x="6575425" y="4460875"/>
          <p14:tracePt t="98981" x="6556375" y="4460875"/>
          <p14:tracePt t="98997" x="6550025" y="4460875"/>
          <p14:tracePt t="99014" x="6526213" y="4460875"/>
          <p14:tracePt t="99031" x="6518275" y="4460875"/>
          <p14:tracePt t="99047" x="6507163" y="4460875"/>
          <p14:tracePt t="99064" x="6488113" y="4460875"/>
          <p14:tracePt t="99081" x="6480175" y="4460875"/>
          <p14:tracePt t="99097" x="6461125" y="4460875"/>
          <p14:tracePt t="99114" x="6450013" y="4460875"/>
          <p14:tracePt t="99131" x="6435725" y="4465638"/>
          <p14:tracePt t="99147" x="6427788" y="4465638"/>
          <p14:tracePt t="99164" x="6416675" y="4468813"/>
          <p14:tracePt t="99181" x="6411913" y="4473575"/>
          <p14:tracePt t="99198" x="6403975" y="4473575"/>
          <p14:tracePt t="99214" x="6400800" y="4473575"/>
          <p14:tracePt t="99231" x="6392863" y="4473575"/>
          <p14:tracePt t="99264" x="6384925" y="4473575"/>
          <p14:tracePt t="99308" x="6381750" y="4473575"/>
          <p14:tracePt t="99319" x="6378575" y="4473575"/>
          <p14:tracePt t="99330" x="6373813" y="4473575"/>
          <p14:tracePt t="99341" x="6370638" y="4476750"/>
          <p14:tracePt t="99353" x="6365875" y="4476750"/>
          <p14:tracePt t="99364" x="6362700" y="4476750"/>
          <p14:tracePt t="99381" x="6359525" y="4476750"/>
          <p14:tracePt t="99397" x="6346825" y="4484688"/>
          <p14:tracePt t="99414" x="6343650" y="4484688"/>
          <p14:tracePt t="99431" x="6335713" y="4484688"/>
          <p14:tracePt t="99447" x="6332538" y="4484688"/>
          <p14:tracePt t="99464" x="6321425" y="4487863"/>
          <p14:tracePt t="99481" x="6316663" y="4487863"/>
          <p14:tracePt t="99497" x="6313488" y="4487863"/>
          <p14:tracePt t="99514" x="6305550" y="4487863"/>
          <p14:tracePt t="99531" x="6302375" y="4487863"/>
          <p14:tracePt t="99547" x="6289675" y="4487863"/>
          <p14:tracePt t="99564" x="6286500" y="4487863"/>
          <p14:tracePt t="99581" x="6278563" y="4487863"/>
          <p14:tracePt t="99597" x="6275388" y="4487863"/>
          <p14:tracePt t="99614" x="6259513" y="4487863"/>
          <p14:tracePt t="99631" x="6251575" y="4487863"/>
          <p14:tracePt t="99647" x="6237288" y="4487863"/>
          <p14:tracePt t="99664" x="6229350" y="4487863"/>
          <p14:tracePt t="99681" x="6210300" y="4492625"/>
          <p14:tracePt t="99697" x="6199188" y="4492625"/>
          <p14:tracePt t="99714" x="6180138" y="4492625"/>
          <p14:tracePt t="99731" x="6169025" y="4492625"/>
          <p14:tracePt t="99747" x="6149975" y="4492625"/>
          <p14:tracePt t="99764" x="6142038" y="4492625"/>
          <p14:tracePt t="99781" x="6118225" y="4492625"/>
          <p14:tracePt t="99797" x="6111875" y="4492625"/>
          <p14:tracePt t="99814" x="6092825" y="4492625"/>
          <p14:tracePt t="99831" x="6080125" y="4495800"/>
          <p14:tracePt t="99847" x="6046788" y="4506913"/>
          <p14:tracePt t="99864" x="6030913" y="4514850"/>
          <p14:tracePt t="99881" x="5984875" y="4525963"/>
          <p14:tracePt t="99897" x="5959475" y="4530725"/>
          <p14:tracePt t="99914" x="5913438" y="4537075"/>
          <p14:tracePt t="99931" x="5883275" y="4537075"/>
          <p14:tracePt t="99947" x="5848350" y="4545013"/>
          <p14:tracePt t="99964" x="5764213" y="4556125"/>
          <p14:tracePt t="99981" x="5734050" y="4556125"/>
          <p14:tracePt t="99983" x="5688013" y="4564063"/>
          <p14:tracePt t="99997" x="5646738" y="4572000"/>
          <p14:tracePt t="100014" x="5603875" y="4572000"/>
          <p14:tracePt t="100031" x="5521325" y="4587875"/>
          <p14:tracePt t="100047" x="5478463" y="4594225"/>
          <p14:tracePt t="100064" x="5407025" y="4594225"/>
          <p14:tracePt t="100081" x="5364163" y="4594225"/>
          <p14:tracePt t="100097" x="5280025" y="4594225"/>
          <p14:tracePt t="100114" x="5238750" y="4594225"/>
          <p14:tracePt t="100131" x="5178425" y="4594225"/>
          <p14:tracePt t="100147" x="5146675" y="4594225"/>
          <p14:tracePt t="100164" x="5102225" y="4594225"/>
          <p14:tracePt t="100181" x="5078413" y="4594225"/>
          <p14:tracePt t="100197" x="5032375" y="4594225"/>
          <p14:tracePt t="100214" x="5006975" y="4598988"/>
          <p14:tracePt t="100231" x="4960938" y="4610100"/>
          <p14:tracePt t="100248" x="4937125" y="4618038"/>
          <p14:tracePt t="100264" x="4892675" y="4629150"/>
          <p14:tracePt t="100281" x="4857750" y="4637088"/>
          <p14:tracePt t="100297" x="4792663" y="4648200"/>
          <p14:tracePt t="100314" x="4765675" y="4656138"/>
          <p14:tracePt t="100331" x="4689475" y="4667250"/>
          <p14:tracePt t="100347" x="4648200" y="4675188"/>
          <p14:tracePt t="100364" x="4583113" y="4689475"/>
          <p14:tracePt t="100381" x="4549775" y="4694238"/>
          <p14:tracePt t="100397" x="4518025" y="4702175"/>
          <p14:tracePt t="100414" x="4454525" y="4708525"/>
          <p14:tracePt t="100431" x="4422775" y="4716463"/>
          <p14:tracePt t="100447" x="4335463" y="4724400"/>
          <p14:tracePt t="100464" x="4294188" y="4727575"/>
          <p14:tracePt t="100466" x="4251325" y="4727575"/>
          <p14:tracePt t="100481" x="4213225" y="4727575"/>
          <p14:tracePt t="100497" x="4179888" y="4727575"/>
          <p14:tracePt t="100514" x="4106863" y="4727575"/>
          <p14:tracePt t="100531" x="4076700" y="4727575"/>
          <p14:tracePt t="100547" x="4011613" y="4727575"/>
          <p14:tracePt t="100564" x="3978275" y="4721225"/>
          <p14:tracePt t="100581" x="3946525" y="4713288"/>
          <p14:tracePt t="100598" x="3927475" y="4708525"/>
          <p14:tracePt t="100614" x="3902075" y="4705350"/>
          <p14:tracePt t="100631" x="3894138" y="4697413"/>
          <p14:tracePt t="100647" x="3870325" y="4694238"/>
          <p14:tracePt t="100664" x="3859213" y="4689475"/>
          <p14:tracePt t="100681" x="3840163" y="4683125"/>
          <p14:tracePt t="100697" x="3832225" y="4683125"/>
          <p14:tracePt t="100714" x="3821113" y="4678363"/>
          <p14:tracePt t="100731" x="3817938" y="4675188"/>
          <p14:tracePt t="100747" x="3810000" y="4675188"/>
          <p14:tracePt t="100764" x="3806825" y="4675188"/>
          <p14:tracePt t="100781" x="3798888" y="4675188"/>
          <p14:tracePt t="100797" x="3790950" y="4675188"/>
          <p14:tracePt t="101187" x="3798888" y="4670425"/>
          <p14:tracePt t="101198" x="3806825" y="4670425"/>
          <p14:tracePt t="101214" x="3813175" y="4670425"/>
          <p14:tracePt t="101231" x="3832225" y="4670425"/>
          <p14:tracePt t="101247" x="3844925" y="4670425"/>
          <p14:tracePt t="101264" x="3878263" y="4670425"/>
          <p14:tracePt t="101281" x="3894138" y="4678363"/>
          <p14:tracePt t="101298" x="3940175" y="4689475"/>
          <p14:tracePt t="101314" x="3962400" y="4689475"/>
          <p14:tracePt t="101331" x="3981450" y="4689475"/>
          <p14:tracePt t="101347" x="4027488" y="4694238"/>
          <p14:tracePt t="101364" x="4049713" y="4694238"/>
          <p14:tracePt t="101381" x="4103688" y="4702175"/>
          <p14:tracePt t="101397" x="4137025" y="4708525"/>
          <p14:tracePt t="101414" x="4194175" y="4721225"/>
          <p14:tracePt t="101431" x="4225925" y="4727575"/>
          <p14:tracePt t="101447" x="4308475" y="4735513"/>
          <p14:tracePt t="101464" x="4351338" y="4740275"/>
          <p14:tracePt t="101481" x="4446588" y="4740275"/>
          <p14:tracePt t="101497" x="4487863" y="4746625"/>
          <p14:tracePt t="101514" x="4613275" y="4762500"/>
          <p14:tracePt t="101531" x="4664075" y="4770438"/>
          <p14:tracePt t="101547" x="4759325" y="4770438"/>
          <p14:tracePt t="101564" x="4808538" y="4770438"/>
          <p14:tracePt t="101581" x="4884738" y="4762500"/>
          <p14:tracePt t="101597" x="4926013" y="4754563"/>
          <p14:tracePt t="101614" x="5010150" y="4754563"/>
          <p14:tracePt t="101631" x="5051425" y="4754563"/>
          <p14:tracePt t="101647" x="5127625" y="4740275"/>
          <p14:tracePt t="101664" x="5151438" y="4735513"/>
          <p14:tracePt t="101681" x="5197475" y="4727575"/>
          <p14:tracePt t="101697" x="5219700" y="4724400"/>
          <p14:tracePt t="101714" x="5254625" y="4713288"/>
          <p14:tracePt t="101731" x="5268913" y="4713288"/>
          <p14:tracePt t="101747" x="5287963" y="4705350"/>
          <p14:tracePt t="101764" x="5311775" y="4705350"/>
          <p14:tracePt t="101781" x="5330825" y="4702175"/>
          <p14:tracePt t="101797" x="5360988" y="4702175"/>
          <p14:tracePt t="101814" x="5380038" y="4702175"/>
          <p14:tracePt t="101831" x="5407025" y="4702175"/>
          <p14:tracePt t="101847" x="5421313" y="4702175"/>
          <p14:tracePt t="101864" x="5451475" y="4702175"/>
          <p14:tracePt t="101881" x="5470525" y="4702175"/>
          <p14:tracePt t="101897" x="5489575" y="4702175"/>
          <p14:tracePt t="101914" x="5497513" y="4702175"/>
          <p14:tracePt t="101931" x="5524500" y="4702175"/>
          <p14:tracePt t="101947" x="5543550" y="4702175"/>
          <p14:tracePt t="101964" x="5573713" y="4708525"/>
          <p14:tracePt t="101981" x="5589588" y="4708525"/>
          <p14:tracePt t="101997" x="5616575" y="4708525"/>
          <p14:tracePt t="102014" x="5635625" y="4713288"/>
          <p14:tracePt t="102031" x="5665788" y="4721225"/>
          <p14:tracePt t="102047" x="5684838" y="4724400"/>
          <p14:tracePt t="102064" x="5711825" y="4735513"/>
          <p14:tracePt t="102081" x="5726113" y="4740275"/>
          <p14:tracePt t="102097" x="5761038" y="4751388"/>
          <p14:tracePt t="102114" x="5775325" y="4759325"/>
          <p14:tracePt t="102131" x="5810250" y="4770438"/>
          <p14:tracePt t="102147" x="5829300" y="4773613"/>
          <p14:tracePt t="102164" x="5848350" y="4781550"/>
          <p14:tracePt t="102181" x="5859463" y="4784725"/>
          <p14:tracePt t="102198" x="5878513" y="4789488"/>
          <p14:tracePt t="102214" x="5889625" y="4789488"/>
          <p14:tracePt t="102231" x="5894388" y="4789488"/>
          <p14:tracePt t="102247" x="5905500" y="4789488"/>
          <p14:tracePt t="102264" x="5908675" y="4789488"/>
          <p14:tracePt t="102281" x="5921375" y="4789488"/>
          <p14:tracePt t="102297" x="5924550" y="4789488"/>
          <p14:tracePt t="102314" x="5932488" y="4789488"/>
          <p14:tracePt t="102401" x="5935663" y="4789488"/>
          <p14:tracePt t="102412" x="5940425" y="4789488"/>
          <p14:tracePt t="102424" x="5943600" y="4789488"/>
          <p14:tracePt t="102435" x="5951538" y="4789488"/>
          <p14:tracePt t="102447" x="5954713" y="4789488"/>
          <p14:tracePt t="102464" x="5959475" y="4789488"/>
          <p14:tracePt t="102481" x="5965825" y="4792663"/>
          <p14:tracePt t="102497" x="5970588" y="4792663"/>
          <p14:tracePt t="102514" x="5973763" y="4792663"/>
          <p14:tracePt t="104664" x="5965825" y="4792663"/>
          <p14:tracePt t="104674" x="5946775" y="4792663"/>
          <p14:tracePt t="104685" x="5940425" y="4789488"/>
          <p14:tracePt t="104697" x="5927725" y="4781550"/>
          <p14:tracePt t="104714" x="5913438" y="4778375"/>
          <p14:tracePt t="104731" x="5889625" y="4765675"/>
          <p14:tracePt t="104747" x="5875338" y="4762500"/>
          <p14:tracePt t="104764" x="5840413" y="4751388"/>
          <p14:tracePt t="104781" x="5826125" y="4743450"/>
          <p14:tracePt t="104797" x="5802313" y="4743450"/>
          <p14:tracePt t="104814" x="5794375" y="4743450"/>
          <p14:tracePt t="104831" x="5775325" y="4740275"/>
          <p14:tracePt t="104847" x="5768975" y="4740275"/>
          <p14:tracePt t="104864" x="5761038" y="4740275"/>
          <p14:tracePt t="104881" x="5756275" y="4740275"/>
          <p14:tracePt t="104898" x="5749925" y="4740275"/>
          <p14:tracePt t="105012" x="5745163" y="4740275"/>
          <p14:tracePt t="105022" x="5737225" y="4740275"/>
          <p14:tracePt t="105045" x="5734050" y="4740275"/>
          <p14:tracePt t="105214" x="5730875" y="4740275"/>
          <p14:tracePt t="105238" x="5726113" y="4740275"/>
          <p14:tracePt t="111818" x="5722938" y="4740275"/>
          <p14:tracePt t="111819" x="5715000" y="4740275"/>
          <p14:tracePt t="111830" x="5692775" y="4746625"/>
          <p14:tracePt t="111847" x="5680075" y="4751388"/>
          <p14:tracePt t="111864" x="5661025" y="4762500"/>
          <p14:tracePt t="111880" x="5649913" y="4762500"/>
          <p14:tracePt t="111897" x="5630863" y="4770438"/>
          <p14:tracePt t="111914" x="5619750" y="4770438"/>
          <p14:tracePt t="111930" x="5608638" y="4770438"/>
          <p14:tracePt t="111947" x="5597525" y="4770438"/>
          <p14:tracePt t="111964" x="5589588" y="4770438"/>
          <p14:tracePt t="111980" x="5584825" y="4770438"/>
          <p14:tracePt t="111997" x="5565775" y="4778375"/>
          <p14:tracePt t="112014" x="5554663" y="4781550"/>
          <p14:tracePt t="112030" x="5521325" y="4792663"/>
          <p14:tracePt t="112047" x="5505450" y="4797425"/>
          <p14:tracePt t="112064" x="5470525" y="4808538"/>
          <p14:tracePt t="112080" x="5456238" y="4816475"/>
          <p14:tracePt t="112098" x="5437188" y="4819650"/>
          <p14:tracePt t="112114" x="5407025" y="4827588"/>
          <p14:tracePt t="112131" x="5387975" y="4830763"/>
          <p14:tracePt t="112147" x="5353050" y="4838700"/>
          <p14:tracePt t="112164" x="5337175" y="4841875"/>
          <p14:tracePt t="112180" x="5318125" y="4854575"/>
          <p14:tracePt t="112197" x="5307013" y="4857750"/>
          <p14:tracePt t="112214" x="5292725" y="4860925"/>
          <p14:tracePt t="112230" x="5284788" y="4860925"/>
          <p14:tracePt t="112247" x="5273675" y="4873625"/>
          <p14:tracePt t="112264" x="5268913" y="4873625"/>
          <p14:tracePt t="112281" x="5260975" y="4873625"/>
          <p14:tracePt t="112346" x="5257800" y="4873625"/>
          <p14:tracePt t="112357" x="5254625" y="4876800"/>
          <p14:tracePt t="112369" x="5249863" y="4876800"/>
          <p14:tracePt t="112380" x="5241925" y="4879975"/>
          <p14:tracePt t="112397" x="5238750" y="4884738"/>
          <p14:tracePt t="112414" x="5230813" y="4887913"/>
          <p14:tracePt t="112430" x="5227638" y="4892675"/>
          <p14:tracePt t="112447" x="5219700" y="4903788"/>
          <p14:tracePt t="112464" x="5216525" y="4906963"/>
          <p14:tracePt t="112481" x="5203825" y="4914900"/>
          <p14:tracePt t="112497" x="5200650" y="4918075"/>
          <p14:tracePt t="112514" x="5192713" y="4926013"/>
          <p14:tracePt t="112531" x="5189538" y="4933950"/>
          <p14:tracePt t="112547" x="5184775" y="4937125"/>
          <p14:tracePt t="112564" x="5173663" y="4945063"/>
          <p14:tracePt t="112580" x="5170488" y="4949825"/>
          <p14:tracePt t="112597" x="5162550" y="4956175"/>
          <p14:tracePt t="112614" x="5159375" y="4964113"/>
          <p14:tracePt t="112630" x="5154613" y="4972050"/>
          <p14:tracePt t="112647" x="5146675" y="4975225"/>
          <p14:tracePt t="112664" x="5146675" y="4983163"/>
          <p14:tracePt t="112680" x="5146675" y="4987925"/>
          <p14:tracePt t="112697" x="5146675" y="4999038"/>
          <p14:tracePt t="112714" x="5146675" y="5002213"/>
          <p14:tracePt t="112731" x="5154613" y="5010150"/>
          <p14:tracePt t="112747" x="5159375" y="5013325"/>
          <p14:tracePt t="112764" x="5173663" y="5026025"/>
          <p14:tracePt t="112780" x="5178425" y="5029200"/>
          <p14:tracePt t="112797" x="5184775" y="5032375"/>
          <p14:tracePt t="112814" x="5189538" y="5032375"/>
          <p14:tracePt t="112830" x="5208588" y="5040313"/>
          <p14:tracePt t="112847" x="5219700" y="5048250"/>
          <p14:tracePt t="112864" x="5235575" y="5056188"/>
          <p14:tracePt t="112880" x="5241925" y="5064125"/>
          <p14:tracePt t="112897" x="5254625" y="5070475"/>
          <p14:tracePt t="112914" x="5257800" y="5070475"/>
          <p14:tracePt t="112931" x="5265738" y="5070475"/>
          <p14:tracePt t="112947" x="5268913" y="5075238"/>
          <p14:tracePt t="112964" x="5280025" y="5075238"/>
          <p14:tracePt t="112981" x="5284788" y="5075238"/>
          <p14:tracePt t="112997" x="5287963" y="5078413"/>
          <p14:tracePt t="113014" x="5295900" y="5078413"/>
          <p14:tracePt t="113030" x="5299075" y="5078413"/>
          <p14:tracePt t="114079" x="5295900" y="5078413"/>
          <p14:tracePt t="114146" x="5292725" y="5078413"/>
          <p14:tracePt t="114326" x="5287963" y="5078413"/>
          <p14:tracePt t="114337" x="5284788" y="5083175"/>
          <p14:tracePt t="114349" x="5276850" y="5086350"/>
          <p14:tracePt t="114364" x="5273675" y="5094288"/>
          <p14:tracePt t="114380" x="5268913" y="5097463"/>
          <p14:tracePt t="114397" x="5260975" y="5102225"/>
          <p14:tracePt t="114414" x="5257800" y="5105400"/>
          <p14:tracePt t="114430" x="5241925" y="5113338"/>
          <p14:tracePt t="114447" x="5227638" y="5124450"/>
          <p14:tracePt t="114464" x="5181600" y="5154613"/>
          <p14:tracePt t="114480" x="5159375" y="5173663"/>
          <p14:tracePt t="114497" x="5105400" y="5216525"/>
          <p14:tracePt t="114514" x="5078413" y="5227638"/>
          <p14:tracePt t="114530" x="5029200" y="5254625"/>
          <p14:tracePt t="114547" x="5010150" y="5265738"/>
          <p14:tracePt t="114564" x="4975225" y="5287963"/>
          <p14:tracePt t="114580" x="4968875" y="5299075"/>
          <p14:tracePt t="114597" x="4945063" y="5326063"/>
          <p14:tracePt t="114614" x="4926013" y="5337175"/>
          <p14:tracePt t="114630" x="4906963" y="5360988"/>
          <p14:tracePt t="114647" x="4895850" y="5368925"/>
          <p14:tracePt t="114664" x="4879975" y="5380038"/>
          <p14:tracePt t="114680" x="4876800" y="5383213"/>
          <p14:tracePt t="114697" x="4860925" y="5394325"/>
          <p14:tracePt t="114714" x="4857750" y="5399088"/>
          <p14:tracePt t="114731" x="4849813" y="5407025"/>
          <p14:tracePt t="114747" x="4841875" y="5410200"/>
          <p14:tracePt t="114764" x="4838700" y="5418138"/>
          <p14:tracePt t="114780" x="4835525" y="5418138"/>
          <p14:tracePt t="115080" x="4835525" y="5421313"/>
          <p14:tracePt t="115082" x="4838700" y="5421313"/>
          <p14:tracePt t="115097" x="4849813" y="5429250"/>
          <p14:tracePt t="115114" x="4857750" y="5429250"/>
          <p14:tracePt t="115130" x="4860925" y="5429250"/>
          <p14:tracePt t="115181" x="4868863" y="5429250"/>
          <p14:tracePt t="115192" x="4873625" y="5432425"/>
          <p14:tracePt t="115204" x="4876800" y="5432425"/>
          <p14:tracePt t="115215" x="4879975" y="5432425"/>
          <p14:tracePt t="115231" x="4884738" y="5432425"/>
          <p14:tracePt t="115247" x="4887913" y="5432425"/>
          <p14:tracePt t="115264" x="4895850" y="5432425"/>
          <p14:tracePt t="115395" x="4903788" y="5432425"/>
          <p14:tracePt t="115473" x="4906963" y="5432425"/>
          <p14:tracePt t="115485" x="4914900" y="5437188"/>
          <p14:tracePt t="115496" x="4926013" y="5440363"/>
          <p14:tracePt t="115507" x="4937125" y="5448300"/>
          <p14:tracePt t="115519" x="4945063" y="5451475"/>
          <p14:tracePt t="115530" x="4956175" y="5459413"/>
          <p14:tracePt t="115547" x="4975225" y="5464175"/>
          <p14:tracePt t="115564" x="5006975" y="5470525"/>
          <p14:tracePt t="115580" x="5018088" y="5475288"/>
          <p14:tracePt t="115597" x="5051425" y="5486400"/>
          <p14:tracePt t="115614" x="5064125" y="5489575"/>
          <p14:tracePt t="115630" x="5089525" y="5502275"/>
          <p14:tracePt t="115647" x="5105400" y="5505450"/>
          <p14:tracePt t="115664" x="5140325" y="5516563"/>
          <p14:tracePt t="115680" x="5154613" y="5516563"/>
          <p14:tracePt t="115698" x="5181600" y="5527675"/>
          <p14:tracePt t="115714" x="5200650" y="5527675"/>
          <p14:tracePt t="115731" x="5216525" y="5535613"/>
          <p14:tracePt t="115747" x="5241925" y="5540375"/>
          <p14:tracePt t="115764" x="5257800" y="5546725"/>
          <p14:tracePt t="115780" x="5292725" y="5551488"/>
          <p14:tracePt t="115797" x="5307013" y="5559425"/>
          <p14:tracePt t="115814" x="5341938" y="5562600"/>
          <p14:tracePt t="115830" x="5356225" y="5562600"/>
          <p14:tracePt t="115847" x="5391150" y="5573713"/>
          <p14:tracePt t="115864" x="5407025" y="5578475"/>
          <p14:tracePt t="115880" x="5456238" y="5589588"/>
          <p14:tracePt t="115897" x="5478463" y="5597525"/>
          <p14:tracePt t="115914" x="5524500" y="5608638"/>
          <p14:tracePt t="115930" x="5546725" y="5608638"/>
          <p14:tracePt t="115947" x="5597525" y="5619750"/>
          <p14:tracePt t="115964" x="5619750" y="5627688"/>
          <p14:tracePt t="115981" x="5649913" y="5630863"/>
          <p14:tracePt t="115997" x="5673725" y="5630863"/>
          <p14:tracePt t="116014" x="5715000" y="5630863"/>
          <p14:tracePt t="116030" x="5737225" y="5630863"/>
          <p14:tracePt t="116047" x="5775325" y="5630863"/>
          <p14:tracePt t="116064" x="5799138" y="5638800"/>
          <p14:tracePt t="116080" x="5837238" y="5638800"/>
          <p14:tracePt t="116097" x="5859463" y="5641975"/>
          <p14:tracePt t="116114" x="5905500" y="5641975"/>
          <p14:tracePt t="116130" x="5927725" y="5641975"/>
          <p14:tracePt t="116148" x="5981700" y="5641975"/>
          <p14:tracePt t="116164" x="6003925" y="5641975"/>
          <p14:tracePt t="116180" x="6038850" y="5641975"/>
          <p14:tracePt t="116197" x="6092825" y="5635625"/>
          <p14:tracePt t="116214" x="6115050" y="5635625"/>
          <p14:tracePt t="116230" x="6156325" y="5630863"/>
          <p14:tracePt t="116247" x="6172200" y="5622925"/>
          <p14:tracePt t="116264" x="6207125" y="5611813"/>
          <p14:tracePt t="116280" x="6218238" y="5608638"/>
          <p14:tracePt t="116297" x="6237288" y="5597525"/>
          <p14:tracePt t="116314" x="6248400" y="5592763"/>
          <p14:tracePt t="116330" x="6256338" y="5581650"/>
          <p14:tracePt t="116347" x="6259513" y="5578475"/>
          <p14:tracePt t="116364" x="6264275" y="5573713"/>
          <p14:tracePt t="116397" x="6267450" y="5573713"/>
          <p14:tracePt t="116475" x="6267450" y="5570538"/>
          <p14:tracePt t="116486" x="6267450" y="5565775"/>
          <p14:tracePt t="116497" x="6267450" y="5562600"/>
          <p14:tracePt t="116520" x="6275388" y="5559425"/>
          <p14:tracePt t="116531" x="6275388" y="5551488"/>
          <p14:tracePt t="116542" x="6278563" y="5551488"/>
          <p14:tracePt t="116554" x="6283325" y="5546725"/>
          <p14:tracePt t="116565" x="6283325" y="5543550"/>
          <p14:tracePt t="116580" x="6286500" y="5540375"/>
          <p14:tracePt t="116597" x="6286500" y="5535613"/>
          <p14:tracePt t="116614" x="6294438" y="5527675"/>
          <p14:tracePt t="116630" x="6297613" y="5521325"/>
          <p14:tracePt t="116647" x="6308725" y="5516563"/>
          <p14:tracePt t="116664" x="6313488" y="5513388"/>
          <p14:tracePt t="116681" x="6321425" y="5508625"/>
          <p14:tracePt t="116697" x="6324600" y="5508625"/>
          <p14:tracePt t="116714" x="6335713" y="5508625"/>
          <p14:tracePt t="116730" x="6340475" y="5505450"/>
          <p14:tracePt t="116747" x="6346825" y="5502275"/>
          <p14:tracePt t="116764" x="6351588" y="5497513"/>
          <p14:tracePt t="116780" x="6359525" y="5497513"/>
          <p14:tracePt t="116797" x="6365875" y="5497513"/>
          <p14:tracePt t="116869" x="6370638" y="5497513"/>
          <p14:tracePt t="116880" x="6373813" y="5497513"/>
          <p14:tracePt t="116891" x="6378575" y="5497513"/>
          <p14:tracePt t="116902" x="6381750" y="5497513"/>
          <p14:tracePt t="116914" x="6384925" y="5497513"/>
          <p14:tracePt t="116930" x="6389688" y="5497513"/>
          <p14:tracePt t="116947" x="6400800" y="5497513"/>
          <p14:tracePt t="116964" x="6403975" y="5497513"/>
          <p14:tracePt t="116980" x="6408738" y="5497513"/>
          <p14:tracePt t="117183" x="6411913" y="5497513"/>
          <p14:tracePt t="117262" x="6411913" y="5502275"/>
          <p14:tracePt t="117273" x="6411913" y="5505450"/>
          <p14:tracePt t="117285" x="6416675" y="5508625"/>
          <p14:tracePt t="117297" x="6419850" y="5513388"/>
          <p14:tracePt t="117314" x="6423025" y="5516563"/>
          <p14:tracePt t="117330" x="6435725" y="5527675"/>
          <p14:tracePt t="117347" x="6438900" y="5532438"/>
          <p14:tracePt t="117364" x="6446838" y="5540375"/>
          <p14:tracePt t="117380" x="6450013" y="5543550"/>
          <p14:tracePt t="117397" x="6450013" y="5546725"/>
          <p14:tracePt t="122314" x="6442075" y="5540375"/>
          <p14:tracePt t="122325" x="6411913" y="5502275"/>
          <p14:tracePt t="122347" x="6346825" y="5383213"/>
          <p14:tracePt t="122363" x="6286500" y="5295900"/>
          <p14:tracePt t="122380" x="6188075" y="5146675"/>
          <p14:tracePt t="122397" x="6122988" y="5048250"/>
          <p14:tracePt t="122414" x="5984875" y="4865688"/>
          <p14:tracePt t="122430" x="5908675" y="4746625"/>
          <p14:tracePt t="122448" x="5813425" y="4564063"/>
          <p14:tracePt t="122464" x="5791200" y="4511675"/>
          <p14:tracePt t="122480" x="5756275" y="4435475"/>
          <p14:tracePt t="122482" x="5722938" y="4362450"/>
          <p14:tracePt t="122497" x="5699125" y="4316413"/>
          <p14:tracePt t="122514" x="5668963" y="4264025"/>
          <p14:tracePt t="122530" x="5622925" y="4160838"/>
          <p14:tracePt t="122547" x="5600700" y="4106863"/>
          <p14:tracePt t="122564" x="5554663" y="4008438"/>
          <p14:tracePt t="122580" x="5540375" y="3973513"/>
          <p14:tracePt t="122597" x="5486400" y="3883025"/>
          <p14:tracePt t="122614" x="5467350" y="3848100"/>
          <p14:tracePt t="122630" x="5407025" y="3744913"/>
          <p14:tracePt t="122647" x="5391150" y="3711575"/>
          <p14:tracePt t="122663" x="5364163" y="3641725"/>
          <p14:tracePt t="122680" x="5356225" y="3608388"/>
          <p14:tracePt t="122697" x="5326063" y="3532188"/>
          <p14:tracePt t="122714" x="5307013" y="3497263"/>
          <p14:tracePt t="122730" x="5284788" y="3451225"/>
          <p14:tracePt t="122747" x="5273675" y="3436938"/>
          <p14:tracePt t="122764" x="5260975" y="3402013"/>
          <p14:tracePt t="122780" x="5254625" y="3390900"/>
          <p14:tracePt t="122797" x="5241925" y="3360738"/>
          <p14:tracePt t="122813" x="5238750" y="3341688"/>
          <p14:tracePt t="122830" x="5227638" y="3311525"/>
          <p14:tracePt t="122847" x="5222875" y="3292475"/>
          <p14:tracePt t="122864" x="5211763" y="3273425"/>
          <p14:tracePt t="122880" x="5203825" y="3260725"/>
          <p14:tracePt t="122897" x="5184775" y="3238500"/>
          <p14:tracePt t="122913" x="5178425" y="3227388"/>
          <p14:tracePt t="122930" x="5173663" y="3219450"/>
          <p14:tracePt t="122947" x="5170488" y="3203575"/>
          <p14:tracePt t="122963" x="5170488" y="3200400"/>
          <p14:tracePt t="122980" x="5170488" y="3197225"/>
          <p14:tracePt t="123022" x="5173663" y="3197225"/>
          <p14:tracePt t="123033" x="5189538" y="3197225"/>
          <p14:tracePt t="123045" x="5219700" y="3197225"/>
          <p14:tracePt t="123055" x="5260975" y="3197225"/>
          <p14:tracePt t="123067" x="5311775" y="3197225"/>
          <p14:tracePt t="123080" x="5360988" y="3197225"/>
          <p14:tracePt t="123097" x="5426075" y="3197225"/>
          <p14:tracePt t="123113" x="5527675" y="3200400"/>
          <p14:tracePt t="123130" x="5570538" y="3208338"/>
          <p14:tracePt t="123147" x="5616575" y="3208338"/>
          <p14:tracePt t="123164" x="5627688" y="3208338"/>
          <p14:tracePt t="123213" x="5627688" y="3211513"/>
          <p14:tracePt t="123224" x="5627688" y="3216275"/>
          <p14:tracePt t="123235" x="5622925" y="3219450"/>
          <p14:tracePt t="123247" x="5619750" y="3222625"/>
          <p14:tracePt t="123263" x="5611813" y="3227388"/>
          <p14:tracePt t="123280" x="5597525" y="3249613"/>
          <p14:tracePt t="123297" x="5592763" y="3257550"/>
          <p14:tracePt t="123314" x="5578475" y="3292475"/>
          <p14:tracePt t="123330" x="5570538" y="3314700"/>
          <p14:tracePt t="123347" x="5543550" y="3368675"/>
          <p14:tracePt t="123363" x="5527675" y="3382963"/>
          <p14:tracePt t="123380" x="5516563" y="3402013"/>
          <p14:tracePt t="123397" x="5486400" y="3451225"/>
          <p14:tracePt t="123413" x="5475288" y="3467100"/>
          <p14:tracePt t="123430" x="5456238" y="3497263"/>
          <p14:tracePt t="123447" x="5451475" y="3505200"/>
          <p14:tracePt t="123463" x="5440363" y="3527425"/>
          <p14:tracePt t="123480" x="5429250" y="3540125"/>
          <p14:tracePt t="123497" x="5410200" y="3559175"/>
          <p14:tracePt t="123513" x="5399088" y="3570288"/>
          <p14:tracePt t="123530" x="5375275" y="3592513"/>
          <p14:tracePt t="123547" x="5372100" y="3597275"/>
          <p14:tracePt t="123563" x="5364163" y="3603625"/>
          <p14:tracePt t="123580" x="5356225" y="3608388"/>
          <p14:tracePt t="123597" x="5349875" y="3619500"/>
          <p14:tracePt t="123613" x="5345113" y="3622675"/>
          <p14:tracePt t="123630" x="5337175" y="3630613"/>
          <p14:tracePt t="123647" x="5334000" y="3630613"/>
          <p14:tracePt t="123663" x="5334000" y="3635375"/>
          <p14:tracePt t="123832" x="5337175" y="3635375"/>
          <p14:tracePt t="123843" x="5345113" y="3635375"/>
          <p14:tracePt t="123854" x="5364163" y="3635375"/>
          <p14:tracePt t="123865" x="5380038" y="3635375"/>
          <p14:tracePt t="123880" x="5402263" y="3635375"/>
          <p14:tracePt t="123897" x="5426075" y="3635375"/>
          <p14:tracePt t="123913" x="5478463" y="3635375"/>
          <p14:tracePt t="123930" x="5521325" y="3635375"/>
          <p14:tracePt t="123947" x="5603875" y="3638550"/>
          <p14:tracePt t="123963" x="5646738" y="3641725"/>
          <p14:tracePt t="123980" x="5730875" y="3641725"/>
          <p14:tracePt t="123997" x="5761038" y="3641725"/>
          <p14:tracePt t="124013" x="5813425" y="3641725"/>
          <p14:tracePt t="124030" x="5837238" y="3641725"/>
          <p14:tracePt t="124047" x="5883275" y="3649663"/>
          <p14:tracePt t="124063" x="5902325" y="3649663"/>
          <p14:tracePt t="124080" x="5924550" y="3649663"/>
          <p14:tracePt t="124097" x="5943600" y="3649663"/>
          <p14:tracePt t="124113" x="5973763" y="3649663"/>
          <p14:tracePt t="124130" x="5992813" y="3649663"/>
          <p14:tracePt t="124147" x="6022975" y="3649663"/>
          <p14:tracePt t="124163" x="6035675" y="3649663"/>
          <p14:tracePt t="124180" x="6065838" y="3649663"/>
          <p14:tracePt t="124197" x="6080125" y="3649663"/>
          <p14:tracePt t="124214" x="6122988" y="3654425"/>
          <p14:tracePt t="124230" x="6145213" y="3654425"/>
          <p14:tracePt t="124247" x="6191250" y="3660775"/>
          <p14:tracePt t="124263" x="6213475" y="3660775"/>
          <p14:tracePt t="124280" x="6229350" y="3660775"/>
          <p14:tracePt t="124297" x="6256338" y="3665538"/>
          <p14:tracePt t="124313" x="6267450" y="3665538"/>
          <p14:tracePt t="124330" x="6275388" y="3665538"/>
          <p14:tracePt t="124347" x="6278563" y="3665538"/>
          <p14:tracePt t="128163" x="6278563" y="3668713"/>
          <p14:tracePt t="128165" x="6283325" y="3684588"/>
          <p14:tracePt t="128180" x="6289675" y="3741738"/>
          <p14:tracePt t="128197" x="6297613" y="3825875"/>
          <p14:tracePt t="128213" x="6305550" y="3878263"/>
          <p14:tracePt t="128230" x="6321425" y="3992563"/>
          <p14:tracePt t="128247" x="6335713" y="4076700"/>
          <p14:tracePt t="128263" x="6354763" y="4237038"/>
          <p14:tracePt t="128280" x="6362700" y="4308475"/>
          <p14:tracePt t="128297" x="6370638" y="4465638"/>
          <p14:tracePt t="128313" x="6370638" y="4525963"/>
          <p14:tracePt t="128330" x="6370638" y="4594225"/>
          <p14:tracePt t="128347" x="6370638" y="4708525"/>
          <p14:tracePt t="128363" x="6370638" y="4759325"/>
          <p14:tracePt t="128380" x="6365875" y="4873625"/>
          <p14:tracePt t="128397" x="6359525" y="4926013"/>
          <p14:tracePt t="128413" x="6335713" y="5040313"/>
          <p14:tracePt t="128430" x="6321425" y="5086350"/>
          <p14:tracePt t="128447" x="6289675" y="5173663"/>
          <p14:tracePt t="128463" x="6275388" y="5216525"/>
          <p14:tracePt t="128480" x="6240463" y="5295900"/>
          <p14:tracePt t="128497" x="6218238" y="5341938"/>
          <p14:tracePt t="128513" x="6175375" y="5413375"/>
          <p14:tracePt t="128530" x="6156325" y="5437188"/>
          <p14:tracePt t="128547" x="6103938" y="5478463"/>
          <p14:tracePt t="128563" x="6076950" y="5497513"/>
          <p14:tracePt t="128580" x="6016625" y="5524500"/>
          <p14:tracePt t="128597" x="5981700" y="5532438"/>
          <p14:tracePt t="128613" x="5927725" y="5535613"/>
          <p14:tracePt t="128630" x="5905500" y="5535613"/>
          <p14:tracePt t="128647" x="5859463" y="5535613"/>
          <p14:tracePt t="128663" x="5840413" y="5527675"/>
          <p14:tracePt t="128680" x="5813425" y="5521325"/>
          <p14:tracePt t="128697" x="5810250" y="5516563"/>
          <p14:tracePt t="128804" x="5818188" y="5508625"/>
          <p14:tracePt t="128815" x="5832475" y="5505450"/>
          <p14:tracePt t="128827" x="5848350" y="5497513"/>
          <p14:tracePt t="128838" x="5867400" y="5494338"/>
          <p14:tracePt t="128849" x="5897563" y="5486400"/>
          <p14:tracePt t="128863" x="5940425" y="5478463"/>
          <p14:tracePt t="128880" x="5981700" y="5470525"/>
          <p14:tracePt t="128897" x="6069013" y="5459413"/>
          <p14:tracePt t="128913" x="6111875" y="5451475"/>
          <p14:tracePt t="128930" x="6183313" y="5451475"/>
          <p14:tracePt t="128947" x="6213475" y="5451475"/>
          <p14:tracePt t="128963" x="6270625" y="5456238"/>
          <p14:tracePt t="128980" x="6294438" y="5459413"/>
          <p14:tracePt t="128997" x="6321425" y="5467350"/>
          <p14:tracePt t="129013" x="6332538" y="5470525"/>
          <p14:tracePt t="129030" x="6346825" y="5470525"/>
          <p14:tracePt t="129047" x="6351588" y="5470525"/>
          <p14:tracePt t="129063" x="6359525" y="5470525"/>
          <p14:tracePt t="129097" x="6362700" y="5470525"/>
          <p14:tracePt t="129113" x="6365875" y="5470525"/>
          <p14:tracePt t="129130" x="6378575" y="5470525"/>
          <p14:tracePt t="129147" x="6381750" y="5470525"/>
          <p14:tracePt t="129163" x="6389688" y="5470525"/>
          <p14:tracePt t="129180" x="6392863" y="5470525"/>
          <p14:tracePt t="129197" x="6397625" y="5470525"/>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3" name="Content Placeholder 2"/>
          <p:cNvSpPr>
            <a:spLocks noGrp="1"/>
          </p:cNvSpPr>
          <p:nvPr>
            <p:ph sz="half" idx="1"/>
          </p:nvPr>
        </p:nvSpPr>
        <p:spPr>
          <a:xfrm>
            <a:off x="276225" y="946150"/>
            <a:ext cx="8347075" cy="5245100"/>
          </a:xfrm>
        </p:spPr>
        <p:txBody>
          <a:bodyPr anchor="ctr"/>
          <a:lstStyle/>
          <a:p>
            <a:r>
              <a:rPr sz="2400" dirty="0"/>
              <a:t>内存映射I/O</a:t>
            </a:r>
            <a:r>
              <a:rPr lang="zh-CN" altLang="en-US" sz="2400" dirty="0"/>
              <a:t>：</a:t>
            </a:r>
            <a:endParaRPr lang="en-US" sz="2400" dirty="0"/>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a:p>
            <a:pPr marL="0" indent="0">
              <a:buNone/>
            </a:pPr>
            <a:endParaRPr sz="2000" dirty="0">
              <a:solidFill>
                <a:srgbClr val="FF0000"/>
              </a:solidFill>
            </a:endParaRPr>
          </a:p>
        </p:txBody>
      </p:sp>
      <p:pic>
        <p:nvPicPr>
          <p:cNvPr id="5" name="图片 4"/>
          <p:cNvPicPr>
            <a:picLocks noChangeAspect="1"/>
          </p:cNvPicPr>
          <p:nvPr/>
        </p:nvPicPr>
        <p:blipFill>
          <a:blip r:embed="rId2"/>
          <a:stretch>
            <a:fillRect/>
          </a:stretch>
        </p:blipFill>
        <p:spPr>
          <a:xfrm>
            <a:off x="2938145" y="946150"/>
            <a:ext cx="5102860" cy="5269230"/>
          </a:xfrm>
          <a:prstGeom prst="rect">
            <a:avLst/>
          </a:prstGeom>
        </p:spPr>
      </p:pic>
      <p:sp>
        <p:nvSpPr>
          <p:cNvPr id="4" name="文本框 3"/>
          <p:cNvSpPr txBox="1"/>
          <p:nvPr/>
        </p:nvSpPr>
        <p:spPr>
          <a:xfrm>
            <a:off x="3604895" y="6283960"/>
            <a:ext cx="3320140" cy="338554"/>
          </a:xfrm>
          <a:prstGeom prst="rect">
            <a:avLst/>
          </a:prstGeom>
          <a:noFill/>
        </p:spPr>
        <p:txBody>
          <a:bodyPr wrap="none" rtlCol="0" anchor="t">
            <a:spAutoFit/>
          </a:bodyPr>
          <a:lstStyle/>
          <a:p>
            <a:r>
              <a:rPr lang="zh-CN" altLang="en-US" sz="1600" b="1" dirty="0">
                <a:sym typeface="+mn-ea"/>
              </a:rPr>
              <a:t>北航</a:t>
            </a:r>
            <a:r>
              <a:rPr lang="en-US" altLang="zh-CN" sz="1600" b="1" dirty="0">
                <a:sym typeface="+mn-ea"/>
              </a:rPr>
              <a:t>MOS</a:t>
            </a:r>
            <a:r>
              <a:rPr lang="zh-CN" altLang="en-US" sz="1600" b="1" dirty="0">
                <a:sym typeface="+mn-ea"/>
              </a:rPr>
              <a:t>操作系统的地址空间结构</a:t>
            </a:r>
            <a:endParaRPr lang="zh-CN" altLang="en-US" sz="1600" dirty="0"/>
          </a:p>
        </p:txBody>
      </p:sp>
    </p:spTree>
  </p:cSld>
  <p:clrMapOvr>
    <a:masterClrMapping/>
  </p:clrMapOvr>
  <p:transition advTm="23371">
    <p:wipe dir="r"/>
  </p:transition>
  <p:extLst>
    <p:ext uri="{3A86A75C-4F4B-4683-9AE1-C65F6400EC91}">
      <p14:laserTraceLst xmlns:p14="http://schemas.microsoft.com/office/powerpoint/2010/main">
        <p14:tracePtLst>
          <p14:tracePt t="1732" x="6384925" y="5440363"/>
          <p14:tracePt t="1742" x="6359525" y="5349875"/>
          <p14:tracePt t="1753" x="6343650" y="5295900"/>
          <p14:tracePt t="1766" x="6335713" y="5222875"/>
          <p14:tracePt t="1783" x="6321425" y="5132388"/>
          <p14:tracePt t="1799" x="6278563" y="4956175"/>
          <p14:tracePt t="1816" x="6240463" y="4822825"/>
          <p14:tracePt t="1833" x="6183313" y="4587875"/>
          <p14:tracePt t="1849" x="6156325" y="4468813"/>
          <p14:tracePt t="1866" x="6122988" y="4294188"/>
          <p14:tracePt t="1883" x="6107113" y="4191000"/>
          <p14:tracePt t="1899" x="6057900" y="4008438"/>
          <p14:tracePt t="1916" x="6011863" y="3897313"/>
          <p14:tracePt t="1933" x="5927725" y="3684588"/>
          <p14:tracePt t="1949" x="5870575" y="3559175"/>
          <p14:tracePt t="1966" x="5810250" y="3440113"/>
          <p14:tracePt t="1983" x="5737225" y="3284538"/>
          <p14:tracePt t="1999" x="5703888" y="3200400"/>
          <p14:tracePt t="2016" x="5638800" y="3059113"/>
          <p14:tracePt t="2033" x="5584825" y="2982913"/>
          <p14:tracePt t="2049" x="5478463" y="2849563"/>
          <p14:tracePt t="2066" x="5421313" y="2784475"/>
          <p14:tracePt t="2083" x="5314950" y="2678113"/>
          <p14:tracePt t="2099" x="5287963" y="2651125"/>
          <p14:tracePt t="2116" x="5216525" y="2593975"/>
          <p14:tracePt t="2133" x="5178425" y="2571750"/>
          <p14:tracePt t="2149" x="5059363" y="2506663"/>
          <p14:tracePt t="2166" x="5006975" y="2484438"/>
          <p14:tracePt t="2183" x="4865688" y="2427288"/>
          <p14:tracePt t="2199" x="4822825" y="2411413"/>
          <p14:tracePt t="2216" x="4716463" y="2389188"/>
          <p14:tracePt t="2233" x="4664075" y="2381250"/>
          <p14:tracePt t="2249" x="4560888" y="2370138"/>
          <p14:tracePt t="2266" x="4498975" y="2370138"/>
          <p14:tracePt t="2283" x="4378325" y="2370138"/>
          <p14:tracePt t="2299" x="4313238" y="2373313"/>
          <p14:tracePt t="2316" x="4217988" y="2392363"/>
          <p14:tracePt t="2333" x="4164013" y="2408238"/>
          <p14:tracePt t="2349" x="4065588" y="2438400"/>
          <p14:tracePt t="2366" x="4011613" y="2460625"/>
          <p14:tracePt t="2383" x="3913188" y="2506663"/>
          <p14:tracePt t="2399" x="3859213" y="2541588"/>
          <p14:tracePt t="2416" x="3802063" y="2571750"/>
          <p14:tracePt t="2433" x="3703638" y="2625725"/>
          <p14:tracePt t="2449" x="3646488" y="2659063"/>
          <p14:tracePt t="2466" x="3554413" y="2727325"/>
          <p14:tracePt t="2483" x="3508375" y="2759075"/>
          <p14:tracePt t="2499" x="3444875" y="2822575"/>
          <p14:tracePt t="2516" x="3406775" y="2854325"/>
          <p14:tracePt t="2533" x="3344863" y="2898775"/>
          <p14:tracePt t="2549" x="3306763" y="2930525"/>
          <p14:tracePt t="2566" x="3254375" y="2979738"/>
          <p14:tracePt t="2583" x="3241675" y="2987675"/>
          <p14:tracePt t="2599" x="3203575" y="3040063"/>
          <p14:tracePt t="2616" x="3184525" y="3067050"/>
          <p14:tracePt t="2633" x="3143250" y="3121025"/>
          <p14:tracePt t="2649" x="3132138" y="3135313"/>
          <p14:tracePt t="2666" x="3108325" y="3184525"/>
          <p14:tracePt t="2683" x="3094038" y="3211513"/>
          <p14:tracePt t="2699" x="3067050" y="3279775"/>
          <p14:tracePt t="2716" x="3055938" y="3314700"/>
          <p14:tracePt t="2733" x="3028950" y="3375025"/>
          <p14:tracePt t="2749" x="3013075" y="3409950"/>
          <p14:tracePt t="2766" x="3001963" y="3475038"/>
          <p14:tracePt t="2783" x="2994025" y="3508375"/>
          <p14:tracePt t="2799" x="2987675" y="3581400"/>
          <p14:tracePt t="2816" x="2987675" y="3622675"/>
          <p14:tracePt t="2833" x="2990850" y="3687763"/>
          <p14:tracePt t="2849" x="2994025" y="3722688"/>
          <p14:tracePt t="2866" x="3001963" y="3744913"/>
          <p14:tracePt t="2883" x="3013075" y="3790950"/>
          <p14:tracePt t="2899" x="3021013" y="3810000"/>
          <p14:tracePt t="2916" x="3028950" y="3840163"/>
          <p14:tracePt t="2933" x="3036888" y="3859213"/>
          <p14:tracePt t="2949" x="3048000" y="3878263"/>
          <p14:tracePt t="2966" x="3051175" y="3889375"/>
          <p14:tracePt t="2983" x="3059113" y="3897313"/>
          <p14:tracePt t="2999" x="3063875" y="3902075"/>
          <p14:tracePt t="3016" x="3074988" y="3913188"/>
          <p14:tracePt t="4476" x="3074988" y="3916363"/>
          <p14:tracePt t="4487" x="3074988" y="3924300"/>
          <p14:tracePt t="4499" x="3074988" y="3935413"/>
          <p14:tracePt t="4516" x="3074988" y="3943350"/>
          <p14:tracePt t="4533" x="3074988" y="3962400"/>
          <p14:tracePt t="4549" x="3074988" y="3973513"/>
          <p14:tracePt t="4566" x="3078163" y="3992563"/>
          <p14:tracePt t="4583" x="3078163" y="4003675"/>
          <p14:tracePt t="4599" x="3082925" y="4011613"/>
          <p14:tracePt t="4616" x="3086100" y="4016375"/>
          <p14:tracePt t="4633" x="3094038" y="4022725"/>
          <p14:tracePt t="4649" x="3094038" y="4030663"/>
          <p14:tracePt t="4667" x="3094038" y="4038600"/>
          <p14:tracePt t="4683" x="3094038" y="4041775"/>
          <p14:tracePt t="4699" x="3094038" y="4046538"/>
          <p14:tracePt t="4716" x="3094038" y="4060825"/>
          <p14:tracePt t="4733" x="3094038" y="4065588"/>
          <p14:tracePt t="4749" x="3094038" y="4073525"/>
          <p14:tracePt t="4766" x="3094038" y="4076700"/>
          <p14:tracePt t="4783" x="3094038" y="4087813"/>
          <p14:tracePt t="4799" x="3094038" y="4092575"/>
          <p14:tracePt t="4816" x="3094038" y="4098925"/>
          <p14:tracePt t="4833" x="3094038" y="4103688"/>
          <p14:tracePt t="4849" x="3094038" y="4111625"/>
          <p14:tracePt t="4866" x="3094038" y="4117975"/>
          <p14:tracePt t="4883" x="3094038" y="4130675"/>
          <p14:tracePt t="4899" x="3089275" y="4133850"/>
          <p14:tracePt t="4916" x="3089275" y="4149725"/>
          <p14:tracePt t="4933" x="3094038" y="4160838"/>
          <p14:tracePt t="4949" x="3101975" y="4179888"/>
          <p14:tracePt t="4966" x="3101975" y="4191000"/>
          <p14:tracePt t="4983" x="3101975" y="4198938"/>
          <p14:tracePt t="4999" x="3097213" y="4198938"/>
          <p14:tracePt t="5016" x="3078163" y="4198938"/>
          <p14:tracePt t="5839" x="3074988" y="4198938"/>
          <p14:tracePt t="5950" x="3078163" y="4198938"/>
          <p14:tracePt t="5961" x="3082925" y="4202113"/>
          <p14:tracePt t="5983" x="3082925" y="4206875"/>
          <p14:tracePt t="6006" x="3078163" y="4206875"/>
          <p14:tracePt t="6152" x="3082925" y="4206875"/>
          <p14:tracePt t="6197" x="3082925" y="4210050"/>
          <p14:tracePt t="6209" x="3082925" y="4213225"/>
          <p14:tracePt t="6265" x="3082925" y="4217988"/>
          <p14:tracePt t="6310" x="3089275" y="4217988"/>
          <p14:tracePt t="6535" x="3089275" y="4221163"/>
          <p14:tracePt t="6546" x="3089275" y="4229100"/>
          <p14:tracePt t="6583" x="3089275" y="4237038"/>
          <p14:tracePt t="6599" x="3089275" y="4240213"/>
          <p14:tracePt t="6616" x="3089275" y="4248150"/>
          <p14:tracePt t="6633" x="3089275" y="4251325"/>
          <p14:tracePt t="6649" x="3089275" y="4264025"/>
          <p14:tracePt t="6666" x="3089275" y="4267200"/>
          <p14:tracePt t="6683" x="3089275" y="4275138"/>
          <p14:tracePt t="6699" x="3089275" y="4286250"/>
          <p14:tracePt t="6716" x="3094038" y="4294188"/>
          <p14:tracePt t="6733" x="3094038" y="4302125"/>
          <p14:tracePt t="6749" x="3097213" y="4313238"/>
          <p14:tracePt t="6766" x="3097213" y="4316413"/>
          <p14:tracePt t="6783" x="3097213" y="4324350"/>
          <p14:tracePt t="6799" x="3097213" y="4327525"/>
          <p14:tracePt t="6816" x="3097213" y="4335463"/>
          <p14:tracePt t="6833" x="3097213" y="4340225"/>
          <p14:tracePt t="6849" x="3097213" y="4354513"/>
          <p14:tracePt t="6866" x="3097213" y="4359275"/>
          <p14:tracePt t="6883" x="3101975" y="4365625"/>
          <p14:tracePt t="6899" x="3105150" y="4378325"/>
          <p14:tracePt t="6917" x="3108325" y="4392613"/>
          <p14:tracePt t="6933" x="3116263" y="4397375"/>
          <p14:tracePt t="6949" x="3116263" y="4403725"/>
          <p14:tracePt t="6966" x="3121025" y="4422775"/>
          <p14:tracePt t="6982" x="3121025" y="4435475"/>
          <p14:tracePt t="6999" x="3121025" y="4454525"/>
          <p14:tracePt t="7016" x="3124200" y="4457700"/>
          <p14:tracePt t="7032" x="3127375" y="4473575"/>
          <p14:tracePt t="7049" x="3135313" y="4484688"/>
          <p14:tracePt t="7066" x="3143250" y="4495800"/>
          <p14:tracePt t="7083" x="3143250" y="4503738"/>
          <p14:tracePt t="7099" x="3146425" y="4511675"/>
          <p14:tracePt t="7116" x="3154363" y="4518025"/>
          <p14:tracePt t="7133" x="3159125" y="4533900"/>
          <p14:tracePt t="7149" x="3162300" y="4545013"/>
          <p14:tracePt t="7166" x="3173413" y="4564063"/>
          <p14:tracePt t="7183" x="3178175" y="4568825"/>
          <p14:tracePt t="7199" x="3189288" y="4591050"/>
          <p14:tracePt t="7216" x="3192463" y="4598988"/>
          <p14:tracePt t="7233" x="3203575" y="4621213"/>
          <p14:tracePt t="7249" x="3208338" y="4632325"/>
          <p14:tracePt t="7266" x="3219450" y="4651375"/>
          <p14:tracePt t="7283" x="3222625" y="4664075"/>
          <p14:tracePt t="7299" x="3235325" y="4670425"/>
          <p14:tracePt t="7316" x="3238500" y="4675188"/>
          <p14:tracePt t="7333" x="3246438" y="4689475"/>
          <p14:tracePt t="7349" x="3249613" y="4694238"/>
          <p14:tracePt t="7367" x="3260725" y="4708525"/>
          <p14:tracePt t="7383" x="3265488" y="4713288"/>
          <p14:tracePt t="7399" x="3268663" y="4721225"/>
          <p14:tracePt t="7416" x="3276600" y="4735513"/>
          <p14:tracePt t="7433" x="3284538" y="4740275"/>
          <p14:tracePt t="7449" x="3292475" y="4754563"/>
          <p14:tracePt t="7466" x="3295650" y="4762500"/>
          <p14:tracePt t="7483" x="3306763" y="4784725"/>
          <p14:tracePt t="7499" x="3311525" y="4797425"/>
          <p14:tracePt t="7516" x="3322638" y="4803775"/>
          <p14:tracePt t="7533" x="3325813" y="4808538"/>
          <p14:tracePt t="7549" x="3333750" y="4816475"/>
          <p14:tracePt t="7583" x="3333750" y="4819650"/>
          <p14:tracePt t="7682" x="3336925" y="4827588"/>
          <p14:tracePt t="7693" x="3341688" y="4835525"/>
          <p14:tracePt t="7705" x="3349625" y="4846638"/>
          <p14:tracePt t="7716" x="3352800" y="4849813"/>
          <p14:tracePt t="7733" x="3363913" y="4857750"/>
          <p14:tracePt t="7749" x="3382963" y="4876800"/>
          <p14:tracePt t="7766" x="3387725" y="4879975"/>
          <p14:tracePt t="7783" x="3398838" y="4887913"/>
          <p14:tracePt t="7799" x="3402013" y="4892675"/>
          <p14:tracePt t="7817" x="3409950" y="4903788"/>
          <p14:tracePt t="7833" x="3413125" y="4906963"/>
          <p14:tracePt t="7849" x="3417888" y="4911725"/>
          <p14:tracePt t="7866" x="3429000" y="4918075"/>
          <p14:tracePt t="7883" x="3432175" y="4922838"/>
          <p14:tracePt t="7930" x="3436938" y="4922838"/>
          <p14:tracePt t="7963" x="3436938" y="4926013"/>
          <p14:tracePt t="7974" x="3440113" y="4926013"/>
          <p14:tracePt t="8031" x="3444875" y="4926013"/>
          <p14:tracePt t="8042" x="3448050" y="4930775"/>
          <p14:tracePt t="8054" x="3451225" y="4930775"/>
          <p14:tracePt t="8064" x="3455988" y="4937125"/>
          <p14:tracePt t="8076" x="3463925" y="4941888"/>
          <p14:tracePt t="8087" x="3467100" y="4945063"/>
          <p14:tracePt t="8099" x="3470275" y="4949825"/>
          <p14:tracePt t="8116" x="3475038" y="4949825"/>
          <p14:tracePt t="8133" x="3482975" y="4956175"/>
          <p14:tracePt t="8149" x="3486150" y="4960938"/>
          <p14:tracePt t="8166" x="3497263" y="4968875"/>
          <p14:tracePt t="8182" x="3502025" y="4972050"/>
          <p14:tracePt t="8199" x="3508375" y="4975225"/>
          <p14:tracePt t="8216" x="3513138" y="4979988"/>
          <p14:tracePt t="8233" x="3524250" y="4987925"/>
          <p14:tracePt t="8249" x="3527425" y="4991100"/>
          <p14:tracePt t="8266" x="3535363" y="5002213"/>
          <p14:tracePt t="8282" x="3540125" y="5002213"/>
          <p14:tracePt t="8299" x="3551238" y="5006975"/>
          <p14:tracePt t="8316" x="3559175" y="5010150"/>
          <p14:tracePt t="8333" x="3562350" y="5013325"/>
          <p14:tracePt t="8349" x="3570288" y="5013325"/>
          <p14:tracePt t="8366" x="3573463" y="5013325"/>
          <p14:tracePt t="8382" x="3584575" y="5021263"/>
          <p14:tracePt t="8399" x="3589338" y="5029200"/>
          <p14:tracePt t="8416" x="3597275" y="5037138"/>
          <p14:tracePt t="8432" x="3600450" y="5040313"/>
          <p14:tracePt t="8449" x="3611563" y="5048250"/>
          <p14:tracePt t="8466" x="3616325" y="5051425"/>
          <p14:tracePt t="8482" x="3622675" y="5064125"/>
          <p14:tracePt t="8499" x="3627438" y="5067300"/>
          <p14:tracePt t="8516" x="3635375" y="5070475"/>
          <p14:tracePt t="8532" x="3638550" y="5070475"/>
          <p14:tracePt t="8549" x="3649663" y="5075238"/>
          <p14:tracePt t="8566" x="3654425" y="5075238"/>
          <p14:tracePt t="8582" x="3660775" y="5075238"/>
          <p14:tracePt t="8599" x="3665538" y="5075238"/>
          <p14:tracePt t="8616" x="3668713" y="5075238"/>
          <p14:tracePt t="8632" x="3676650" y="5075238"/>
          <p14:tracePt t="8649" x="3679825" y="5075238"/>
          <p14:tracePt t="8666" x="3684588" y="5075238"/>
          <p14:tracePt t="8683" x="3692525" y="5075238"/>
          <p14:tracePt t="8699" x="3703638" y="5078413"/>
          <p14:tracePt t="8716" x="3730625" y="5089525"/>
          <p14:tracePt t="8732" x="3744913" y="5097463"/>
          <p14:tracePt t="8749" x="3763963" y="5102225"/>
          <p14:tracePt t="8766" x="3794125" y="5113338"/>
          <p14:tracePt t="8782" x="3813175" y="5121275"/>
          <p14:tracePt t="8799" x="3848100" y="5127625"/>
          <p14:tracePt t="8816" x="3856038" y="5127625"/>
          <p14:tracePt t="8818" x="3870325" y="5135563"/>
          <p14:tracePt t="8833" x="3889375" y="5140325"/>
          <p14:tracePt t="8849" x="3905250" y="5146675"/>
          <p14:tracePt t="8866" x="3927475" y="5151438"/>
          <p14:tracePt t="8883" x="3935413" y="5151438"/>
          <p14:tracePt t="8899" x="3954463" y="5151438"/>
          <p14:tracePt t="8916" x="3959225" y="5151438"/>
          <p14:tracePt t="8932" x="3970338" y="5154613"/>
          <p14:tracePt t="8949" x="3973513" y="5154613"/>
          <p14:tracePt t="8966" x="3992563" y="5162550"/>
          <p14:tracePt t="8982" x="4003675" y="5165725"/>
          <p14:tracePt t="8999" x="4035425" y="5178425"/>
          <p14:tracePt t="9016" x="4054475" y="5184775"/>
          <p14:tracePt t="9032" x="4087813" y="5192713"/>
          <p14:tracePt t="9049" x="4111625" y="5200650"/>
          <p14:tracePt t="9066" x="4149725" y="5211763"/>
          <p14:tracePt t="9082" x="4171950" y="5219700"/>
          <p14:tracePt t="9099" x="4240213" y="5230813"/>
          <p14:tracePt t="9116" x="4264025" y="5238750"/>
          <p14:tracePt t="9133" x="4308475" y="5249863"/>
          <p14:tracePt t="9149" x="4335463" y="5254625"/>
          <p14:tracePt t="9166" x="4400550" y="5268913"/>
          <p14:tracePt t="9182" x="4422775" y="5273675"/>
          <p14:tracePt t="9199" x="4457700" y="5280025"/>
          <p14:tracePt t="9216" x="4514850" y="5292725"/>
          <p14:tracePt t="9232" x="4545013" y="5299075"/>
          <p14:tracePt t="9249" x="4602163" y="5311775"/>
          <p14:tracePt t="9266" x="4625975" y="5318125"/>
          <p14:tracePt t="9282" x="4659313" y="5322888"/>
          <p14:tracePt t="9299" x="4675188" y="5330825"/>
          <p14:tracePt t="9316" x="4716463" y="5334000"/>
          <p14:tracePt t="9333" x="4732338" y="5341938"/>
          <p14:tracePt t="9349" x="4781550" y="5353050"/>
          <p14:tracePt t="9366" x="4803775" y="5356225"/>
          <p14:tracePt t="9382" x="4841875" y="5364163"/>
          <p14:tracePt t="9399" x="4857750" y="5364163"/>
          <p14:tracePt t="9416" x="4892675" y="5364163"/>
          <p14:tracePt t="9432" x="4906963" y="5364163"/>
          <p14:tracePt t="9449" x="4941888" y="5368925"/>
          <p14:tracePt t="9466" x="4964113" y="5368925"/>
          <p14:tracePt t="9482" x="5002213" y="5368925"/>
          <p14:tracePt t="9499" x="5018088" y="5368925"/>
          <p14:tracePt t="9516" x="5051425" y="5368925"/>
          <p14:tracePt t="9532" x="5059363" y="5368925"/>
          <p14:tracePt t="9549" x="5094288" y="5368925"/>
          <p14:tracePt t="9566" x="5108575" y="5375275"/>
          <p14:tracePt t="9583" x="5143500" y="5387975"/>
          <p14:tracePt t="9599" x="5165725" y="5391150"/>
          <p14:tracePt t="9616" x="5200650" y="5399088"/>
          <p14:tracePt t="9632" x="5216525" y="5399088"/>
          <p14:tracePt t="9649" x="5235575" y="5399088"/>
          <p14:tracePt t="9666" x="5273675" y="5399088"/>
          <p14:tracePt t="9683" x="5295900" y="5399088"/>
          <p14:tracePt t="9699" x="5326063" y="5399088"/>
          <p14:tracePt t="9716" x="5345113" y="5402263"/>
          <p14:tracePt t="9732" x="5375275" y="5402263"/>
          <p14:tracePt t="9749" x="5394325" y="5410200"/>
          <p14:tracePt t="9766" x="5426075" y="5413375"/>
          <p14:tracePt t="9782" x="5445125" y="5413375"/>
          <p14:tracePt t="9799" x="5467350" y="5413375"/>
          <p14:tracePt t="9816" x="5478463" y="5413375"/>
          <p14:tracePt t="9832" x="5497513" y="5413375"/>
          <p14:tracePt t="9849" x="5508625" y="5413375"/>
          <p14:tracePt t="9866" x="5516563" y="5413375"/>
          <p14:tracePt t="9882" x="5521325" y="5413375"/>
          <p14:tracePt t="9916" x="5524500" y="5413375"/>
          <p14:tracePt t="9932" x="5532438" y="5410200"/>
          <p14:tracePt t="9949" x="5532438" y="5407025"/>
          <p14:tracePt t="9966" x="5524500" y="5391150"/>
          <p14:tracePt t="9982" x="5497513" y="5380038"/>
          <p14:tracePt t="9999" x="5494338" y="5380038"/>
          <p14:tracePt t="10564" x="5494338" y="5368925"/>
          <p14:tracePt t="10573" x="5489575" y="5364163"/>
          <p14:tracePt t="10584" x="5489575" y="5372100"/>
          <p14:tracePt t="10686" x="5505450" y="5375275"/>
          <p14:tracePt t="10697" x="5516563" y="5375275"/>
          <p14:tracePt t="10709" x="5524500" y="5375275"/>
          <p14:tracePt t="10719" x="5527675" y="5375275"/>
          <p14:tracePt t="10732" x="5535613" y="5375275"/>
          <p14:tracePt t="10749" x="5540375" y="5375275"/>
          <p14:tracePt t="10766" x="5543550" y="5375275"/>
          <p14:tracePt t="10933" x="5546725" y="5375275"/>
          <p14:tracePt t="11271" x="5551488" y="5375275"/>
          <p14:tracePt t="11282" x="5554663" y="5368925"/>
          <p14:tracePt t="11293" x="5562600" y="5360988"/>
          <p14:tracePt t="11304" x="5565775" y="5356225"/>
          <p14:tracePt t="11316" x="5570538" y="5349875"/>
          <p14:tracePt t="11332" x="5573713" y="5345113"/>
          <p14:tracePt t="11349" x="5581650" y="5337175"/>
          <p14:tracePt t="11366" x="5581650" y="5334000"/>
          <p14:tracePt t="11383" x="5589588" y="5326063"/>
          <p14:tracePt t="11399" x="5592763" y="5318125"/>
          <p14:tracePt t="11416" x="5592763" y="5311775"/>
          <p14:tracePt t="11432" x="5597525" y="5307013"/>
          <p14:tracePt t="11449" x="5600700" y="5303838"/>
          <p14:tracePt t="11466" x="5608638" y="5295900"/>
          <p14:tracePt t="11482" x="5611813" y="5287963"/>
          <p14:tracePt t="11499" x="5622925" y="5280025"/>
          <p14:tracePt t="11516" x="5627688" y="5276850"/>
          <p14:tracePt t="11532" x="5627688" y="5273675"/>
          <p14:tracePt t="11549" x="5630863" y="5273675"/>
          <p14:tracePt t="12756" x="5630863" y="5268913"/>
          <p14:tracePt t="12758" x="5627688" y="5265738"/>
          <p14:tracePt t="12789" x="5622925" y="5257800"/>
          <p14:tracePt t="12800" x="5611813" y="5249863"/>
          <p14:tracePt t="12812" x="5600700" y="5238750"/>
          <p14:tracePt t="12823" x="5597525" y="5235575"/>
          <p14:tracePt t="12835" x="5597525" y="5230813"/>
          <p14:tracePt t="12857" x="5597525" y="5227638"/>
          <p14:tracePt t="12868" x="5597525" y="5222875"/>
          <p14:tracePt t="12882" x="5592763" y="5216525"/>
          <p14:tracePt t="12899" x="5592763" y="5211763"/>
          <p14:tracePt t="12916" x="5584825" y="5203825"/>
          <p14:tracePt t="12932" x="5578475" y="5200650"/>
          <p14:tracePt t="12949" x="5578475" y="5192713"/>
          <p14:tracePt t="12966" x="5573713" y="5184775"/>
          <p14:tracePt t="12982" x="5573713" y="5181600"/>
          <p14:tracePt t="12999" x="5573713" y="5178425"/>
          <p14:tracePt t="13016" x="5573713" y="5170488"/>
          <p14:tracePt t="13032" x="5570538" y="5165725"/>
          <p14:tracePt t="13049" x="5562600" y="5154613"/>
          <p14:tracePt t="13066" x="5562600" y="5151438"/>
          <p14:tracePt t="13993" x="5562600" y="5146675"/>
          <p14:tracePt t="14004" x="5573713" y="5140325"/>
          <p14:tracePt t="14016" x="5581650" y="5132388"/>
          <p14:tracePt t="14028" x="5592763" y="5127625"/>
          <p14:tracePt t="14038" x="5611813" y="5116513"/>
          <p14:tracePt t="14049" x="5627688" y="5105400"/>
          <p14:tracePt t="14066" x="5641975" y="5094288"/>
          <p14:tracePt t="14083" x="5676900" y="5070475"/>
          <p14:tracePt t="14099" x="5695950" y="5059363"/>
          <p14:tracePt t="14116" x="5722938" y="5048250"/>
          <p14:tracePt t="14132" x="5737225" y="5045075"/>
          <p14:tracePt t="14149" x="5756275" y="5037138"/>
          <p14:tracePt t="14166" x="5783263" y="5026025"/>
          <p14:tracePt t="14182" x="5799138" y="5013325"/>
          <p14:tracePt t="14199" x="5829300" y="4994275"/>
          <p14:tracePt t="14216" x="5840413" y="4983163"/>
          <p14:tracePt t="14232" x="5875338" y="4960938"/>
          <p14:tracePt t="14249" x="5889625" y="4949825"/>
          <p14:tracePt t="14266" x="5924550" y="4937125"/>
          <p14:tracePt t="14282" x="5935663" y="4930775"/>
          <p14:tracePt t="14299" x="5965825" y="4918075"/>
          <p14:tracePt t="14316" x="5984875" y="4914900"/>
          <p14:tracePt t="14332" x="6019800" y="4892675"/>
          <p14:tracePt t="14349" x="6035675" y="4873625"/>
          <p14:tracePt t="14366" x="6065838" y="4838700"/>
          <p14:tracePt t="14382" x="6084888" y="4808538"/>
          <p14:tracePt t="14399" x="6130925" y="4716463"/>
          <p14:tracePt t="14416" x="6153150" y="4664075"/>
          <p14:tracePt t="14432" x="6210300" y="4545013"/>
          <p14:tracePt t="14449" x="6240463" y="4487863"/>
          <p14:tracePt t="14466" x="6313488" y="4346575"/>
          <p14:tracePt t="14482" x="6346825" y="4275138"/>
          <p14:tracePt t="14499" x="6423025" y="4114800"/>
          <p14:tracePt t="14516" x="6446838" y="4030663"/>
          <p14:tracePt t="14532" x="6496050" y="3886200"/>
          <p14:tracePt t="14549" x="6515100" y="3802063"/>
          <p14:tracePt t="14566" x="6545263" y="3665538"/>
          <p14:tracePt t="14583" x="6561138" y="3603625"/>
          <p14:tracePt t="14599" x="6575425" y="3551238"/>
          <p14:tracePt t="14616" x="6591300" y="3455988"/>
          <p14:tracePt t="14632" x="6599238" y="3409950"/>
          <p14:tracePt t="14649" x="6613525" y="3333750"/>
          <p14:tracePt t="14666" x="6618288" y="3303588"/>
          <p14:tracePt t="14682" x="6629400" y="3254375"/>
          <p14:tracePt t="14699" x="6629400" y="3238500"/>
          <p14:tracePt t="14716" x="6629400" y="3192463"/>
          <p14:tracePt t="14732" x="6621463" y="3170238"/>
          <p14:tracePt t="14749" x="6610350" y="3121025"/>
          <p14:tracePt t="14766" x="6607175" y="3097213"/>
          <p14:tracePt t="14782" x="6594475" y="3067050"/>
          <p14:tracePt t="14799" x="6583363" y="3048000"/>
          <p14:tracePt t="14816" x="6561138" y="3013075"/>
          <p14:tracePt t="14832" x="6553200" y="2998788"/>
          <p14:tracePt t="14849" x="6537325" y="2963863"/>
          <p14:tracePt t="14866" x="6526213" y="2952750"/>
          <p14:tracePt t="14882" x="6492875" y="2930525"/>
          <p14:tracePt t="14899" x="6473825" y="2917825"/>
          <p14:tracePt t="14916" x="6454775" y="2895600"/>
          <p14:tracePt t="14932" x="6442075" y="2884488"/>
          <p14:tracePt t="14949" x="6427788" y="2865438"/>
          <p14:tracePt t="14966" x="6416675" y="2854325"/>
          <p14:tracePt t="14982" x="6392863" y="2827338"/>
          <p14:tracePt t="14999" x="6381750" y="2808288"/>
          <p14:tracePt t="15016" x="6359525" y="2773363"/>
          <p14:tracePt t="15032" x="6354763" y="2762250"/>
          <p14:tracePt t="15049" x="6346825" y="2754313"/>
          <p14:tracePt t="15066" x="6340475" y="2732088"/>
          <p14:tracePt t="15082" x="6340475" y="2727325"/>
          <p14:tracePt t="15099" x="6340475" y="2720975"/>
          <p14:tracePt t="15116" x="6340475" y="2716213"/>
          <p14:tracePt t="15132" x="6343650" y="2705100"/>
          <p14:tracePt t="15149" x="6346825" y="2701925"/>
          <p14:tracePt t="15166" x="6354763" y="2693988"/>
          <p14:tracePt t="15182" x="6359525" y="2689225"/>
          <p14:tracePt t="15199" x="6370638" y="2682875"/>
          <p14:tracePt t="15216" x="6373813" y="2674938"/>
          <p14:tracePt t="15232" x="6378575" y="2667000"/>
          <p14:tracePt t="15249" x="6381750" y="2663825"/>
          <p14:tracePt t="15266" x="6381750" y="2655888"/>
          <p14:tracePt t="15282" x="6381750" y="2651125"/>
          <p14:tracePt t="15299" x="6381750" y="2640013"/>
          <p14:tracePt t="15680" x="6378575" y="2640013"/>
          <p14:tracePt t="15692" x="6373813" y="2644775"/>
          <p14:tracePt t="15703" x="6370638" y="2647950"/>
          <p14:tracePt t="15716" x="6362700" y="2655888"/>
          <p14:tracePt t="15732" x="6359525" y="2667000"/>
          <p14:tracePt t="15749" x="6346825" y="2686050"/>
          <p14:tracePt t="15766" x="6343650" y="2697163"/>
          <p14:tracePt t="15782" x="6332538" y="2713038"/>
          <p14:tracePt t="15799" x="6332538" y="2716213"/>
          <p14:tracePt t="15816" x="6332538" y="2724150"/>
          <p14:tracePt t="15832" x="6332538" y="2732088"/>
          <p14:tracePt t="15849" x="6332538" y="2740025"/>
          <p14:tracePt t="15950" x="6340475" y="2727325"/>
          <p14:tracePt t="15962" x="6343650" y="2713038"/>
          <p14:tracePt t="15973" x="6351588" y="2693988"/>
          <p14:tracePt t="15984" x="6354763" y="2678113"/>
          <p14:tracePt t="15999" x="6362700" y="2663825"/>
          <p14:tracePt t="16016" x="6365875" y="2644775"/>
          <p14:tracePt t="16032" x="6378575" y="2617788"/>
          <p14:tracePt t="16049" x="6378575" y="2601913"/>
          <p14:tracePt t="16066" x="6381750" y="2568575"/>
          <p14:tracePt t="16082" x="6381750" y="2552700"/>
          <p14:tracePt t="16099" x="6373813" y="2517775"/>
          <p14:tracePt t="16116" x="6373813" y="2503488"/>
          <p14:tracePt t="16132" x="6370638" y="2457450"/>
          <p14:tracePt t="16149" x="6362700" y="2430463"/>
          <p14:tracePt t="16166" x="6346825" y="2384425"/>
          <p14:tracePt t="16182" x="6332538" y="2359025"/>
          <p14:tracePt t="16199" x="6313488" y="2316163"/>
          <p14:tracePt t="16216" x="6308725" y="2293938"/>
          <p14:tracePt t="16232" x="6289675" y="2244725"/>
          <p14:tracePt t="16249" x="6286500" y="2220913"/>
          <p14:tracePt t="16266" x="6267450" y="2193925"/>
          <p14:tracePt t="16282" x="6264275" y="2190750"/>
          <p14:tracePt t="16299" x="6256338" y="2190750"/>
          <p14:tracePt t="16316" x="6245225" y="2190750"/>
          <p14:tracePt t="16412" x="6240463" y="2190750"/>
          <p14:tracePt t="16546" x="6264275" y="2190750"/>
          <p14:tracePt t="16558" x="6305550" y="2198688"/>
          <p14:tracePt t="16569" x="6346825" y="2206625"/>
          <p14:tracePt t="16582" x="6389688" y="2212975"/>
          <p14:tracePt t="16599" x="6423025" y="2217738"/>
          <p14:tracePt t="16616" x="6457950" y="2228850"/>
          <p14:tracePt t="16632" x="6461125" y="2228850"/>
          <p14:tracePt t="16682" x="6450013" y="2232025"/>
          <p14:tracePt t="16693" x="6442075" y="2232025"/>
          <p14:tracePt t="16704" x="6430963" y="2232025"/>
          <p14:tracePt t="16716" x="6423025" y="2239963"/>
          <p14:tracePt t="16732" x="6411913" y="2244725"/>
          <p14:tracePt t="16749" x="6408738" y="2244725"/>
          <p14:tracePt t="16766" x="6408738" y="2247900"/>
          <p14:tracePt t="16783" x="6408738" y="2251075"/>
          <p14:tracePt t="16799" x="6408738" y="2259013"/>
          <p14:tracePt t="16816" x="6408738" y="2263775"/>
          <p14:tracePt t="16839" x="6408738" y="2266950"/>
          <p14:tracePt t="16861" x="6408738" y="2270125"/>
          <p14:tracePt t="16873" x="6408738" y="2274888"/>
          <p14:tracePt t="16884" x="6408738" y="2278063"/>
          <p14:tracePt t="16899" x="6408738" y="2282825"/>
          <p14:tracePt t="16916" x="6403975" y="2289175"/>
          <p14:tracePt t="16932" x="6392863" y="2297113"/>
          <p14:tracePt t="16949" x="6389688" y="2301875"/>
          <p14:tracePt t="16966" x="6384925" y="2308225"/>
          <p14:tracePt t="16982" x="6384925" y="2312988"/>
          <p14:tracePt t="16999" x="6381750" y="2324100"/>
          <p14:tracePt t="17016" x="6378575" y="2327275"/>
          <p14:tracePt t="17032" x="6378575" y="2339975"/>
          <p14:tracePt t="17049" x="6378575" y="2351088"/>
          <p14:tracePt t="17066" x="6378575" y="2370138"/>
          <p14:tracePt t="17082" x="6378575" y="2378075"/>
          <p14:tracePt t="17099" x="6378575" y="2392363"/>
          <p14:tracePt t="17116" x="6378575" y="2397125"/>
          <p14:tracePt t="17132" x="6381750" y="2411413"/>
          <p14:tracePt t="17149" x="6381750" y="2419350"/>
          <p14:tracePt t="17166" x="6384925" y="2441575"/>
          <p14:tracePt t="17182" x="6392863" y="2457450"/>
          <p14:tracePt t="17199" x="6392863" y="2492375"/>
          <p14:tracePt t="17216" x="6389688" y="2506663"/>
          <p14:tracePt t="17232" x="6378575" y="2552700"/>
          <p14:tracePt t="17249" x="6378575" y="2574925"/>
          <p14:tracePt t="17266" x="6378575" y="2598738"/>
          <p14:tracePt t="17282" x="6384925" y="2640013"/>
          <p14:tracePt t="17299" x="6392863" y="2655888"/>
          <p14:tracePt t="17316" x="6397625" y="2689225"/>
          <p14:tracePt t="17333" x="6397625" y="2705100"/>
          <p14:tracePt t="17349" x="6397625" y="2732088"/>
          <p14:tracePt t="17366" x="6397625" y="2740025"/>
          <p14:tracePt t="17382" x="6397625" y="2751138"/>
          <p14:tracePt t="17399" x="6397625" y="2754313"/>
          <p14:tracePt t="17416" x="6408738" y="2765425"/>
          <p14:tracePt t="17432" x="6411913" y="2778125"/>
          <p14:tracePt t="17449" x="6423025" y="2800350"/>
          <p14:tracePt t="17466" x="6427788" y="2816225"/>
          <p14:tracePt t="17482" x="6438900" y="2841625"/>
          <p14:tracePt t="17499" x="6442075" y="2854325"/>
          <p14:tracePt t="17516" x="6442075" y="2884488"/>
          <p14:tracePt t="17532" x="6442075" y="2895600"/>
          <p14:tracePt t="17549" x="6442075" y="2930525"/>
          <p14:tracePt t="17566" x="6442075" y="2944813"/>
          <p14:tracePt t="17582" x="6442075" y="2979738"/>
          <p14:tracePt t="17599" x="6435725" y="2994025"/>
          <p14:tracePt t="17616" x="6427788" y="3021013"/>
          <p14:tracePt t="17632" x="6419850" y="3032125"/>
          <p14:tracePt t="17649" x="6416675" y="3059113"/>
          <p14:tracePt t="17666" x="6408738" y="3067050"/>
          <p14:tracePt t="17682" x="6400800" y="3089275"/>
          <p14:tracePt t="17699" x="6400800" y="3097213"/>
          <p14:tracePt t="17716" x="6389688" y="3127375"/>
          <p14:tracePt t="17732" x="6389688" y="3135313"/>
          <p14:tracePt t="17749" x="6381750" y="3154363"/>
          <p14:tracePt t="17766" x="6378575" y="3173413"/>
          <p14:tracePt t="17782" x="6373813" y="3184525"/>
          <p14:tracePt t="17799" x="6370638" y="3197225"/>
          <p14:tracePt t="17816" x="6370638" y="3200400"/>
          <p14:tracePt t="17896" x="6370638" y="3208338"/>
          <p14:tracePt t="17908" x="6370638" y="3211513"/>
          <p14:tracePt t="17919" x="6370638" y="3216275"/>
          <p14:tracePt t="17964" x="6370638" y="3219450"/>
          <p14:tracePt t="17975" x="6362700" y="3222625"/>
          <p14:tracePt t="17987" x="6362700" y="3227388"/>
          <p14:tracePt t="17998" x="6362700" y="323056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实验内容</a:t>
            </a:r>
            <a:r>
              <a:rPr lang="en-US" altLang="zh-CN" dirty="0"/>
              <a:t>——</a:t>
            </a:r>
            <a:r>
              <a:rPr lang="zh-CN" altLang="en-US" dirty="0"/>
              <a:t>IDE 磁盘驱动</a:t>
            </a:r>
          </a:p>
        </p:txBody>
      </p:sp>
      <p:sp>
        <p:nvSpPr>
          <p:cNvPr id="6" name="Content Placeholder 2"/>
          <p:cNvSpPr>
            <a:spLocks noGrp="1"/>
          </p:cNvSpPr>
          <p:nvPr/>
        </p:nvSpPr>
        <p:spPr>
          <a:xfrm>
            <a:off x="276225" y="1017590"/>
            <a:ext cx="4139565" cy="52451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90000"/>
              </a:lnSpc>
              <a:spcBef>
                <a:spcPct val="25000"/>
              </a:spcBef>
              <a:spcAft>
                <a:spcPct val="20000"/>
              </a:spcAft>
              <a:buClr>
                <a:srgbClr val="336699"/>
              </a:buClr>
              <a:buFont typeface="Wingdings" panose="05000000000000000000" pitchFamily="2" charset="2"/>
              <a:buChar char="§"/>
              <a:defRPr sz="2800" b="1">
                <a:solidFill>
                  <a:schemeClr val="tx1"/>
                </a:solidFill>
                <a:latin typeface="+mn-lt"/>
                <a:ea typeface="+mn-ea"/>
                <a:cs typeface="华文仿宋"/>
              </a:defRPr>
            </a:lvl1pPr>
            <a:lvl2pPr marL="742950" indent="-285750" algn="l" rtl="0" eaLnBrk="0" fontAlgn="base" hangingPunct="0">
              <a:lnSpc>
                <a:spcPct val="90000"/>
              </a:lnSpc>
              <a:spcBef>
                <a:spcPct val="25000"/>
              </a:spcBef>
              <a:spcAft>
                <a:spcPct val="0"/>
              </a:spcAft>
              <a:buClr>
                <a:srgbClr val="336699"/>
              </a:buClr>
              <a:buChar char="•"/>
              <a:defRPr sz="2400" b="1">
                <a:solidFill>
                  <a:schemeClr val="tx1"/>
                </a:solidFill>
                <a:latin typeface="+mn-lt"/>
                <a:ea typeface="+mn-ea"/>
                <a:cs typeface="华文仿宋"/>
              </a:defRPr>
            </a:lvl2pPr>
            <a:lvl3pPr marL="1143000" indent="-228600" algn="l" rtl="0" eaLnBrk="0" fontAlgn="base" hangingPunct="0">
              <a:lnSpc>
                <a:spcPct val="90000"/>
              </a:lnSpc>
              <a:spcBef>
                <a:spcPct val="25000"/>
              </a:spcBef>
              <a:spcAft>
                <a:spcPct val="0"/>
              </a:spcAft>
              <a:buClr>
                <a:srgbClr val="336699"/>
              </a:buClr>
              <a:buChar char="–"/>
              <a:defRPr sz="2000" b="1">
                <a:solidFill>
                  <a:schemeClr val="tx1"/>
                </a:solidFill>
                <a:latin typeface="+mn-lt"/>
                <a:ea typeface="+mn-ea"/>
                <a:cs typeface="华文仿宋"/>
              </a:defRPr>
            </a:lvl3pPr>
            <a:lvl4pPr marL="1600200" indent="-228600" algn="l" rtl="0" eaLnBrk="0" fontAlgn="base" hangingPunct="0">
              <a:lnSpc>
                <a:spcPct val="90000"/>
              </a:lnSpc>
              <a:spcBef>
                <a:spcPct val="25000"/>
              </a:spcBef>
              <a:spcAft>
                <a:spcPct val="0"/>
              </a:spcAft>
              <a:buClr>
                <a:srgbClr val="336699"/>
              </a:buClr>
              <a:buChar char="»"/>
              <a:defRPr sz="1800" b="1">
                <a:solidFill>
                  <a:schemeClr val="tx1"/>
                </a:solidFill>
                <a:latin typeface="+mn-lt"/>
                <a:ea typeface="+mn-ea"/>
                <a:cs typeface="华文仿宋"/>
              </a:defRPr>
            </a:lvl4pPr>
            <a:lvl5pPr marL="2057400" indent="-228600" algn="l" rtl="0" eaLnBrk="0" fontAlgn="base" hangingPunct="0">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cs typeface="华文仿宋"/>
              </a:defRPr>
            </a:lvl5pPr>
            <a:lvl6pPr marL="25146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6pPr>
            <a:lvl7pPr marL="29718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7pPr>
            <a:lvl8pPr marL="34290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8pPr>
            <a:lvl9pPr marL="3886200" indent="-228600" algn="l" rtl="0" fontAlgn="base">
              <a:lnSpc>
                <a:spcPct val="90000"/>
              </a:lnSpc>
              <a:spcBef>
                <a:spcPct val="25000"/>
              </a:spcBef>
              <a:spcAft>
                <a:spcPct val="0"/>
              </a:spcAft>
              <a:buClr>
                <a:srgbClr val="336699"/>
              </a:buClr>
              <a:buFont typeface="Wingdings" panose="05000000000000000000" pitchFamily="2" charset="2"/>
              <a:buChar char="§"/>
              <a:defRPr sz="1800" b="1">
                <a:solidFill>
                  <a:schemeClr val="tx1"/>
                </a:solidFill>
                <a:latin typeface="+mn-lt"/>
                <a:ea typeface="+mn-ea"/>
              </a:defRPr>
            </a:lvl9pPr>
          </a:lstStyle>
          <a:p>
            <a:pPr>
              <a:lnSpc>
                <a:spcPct val="100000"/>
              </a:lnSpc>
            </a:pPr>
            <a:r>
              <a:rPr sz="2400" dirty="0"/>
              <a:t>内存映射I/O</a:t>
            </a:r>
            <a:r>
              <a:rPr lang="zh-CN" altLang="en-US" sz="2400" dirty="0"/>
              <a:t>：</a:t>
            </a:r>
          </a:p>
          <a:p>
            <a:pPr>
              <a:lnSpc>
                <a:spcPct val="100000"/>
              </a:lnSpc>
            </a:pPr>
            <a:r>
              <a:rPr lang="en-US" sz="2000" dirty="0" err="1">
                <a:sym typeface="+mn-ea"/>
              </a:rPr>
              <a:t>在本次实验中，需要编写IDE</a:t>
            </a:r>
            <a:r>
              <a:rPr lang="en-US" sz="2000" dirty="0">
                <a:sym typeface="+mn-ea"/>
              </a:rPr>
              <a:t> 磁盘的驱动完全位于</a:t>
            </a:r>
            <a:r>
              <a:rPr lang="en-US" sz="2000" dirty="0">
                <a:solidFill>
                  <a:srgbClr val="FF0000"/>
                </a:solidFill>
                <a:sym typeface="+mn-ea"/>
              </a:rPr>
              <a:t>用户空间</a:t>
            </a:r>
            <a:r>
              <a:rPr lang="zh-CN" altLang="en-US" sz="2000" dirty="0">
                <a:sym typeface="+mn-ea"/>
              </a:rPr>
              <a:t>。</a:t>
            </a:r>
            <a:endParaRPr lang="en-US" altLang="zh-CN" sz="2000" dirty="0">
              <a:sym typeface="+mn-ea"/>
            </a:endParaRPr>
          </a:p>
          <a:p>
            <a:pPr>
              <a:lnSpc>
                <a:spcPct val="100000"/>
              </a:lnSpc>
            </a:pPr>
            <a:r>
              <a:rPr lang="en-US" sz="2000" dirty="0" err="1">
                <a:sym typeface="+mn-ea"/>
              </a:rPr>
              <a:t>用户态进程若直接读写内核虚拟地址将会由处理器引发一个地址错误（ADEL</a:t>
            </a:r>
            <a:r>
              <a:rPr lang="en-US" sz="2000" dirty="0">
                <a:sym typeface="+mn-ea"/>
              </a:rPr>
              <a:t>/S)</a:t>
            </a:r>
            <a:r>
              <a:rPr lang="zh-CN" altLang="en-US" sz="2000" dirty="0">
                <a:sym typeface="+mn-ea"/>
              </a:rPr>
              <a:t>，</a:t>
            </a:r>
            <a:r>
              <a:rPr lang="en-US" sz="2000" dirty="0">
                <a:sym typeface="+mn-ea"/>
              </a:rPr>
              <a:t>所以对设备的读写</a:t>
            </a:r>
            <a:r>
              <a:rPr lang="en-US" sz="2000" dirty="0">
                <a:solidFill>
                  <a:srgbClr val="FF0000"/>
                </a:solidFill>
                <a:sym typeface="+mn-ea"/>
              </a:rPr>
              <a:t>必须通过系统调用</a:t>
            </a:r>
            <a:r>
              <a:rPr lang="en-US" sz="2000" dirty="0">
                <a:sym typeface="+mn-ea"/>
              </a:rPr>
              <a:t>来实现。</a:t>
            </a:r>
          </a:p>
          <a:p>
            <a:pPr>
              <a:lnSpc>
                <a:spcPct val="100000"/>
              </a:lnSpc>
            </a:pPr>
            <a:r>
              <a:rPr lang="en-US" sz="2000" dirty="0" err="1">
                <a:sym typeface="+mn-ea"/>
              </a:rPr>
              <a:t>这里引入了</a:t>
            </a:r>
            <a:r>
              <a:rPr lang="en-US" sz="2000" dirty="0" err="1">
                <a:solidFill>
                  <a:srgbClr val="FF0000"/>
                </a:solidFill>
                <a:sym typeface="+mn-ea"/>
              </a:rPr>
              <a:t>sys_write_dev</a:t>
            </a:r>
            <a:r>
              <a:rPr lang="en-US" sz="2000" dirty="0">
                <a:solidFill>
                  <a:srgbClr val="FF0000"/>
                </a:solidFill>
                <a:sym typeface="+mn-ea"/>
              </a:rPr>
              <a:t> </a:t>
            </a:r>
            <a:r>
              <a:rPr lang="en-US" sz="2000" dirty="0" err="1">
                <a:sym typeface="+mn-ea"/>
              </a:rPr>
              <a:t>和</a:t>
            </a:r>
            <a:r>
              <a:rPr lang="en-US" sz="2000" dirty="0" err="1">
                <a:solidFill>
                  <a:srgbClr val="FF0000"/>
                </a:solidFill>
                <a:sym typeface="+mn-ea"/>
              </a:rPr>
              <a:t>sys_read_dev</a:t>
            </a:r>
            <a:r>
              <a:rPr lang="en-US" sz="2000" dirty="0" err="1">
                <a:sym typeface="+mn-ea"/>
              </a:rPr>
              <a:t>两个系统调用来实现设备的读写操作。这两个系统调用接受</a:t>
            </a:r>
            <a:r>
              <a:rPr lang="en-US" sz="2000" dirty="0" err="1">
                <a:solidFill>
                  <a:srgbClr val="FF0000"/>
                </a:solidFill>
                <a:sym typeface="+mn-ea"/>
              </a:rPr>
              <a:t>用户虚拟地址</a:t>
            </a:r>
            <a:r>
              <a:rPr lang="zh-CN" altLang="en-US" sz="2000" dirty="0">
                <a:sym typeface="+mn-ea"/>
              </a:rPr>
              <a:t>、</a:t>
            </a:r>
            <a:r>
              <a:rPr lang="en-US" sz="2000" dirty="0" err="1">
                <a:sym typeface="+mn-ea"/>
              </a:rPr>
              <a:t>设备的物理地址和读写的长度（按字节计数）作为参数，在内核空间中完成I</a:t>
            </a:r>
            <a:r>
              <a:rPr lang="en-US" sz="2000" dirty="0">
                <a:sym typeface="+mn-ea"/>
              </a:rPr>
              <a:t>/O 操作。</a:t>
            </a:r>
            <a:endParaRPr sz="2000" dirty="0">
              <a:solidFill>
                <a:srgbClr val="FF0000"/>
              </a:solidFill>
            </a:endParaRPr>
          </a:p>
        </p:txBody>
      </p:sp>
      <p:sp>
        <p:nvSpPr>
          <p:cNvPr id="8" name="内容占位符 7"/>
          <p:cNvSpPr>
            <a:spLocks noGrp="1"/>
          </p:cNvSpPr>
          <p:nvPr>
            <p:ph sz="half" idx="2"/>
          </p:nvPr>
        </p:nvSpPr>
        <p:spPr>
          <a:xfrm>
            <a:off x="4646613" y="946150"/>
            <a:ext cx="4219575" cy="5245100"/>
          </a:xfrm>
        </p:spPr>
        <p:txBody>
          <a:bodyPr/>
          <a:lstStyle/>
          <a:p>
            <a:r>
              <a:rPr lang="zh-CN" altLang="en-US" dirty="0"/>
              <a:t>Exercise 5.1 </a:t>
            </a:r>
          </a:p>
          <a:p>
            <a:r>
              <a:rPr lang="zh-CN" altLang="en-US" sz="1800" dirty="0">
                <a:solidFill>
                  <a:srgbClr val="7030A0"/>
                </a:solidFill>
              </a:rPr>
              <a:t>请根据lib/syscall_all.c 中的说明，完成sys_write_dev 函数和sys_read_dev函数的实现，并且在user/lib.h, user/syscall_lib.c 中完成用户态的相应系统调用的接口。</a:t>
            </a:r>
          </a:p>
          <a:p>
            <a:r>
              <a:rPr lang="en-US" sz="1800" dirty="0"/>
              <a:t>lib/</a:t>
            </a:r>
            <a:r>
              <a:rPr lang="en-US" sz="1800" dirty="0" err="1"/>
              <a:t>syscall_all.c</a:t>
            </a:r>
            <a:endParaRPr lang="en-US" sz="1800" dirty="0"/>
          </a:p>
          <a:p>
            <a:pPr lvl="1"/>
            <a:r>
              <a:rPr lang="en-US" sz="1600" dirty="0" err="1"/>
              <a:t>sys_write_dev</a:t>
            </a:r>
            <a:r>
              <a:rPr lang="en-US" sz="1600" dirty="0"/>
              <a:t>: </a:t>
            </a:r>
            <a:r>
              <a:rPr lang="zh-CN" altLang="en-US" sz="1600" dirty="0"/>
              <a:t>写外设</a:t>
            </a:r>
            <a:endParaRPr lang="en-US" sz="1600" dirty="0"/>
          </a:p>
          <a:p>
            <a:pPr lvl="1"/>
            <a:r>
              <a:rPr lang="en-US" sz="1600" dirty="0" err="1"/>
              <a:t>sys_read_dev</a:t>
            </a:r>
            <a:r>
              <a:rPr lang="en-US" sz="1600" dirty="0"/>
              <a:t>: </a:t>
            </a:r>
            <a:r>
              <a:rPr lang="zh-CN" altLang="en-US" sz="1600" dirty="0"/>
              <a:t>读外设</a:t>
            </a:r>
            <a:endParaRPr lang="en-US" altLang="zh-CN" sz="1600" dirty="0"/>
          </a:p>
          <a:p>
            <a:r>
              <a:rPr lang="en-US" sz="1800" dirty="0"/>
              <a:t>user/</a:t>
            </a:r>
            <a:r>
              <a:rPr lang="en-US" sz="1800" dirty="0" err="1"/>
              <a:t>lib.h</a:t>
            </a:r>
            <a:r>
              <a:rPr lang="en-US" sz="1800" dirty="0"/>
              <a:t>; user/</a:t>
            </a:r>
            <a:r>
              <a:rPr lang="en-US" sz="1800" dirty="0" err="1"/>
              <a:t>syscall_lib.c</a:t>
            </a:r>
            <a:endParaRPr lang="en-US" sz="1800" dirty="0"/>
          </a:p>
          <a:p>
            <a:pPr lvl="1"/>
            <a:r>
              <a:rPr lang="zh-CN" altLang="en-US" sz="1600" dirty="0"/>
              <a:t>对应的用户态系统调用接口</a:t>
            </a:r>
            <a:endParaRPr lang="en-US" altLang="zh-CN" sz="1800" dirty="0"/>
          </a:p>
          <a:p>
            <a:r>
              <a:rPr lang="zh-CN" altLang="en-US" sz="1800" dirty="0"/>
              <a:t>注意：编写这两个系统调用时要注意物理地址、内核虚拟地址之间的转换。同时还要检查物理地址的有效性。</a:t>
            </a:r>
          </a:p>
          <a:p>
            <a:endParaRPr lang="zh-CN" altLang="en-US" sz="1800" dirty="0"/>
          </a:p>
        </p:txBody>
      </p:sp>
    </p:spTree>
  </p:cSld>
  <p:clrMapOvr>
    <a:masterClrMapping/>
  </p:clrMapOvr>
  <p:transition advTm="150827">
    <p:wipe dir="r"/>
  </p:transition>
  <p:extLst>
    <p:ext uri="{3A86A75C-4F4B-4683-9AE1-C65F6400EC91}">
      <p14:laserTraceLst xmlns:p14="http://schemas.microsoft.com/office/powerpoint/2010/main">
        <p14:tracePtLst>
          <p14:tracePt t="2873" x="6359525" y="3238500"/>
          <p14:tracePt t="2875" x="6354763" y="3241675"/>
          <p14:tracePt t="2884" x="6340475" y="3246438"/>
          <p14:tracePt t="2899" x="6332538" y="3249613"/>
          <p14:tracePt t="2916" x="6313488" y="3257550"/>
          <p14:tracePt t="2933" x="6278563" y="3268663"/>
          <p14:tracePt t="2949" x="6270625" y="3273425"/>
          <p14:tracePt t="2966" x="6259513" y="3279775"/>
          <p14:tracePt t="2983" x="6256338" y="3279775"/>
          <p14:tracePt t="2999" x="6251575" y="3279775"/>
          <p14:tracePt t="3016" x="6248400" y="3279775"/>
          <p14:tracePt t="3033" x="6232525" y="3292475"/>
          <p14:tracePt t="3049" x="6229350" y="3295650"/>
          <p14:tracePt t="3066" x="6218238" y="3295650"/>
          <p14:tracePt t="3083" x="6207125" y="3295650"/>
          <p14:tracePt t="3099" x="6188075" y="3295650"/>
          <p14:tracePt t="3116" x="6175375" y="3295650"/>
          <p14:tracePt t="3133" x="6145213" y="3295650"/>
          <p14:tracePt t="3149" x="6122988" y="3295650"/>
          <p14:tracePt t="3166" x="6076950" y="3295650"/>
          <p14:tracePt t="3183" x="6061075" y="3295650"/>
          <p14:tracePt t="3199" x="6027738" y="3295650"/>
          <p14:tracePt t="3216" x="6011863" y="3292475"/>
          <p14:tracePt t="3233" x="5970588" y="3287713"/>
          <p14:tracePt t="3249" x="5946775" y="3279775"/>
          <p14:tracePt t="3266" x="5883275" y="3268663"/>
          <p14:tracePt t="3283" x="5848350" y="3260725"/>
          <p14:tracePt t="3299" x="5826125" y="3257550"/>
          <p14:tracePt t="3316" x="5783263" y="3246438"/>
          <p14:tracePt t="3333" x="5768975" y="3238500"/>
          <p14:tracePt t="3349" x="5726113" y="3219450"/>
          <p14:tracePt t="3366" x="5703888" y="3216275"/>
          <p14:tracePt t="3383" x="5661025" y="3203575"/>
          <p14:tracePt t="3399" x="5646738" y="3197225"/>
          <p14:tracePt t="3416" x="5597525" y="3181350"/>
          <p14:tracePt t="3433" x="5573713" y="3165475"/>
          <p14:tracePt t="3449" x="5505450" y="3140075"/>
          <p14:tracePt t="3466" x="5470525" y="3127375"/>
          <p14:tracePt t="3483" x="5429250" y="3108325"/>
          <p14:tracePt t="3499" x="5410200" y="3101975"/>
          <p14:tracePt t="3516" x="5383213" y="3089275"/>
          <p14:tracePt t="3533" x="5368925" y="3086100"/>
          <p14:tracePt t="3549" x="5311775" y="3074988"/>
          <p14:tracePt t="3566" x="5268913" y="3067050"/>
          <p14:tracePt t="3583" x="5200650" y="3051175"/>
          <p14:tracePt t="3599" x="5170488" y="3048000"/>
          <p14:tracePt t="3616" x="5113338" y="3032125"/>
          <p14:tracePt t="3633" x="5078413" y="3028950"/>
          <p14:tracePt t="3649" x="5002213" y="3013075"/>
          <p14:tracePt t="3666" x="4960938" y="3006725"/>
          <p14:tracePt t="3683" x="4854575" y="2990850"/>
          <p14:tracePt t="3699" x="4800600" y="2974975"/>
          <p14:tracePt t="3716" x="4705350" y="2952750"/>
          <p14:tracePt t="3733" x="4664075" y="2941638"/>
          <p14:tracePt t="3749" x="4629150" y="2933700"/>
          <p14:tracePt t="3766" x="4552950" y="2917825"/>
          <p14:tracePt t="3783" x="4498975" y="2903538"/>
          <p14:tracePt t="3799" x="4381500" y="2873375"/>
          <p14:tracePt t="3816" x="4321175" y="2857500"/>
          <p14:tracePt t="3833" x="4202113" y="2827338"/>
          <p14:tracePt t="3849" x="4137025" y="2811463"/>
          <p14:tracePt t="3866" x="4022725" y="2778125"/>
          <p14:tracePt t="3883" x="3951288" y="2762250"/>
          <p14:tracePt t="3899" x="3794125" y="2713038"/>
          <p14:tracePt t="3916" x="3730625" y="2689225"/>
          <p14:tracePt t="3933" x="3551238" y="2640013"/>
          <p14:tracePt t="3949" x="3470275" y="2620963"/>
          <p14:tracePt t="3966" x="3325813" y="2590800"/>
          <p14:tracePt t="3983" x="3249613" y="2574925"/>
          <p14:tracePt t="3999" x="3116263" y="2533650"/>
          <p14:tracePt t="4016" x="3040063" y="2517775"/>
          <p14:tracePt t="4033" x="2895600" y="2484438"/>
          <p14:tracePt t="4049" x="2841625" y="2468563"/>
          <p14:tracePt t="4066" x="2754313" y="2449513"/>
          <p14:tracePt t="4083" x="2713038" y="2441575"/>
          <p14:tracePt t="4099" x="2636838" y="2427288"/>
          <p14:tracePt t="4116" x="2606675" y="2419350"/>
          <p14:tracePt t="4133" x="2536825" y="2408238"/>
          <p14:tracePt t="4149" x="2514600" y="2400300"/>
          <p14:tracePt t="4166" x="2487613" y="2389188"/>
          <p14:tracePt t="4183" x="2473325" y="2389188"/>
          <p14:tracePt t="4199" x="2454275" y="2389188"/>
          <p14:tracePt t="4216" x="2408238" y="2384425"/>
          <p14:tracePt t="4233" x="2384425" y="2384425"/>
          <p14:tracePt t="4249" x="2359025" y="2384425"/>
          <p14:tracePt t="4266" x="2351088" y="2384425"/>
          <p14:tracePt t="4283" x="2343150" y="2384425"/>
          <p14:tracePt t="4299" x="2335213" y="2384425"/>
          <p14:tracePt t="4316" x="2324100" y="2384425"/>
          <p14:tracePt t="4333" x="2312988" y="2384425"/>
          <p14:tracePt t="4349" x="2305050" y="2384425"/>
          <p14:tracePt t="4366" x="2301875" y="2384425"/>
          <p14:tracePt t="4383" x="2297113" y="2384425"/>
          <p14:tracePt t="4527" x="2293938" y="2384425"/>
          <p14:tracePt t="4538" x="2289175" y="2381250"/>
          <p14:tracePt t="4549" x="2282825" y="2378075"/>
          <p14:tracePt t="4560" x="2278063" y="2365375"/>
          <p14:tracePt t="4572" x="2274888" y="2354263"/>
          <p14:tracePt t="4583" x="2270125" y="2351088"/>
          <p14:tracePt t="4599" x="2263775" y="2346325"/>
          <p14:tracePt t="4616" x="2255838" y="2327275"/>
          <p14:tracePt t="4633" x="2251075" y="2324100"/>
          <p14:tracePt t="4650" x="2244725" y="2312988"/>
          <p14:tracePt t="4666" x="2236788" y="2293938"/>
          <p14:tracePt t="4683" x="2228850" y="2282825"/>
          <p14:tracePt t="4699" x="2220913" y="2263775"/>
          <p14:tracePt t="4716" x="2212975" y="2251075"/>
          <p14:tracePt t="4733" x="2206625" y="2228850"/>
          <p14:tracePt t="4749" x="2198688" y="2220913"/>
          <p14:tracePt t="4766" x="2187575" y="2193925"/>
          <p14:tracePt t="4783" x="2182813" y="2174875"/>
          <p14:tracePt t="4799" x="2171700" y="2155825"/>
          <p14:tracePt t="4816" x="2168525" y="2144713"/>
          <p14:tracePt t="4833" x="2160588" y="2125663"/>
          <p14:tracePt t="4849" x="2155825" y="2114550"/>
          <p14:tracePt t="4866" x="2144713" y="2092325"/>
          <p14:tracePt t="4883" x="2141538" y="2084388"/>
          <p14:tracePt t="4899" x="2130425" y="2060575"/>
          <p14:tracePt t="4916" x="2130425" y="2057400"/>
          <p14:tracePt t="4933" x="2125663" y="2049463"/>
          <p14:tracePt t="4949" x="2125663" y="2046288"/>
          <p14:tracePt t="4966" x="2122488" y="2046288"/>
          <p14:tracePt t="5674" x="2125663" y="2038350"/>
          <p14:tracePt t="5685" x="2136775" y="2035175"/>
          <p14:tracePt t="5716" x="2152650" y="2027238"/>
          <p14:tracePt t="5733" x="2171700" y="2016125"/>
          <p14:tracePt t="5749" x="2182813" y="2011363"/>
          <p14:tracePt t="5766" x="2190750" y="2000250"/>
          <p14:tracePt t="5783" x="2193925" y="1997075"/>
          <p14:tracePt t="5799" x="2206625" y="1989138"/>
          <p14:tracePt t="5816" x="2209800" y="1984375"/>
          <p14:tracePt t="5833" x="2217738" y="1973263"/>
          <p14:tracePt t="5849" x="2228850" y="1970088"/>
          <p14:tracePt t="5866" x="2239963" y="1965325"/>
          <p14:tracePt t="5883" x="2247900" y="1962150"/>
          <p14:tracePt t="5899" x="2255838" y="1958975"/>
          <p14:tracePt t="5916" x="2259013" y="1958975"/>
          <p14:tracePt t="5933" x="2266950" y="1951038"/>
          <p14:tracePt t="5949" x="2270125" y="1951038"/>
          <p14:tracePt t="5966" x="2282825" y="1951038"/>
          <p14:tracePt t="5983" x="2286000" y="1951038"/>
          <p14:tracePt t="6000" x="2289175" y="1946275"/>
          <p14:tracePt t="6016" x="2293938" y="1946275"/>
          <p14:tracePt t="6033" x="2297113" y="1946275"/>
          <p14:tracePt t="6049" x="2308225" y="1943100"/>
          <p14:tracePt t="6066" x="2312988" y="1939925"/>
          <p14:tracePt t="6083" x="2320925" y="1931988"/>
          <p14:tracePt t="6099" x="2324100" y="1927225"/>
          <p14:tracePt t="6116" x="2332038" y="1916113"/>
          <p14:tracePt t="6133" x="2339975" y="1916113"/>
          <p14:tracePt t="6149" x="2346325" y="1908175"/>
          <p14:tracePt t="6166" x="2351088" y="1905000"/>
          <p14:tracePt t="6183" x="2359025" y="1897063"/>
          <p14:tracePt t="6199" x="2362200" y="1897063"/>
          <p14:tracePt t="6216" x="2373313" y="1893888"/>
          <p14:tracePt t="6233" x="2378075" y="1885950"/>
          <p14:tracePt t="6249" x="2384425" y="1882775"/>
          <p14:tracePt t="6266" x="2392363" y="1882775"/>
          <p14:tracePt t="6283" x="2416175" y="1878013"/>
          <p14:tracePt t="6299" x="2422525" y="1874838"/>
          <p14:tracePt t="6316" x="2449513" y="1866900"/>
          <p14:tracePt t="6333" x="2468563" y="1866900"/>
          <p14:tracePt t="6349" x="2514600" y="1866900"/>
          <p14:tracePt t="6366" x="2536825" y="1866900"/>
          <p14:tracePt t="6383" x="2590800" y="1870075"/>
          <p14:tracePt t="6399" x="2613025" y="1870075"/>
          <p14:tracePt t="6416" x="2659063" y="1870075"/>
          <p14:tracePt t="6433" x="2674938" y="1870075"/>
          <p14:tracePt t="6450" x="2701925" y="1870075"/>
          <p14:tracePt t="6466" x="2716213" y="1870075"/>
          <p14:tracePt t="6483" x="2735263" y="1870075"/>
          <p14:tracePt t="6499" x="2765425" y="1874838"/>
          <p14:tracePt t="6516" x="2781300" y="1874838"/>
          <p14:tracePt t="6532" x="2816225" y="1874838"/>
          <p14:tracePt t="6549" x="2830513" y="1874838"/>
          <p14:tracePt t="6566" x="2876550" y="1874838"/>
          <p14:tracePt t="6583" x="2898775" y="1882775"/>
          <p14:tracePt t="6599" x="2955925" y="1885950"/>
          <p14:tracePt t="6616" x="2979738" y="1885950"/>
          <p14:tracePt t="6633" x="3025775" y="1893888"/>
          <p14:tracePt t="6649" x="3040063" y="1893888"/>
          <p14:tracePt t="6666" x="3078163" y="1893888"/>
          <p14:tracePt t="6683" x="3105150" y="1897063"/>
          <p14:tracePt t="6699" x="3159125" y="1905000"/>
          <p14:tracePt t="6716" x="3189288" y="1905000"/>
          <p14:tracePt t="6733" x="3235325" y="1905000"/>
          <p14:tracePt t="6749" x="3257550" y="1905000"/>
          <p14:tracePt t="6766" x="3298825" y="1908175"/>
          <p14:tracePt t="6783" x="3314700" y="1908175"/>
          <p14:tracePt t="6799" x="3341688" y="1916113"/>
          <p14:tracePt t="6816" x="3355975" y="1916113"/>
          <p14:tracePt t="6833" x="3375025" y="1916113"/>
          <p14:tracePt t="6849" x="3387725" y="1916113"/>
          <p14:tracePt t="6866" x="3413125" y="1916113"/>
          <p14:tracePt t="6883" x="3429000" y="1916113"/>
          <p14:tracePt t="6900" x="3467100" y="1916113"/>
          <p14:tracePt t="6916" x="3482975" y="1916113"/>
          <p14:tracePt t="6933" x="3505200" y="1916113"/>
          <p14:tracePt t="6949" x="3546475" y="1916113"/>
          <p14:tracePt t="6966" x="3554413" y="1916113"/>
          <p14:tracePt t="6983" x="3581400" y="1920875"/>
          <p14:tracePt t="6999" x="3592513" y="1920875"/>
          <p14:tracePt t="7016" x="3619500" y="1920875"/>
          <p14:tracePt t="7033" x="3627438" y="1920875"/>
          <p14:tracePt t="7049" x="3646488" y="1920875"/>
          <p14:tracePt t="7066" x="3657600" y="1927225"/>
          <p14:tracePt t="7083" x="3684588" y="1931988"/>
          <p14:tracePt t="7099" x="3695700" y="1931988"/>
          <p14:tracePt t="7116" x="3714750" y="1931988"/>
          <p14:tracePt t="7133" x="3722688" y="1931988"/>
          <p14:tracePt t="7149" x="3741738" y="1931988"/>
          <p14:tracePt t="7166" x="3752850" y="1931988"/>
          <p14:tracePt t="7183" x="3771900" y="1931988"/>
          <p14:tracePt t="7199" x="3783013" y="1931988"/>
          <p14:tracePt t="7216" x="3790950" y="1931988"/>
          <p14:tracePt t="7233" x="3798888" y="1931988"/>
          <p14:tracePt t="7249" x="3810000" y="1931988"/>
          <p14:tracePt t="7266" x="3813175" y="1931988"/>
          <p14:tracePt t="7283" x="3821113" y="1931988"/>
          <p14:tracePt t="7632" x="3821113" y="1935163"/>
          <p14:tracePt t="7643" x="3813175" y="1946275"/>
          <p14:tracePt t="7654" x="3806825" y="1958975"/>
          <p14:tracePt t="7666" x="3794125" y="1965325"/>
          <p14:tracePt t="7683" x="3783013" y="1978025"/>
          <p14:tracePt t="7699" x="3756025" y="2000250"/>
          <p14:tracePt t="7716" x="3736975" y="2011363"/>
          <p14:tracePt t="7733" x="3695700" y="2035175"/>
          <p14:tracePt t="7749" x="3673475" y="2049463"/>
          <p14:tracePt t="7766" x="3638550" y="2073275"/>
          <p14:tracePt t="7783" x="3619500" y="2084388"/>
          <p14:tracePt t="7800" x="3600450" y="2098675"/>
          <p14:tracePt t="7816" x="3589338" y="2103438"/>
          <p14:tracePt t="7833" x="3578225" y="2111375"/>
          <p14:tracePt t="7849" x="3527425" y="2133600"/>
          <p14:tracePt t="7866" x="3494088" y="2149475"/>
          <p14:tracePt t="7883" x="3432175" y="2171700"/>
          <p14:tracePt t="7899" x="3409950" y="2179638"/>
          <p14:tracePt t="7916" x="3371850" y="2190750"/>
          <p14:tracePt t="7933" x="3352800" y="2193925"/>
          <p14:tracePt t="7949" x="3322638" y="2206625"/>
          <p14:tracePt t="7966" x="3311525" y="2212975"/>
          <p14:tracePt t="7982" x="3284538" y="2217738"/>
          <p14:tracePt t="7999" x="3273425" y="2217738"/>
          <p14:tracePt t="8016" x="3254375" y="2220913"/>
          <p14:tracePt t="8033" x="3241675" y="2220913"/>
          <p14:tracePt t="8049" x="3211513" y="2220913"/>
          <p14:tracePt t="8066" x="3197225" y="2220913"/>
          <p14:tracePt t="8083" x="3151188" y="2220913"/>
          <p14:tracePt t="8099" x="3132138" y="2220913"/>
          <p14:tracePt t="8116" x="3101975" y="2220913"/>
          <p14:tracePt t="8133" x="3089275" y="2220913"/>
          <p14:tracePt t="8149" x="3059113" y="2220913"/>
          <p14:tracePt t="8166" x="3040063" y="2220913"/>
          <p14:tracePt t="8183" x="3009900" y="2217738"/>
          <p14:tracePt t="8199" x="2998788" y="2217738"/>
          <p14:tracePt t="8216" x="2990850" y="2217738"/>
          <p14:tracePt t="8233" x="2987675" y="2217738"/>
          <p14:tracePt t="8250" x="2971800" y="2217738"/>
          <p14:tracePt t="8266" x="2963863" y="2217738"/>
          <p14:tracePt t="8283" x="2952750" y="2217738"/>
          <p14:tracePt t="8299" x="2933700" y="2217738"/>
          <p14:tracePt t="8316" x="2930525" y="2217738"/>
          <p14:tracePt t="8332" x="2917825" y="2217738"/>
          <p14:tracePt t="8349" x="2914650" y="2217738"/>
          <p14:tracePt t="8385" x="2911475" y="2217738"/>
          <p14:tracePt t="8723" x="2911475" y="2209800"/>
          <p14:tracePt t="8734" x="2922588" y="2209800"/>
          <p14:tracePt t="8749" x="2925763" y="2206625"/>
          <p14:tracePt t="8766" x="2930525" y="2206625"/>
          <p14:tracePt t="8783" x="2936875" y="2201863"/>
          <p14:tracePt t="8799" x="2941638" y="2198688"/>
          <p14:tracePt t="8816" x="2955925" y="2198688"/>
          <p14:tracePt t="8833" x="2968625" y="2193925"/>
          <p14:tracePt t="8849" x="2979738" y="2193925"/>
          <p14:tracePt t="8866" x="2990850" y="2193925"/>
          <p14:tracePt t="8883" x="2998788" y="2187575"/>
          <p14:tracePt t="8899" x="3001963" y="2187575"/>
          <p14:tracePt t="8916" x="3013075" y="2187575"/>
          <p14:tracePt t="8933" x="3017838" y="2187575"/>
          <p14:tracePt t="8949" x="3028950" y="2187575"/>
          <p14:tracePt t="8966" x="3040063" y="2187575"/>
          <p14:tracePt t="8983" x="3059113" y="2190750"/>
          <p14:tracePt t="8999" x="3070225" y="2190750"/>
          <p14:tracePt t="9016" x="3078163" y="2190750"/>
          <p14:tracePt t="9033" x="3082925" y="2190750"/>
          <p14:tracePt t="9049" x="3097213" y="2190750"/>
          <p14:tracePt t="9066" x="3105150" y="2190750"/>
          <p14:tracePt t="9082" x="3124200" y="2190750"/>
          <p14:tracePt t="9099" x="3135313" y="2190750"/>
          <p14:tracePt t="9116" x="3154363" y="2190750"/>
          <p14:tracePt t="9133" x="3159125" y="2190750"/>
          <p14:tracePt t="9150" x="3173413" y="2190750"/>
          <p14:tracePt t="9166" x="3181350" y="2190750"/>
          <p14:tracePt t="9182" x="3192463" y="2193925"/>
          <p14:tracePt t="9199" x="3211513" y="2193925"/>
          <p14:tracePt t="9216" x="3219450" y="2193925"/>
          <p14:tracePt t="9232" x="3241675" y="2201863"/>
          <p14:tracePt t="9249" x="3249613" y="2206625"/>
          <p14:tracePt t="9266" x="3268663" y="2206625"/>
          <p14:tracePt t="9282" x="3279775" y="2206625"/>
          <p14:tracePt t="9299" x="3295650" y="2206625"/>
          <p14:tracePt t="9316" x="3298825" y="2206625"/>
          <p14:tracePt t="9333" x="3303588" y="2206625"/>
          <p14:tracePt t="9349" x="3306763" y="2206625"/>
          <p14:tracePt t="9366" x="3314700" y="2206625"/>
          <p14:tracePt t="9383" x="3325813" y="2206625"/>
          <p14:tracePt t="9399" x="3333750" y="2206625"/>
          <p14:tracePt t="9416" x="3336925" y="2206625"/>
          <p14:tracePt t="9433" x="3352800" y="2209800"/>
          <p14:tracePt t="9449" x="3355975" y="2209800"/>
          <p14:tracePt t="9466" x="3363913" y="2209800"/>
          <p14:tracePt t="9482" x="3368675" y="2209800"/>
          <p14:tracePt t="9499" x="3387725" y="2209800"/>
          <p14:tracePt t="9516" x="3398838" y="2209800"/>
          <p14:tracePt t="9532" x="3417888" y="2209800"/>
          <p14:tracePt t="9549" x="3429000" y="2209800"/>
          <p14:tracePt t="9566" x="3451225" y="2209800"/>
          <p14:tracePt t="9582" x="3470275" y="2209800"/>
          <p14:tracePt t="9600" x="3502025" y="2217738"/>
          <p14:tracePt t="9616" x="3521075" y="2217738"/>
          <p14:tracePt t="9633" x="3535363" y="2217738"/>
          <p14:tracePt t="9649" x="3570288" y="2228850"/>
          <p14:tracePt t="9666" x="3584575" y="2232025"/>
          <p14:tracePt t="9683" x="3619500" y="2239963"/>
          <p14:tracePt t="9699" x="3630613" y="2244725"/>
          <p14:tracePt t="9716" x="3641725" y="2244725"/>
          <p14:tracePt t="20805" x="3641725" y="2247900"/>
          <p14:tracePt t="21030" x="3641725" y="2251075"/>
          <p14:tracePt t="21041" x="3641725" y="2255838"/>
          <p14:tracePt t="21066" x="3638550" y="2259013"/>
          <p14:tracePt t="26621" x="3638550" y="2266950"/>
          <p14:tracePt t="26623" x="3635375" y="2270125"/>
          <p14:tracePt t="26633" x="3630613" y="2274888"/>
          <p14:tracePt t="26649" x="3630613" y="2278063"/>
          <p14:tracePt t="26665" x="3630613" y="2282825"/>
          <p14:tracePt t="26682" x="3630613" y="2286000"/>
          <p14:tracePt t="26699" x="3627438" y="2297113"/>
          <p14:tracePt t="26716" x="3619500" y="2301875"/>
          <p14:tracePt t="26732" x="3616325" y="2305050"/>
          <p14:tracePt t="26749" x="3611563" y="2312988"/>
          <p14:tracePt t="26765" x="3611563" y="2316163"/>
          <p14:tracePt t="26782" x="3603625" y="2324100"/>
          <p14:tracePt t="26799" x="3600450" y="2332038"/>
          <p14:tracePt t="26815" x="3589338" y="2343150"/>
          <p14:tracePt t="26832" x="3584575" y="2354263"/>
          <p14:tracePt t="26849" x="3573463" y="2373313"/>
          <p14:tracePt t="26865" x="3570288" y="2384425"/>
          <p14:tracePt t="26882" x="3559175" y="2403475"/>
          <p14:tracePt t="26899" x="3554413" y="2422525"/>
          <p14:tracePt t="26915" x="3543300" y="2457450"/>
          <p14:tracePt t="26932" x="3535363" y="2473325"/>
          <p14:tracePt t="26949" x="3527425" y="2492375"/>
          <p14:tracePt t="26966" x="3521075" y="2503488"/>
          <p14:tracePt t="26982" x="3513138" y="2517775"/>
          <p14:tracePt t="26999" x="3508375" y="2530475"/>
          <p14:tracePt t="27015" x="3497263" y="2560638"/>
          <p14:tracePt t="27032" x="3489325" y="2579688"/>
          <p14:tracePt t="27049" x="3486150" y="2609850"/>
          <p14:tracePt t="27065" x="3486150" y="2620963"/>
          <p14:tracePt t="27082" x="3486150" y="2640013"/>
          <p14:tracePt t="27099" x="3486150" y="2655888"/>
          <p14:tracePt t="27115" x="3486150" y="2697163"/>
          <p14:tracePt t="27132" x="3486150" y="2720975"/>
          <p14:tracePt t="27149" x="3494088" y="2759075"/>
          <p14:tracePt t="27165" x="3497263" y="2781300"/>
          <p14:tracePt t="27182" x="3505200" y="2800350"/>
          <p14:tracePt t="27199" x="3516313" y="2835275"/>
          <p14:tracePt t="27215" x="3521075" y="2841625"/>
          <p14:tracePt t="27232" x="3532188" y="2876550"/>
          <p14:tracePt t="27249" x="3540125" y="2898775"/>
          <p14:tracePt t="27265" x="3554413" y="2949575"/>
          <p14:tracePt t="27282" x="3562350" y="2963863"/>
          <p14:tracePt t="27299" x="3578225" y="2998788"/>
          <p14:tracePt t="27315" x="3589338" y="3017838"/>
          <p14:tracePt t="27332" x="3611563" y="3044825"/>
          <p14:tracePt t="27349" x="3622675" y="3063875"/>
          <p14:tracePt t="27365" x="3638550" y="3089275"/>
          <p14:tracePt t="27382" x="3646488" y="3101975"/>
          <p14:tracePt t="27399" x="3657600" y="3121025"/>
          <p14:tracePt t="27415" x="3660775" y="3132138"/>
          <p14:tracePt t="27432" x="3676650" y="3151188"/>
          <p14:tracePt t="27449" x="3687763" y="3162300"/>
          <p14:tracePt t="27465" x="3703638" y="3184525"/>
          <p14:tracePt t="27482" x="3714750" y="3197225"/>
          <p14:tracePt t="27499" x="3725863" y="3216275"/>
          <p14:tracePt t="27515" x="3730625" y="3227388"/>
          <p14:tracePt t="27532" x="3733800" y="3235325"/>
          <p14:tracePt t="27549" x="3733800" y="3241675"/>
          <p14:tracePt t="27565" x="3744913" y="3273425"/>
          <p14:tracePt t="27582" x="3749675" y="3279775"/>
          <p14:tracePt t="27599" x="3760788" y="3314700"/>
          <p14:tracePt t="27615" x="3768725" y="3330575"/>
          <p14:tracePt t="27633" x="3779838" y="3360738"/>
          <p14:tracePt t="27649" x="3783013" y="3368675"/>
          <p14:tracePt t="27665" x="3787775" y="3379788"/>
          <p14:tracePt t="27682" x="3798888" y="3402013"/>
          <p14:tracePt t="27699" x="3806825" y="3409950"/>
          <p14:tracePt t="27715" x="3806825" y="3429000"/>
          <p14:tracePt t="27732" x="3806825" y="3448050"/>
          <p14:tracePt t="27749" x="3806825" y="3475038"/>
          <p14:tracePt t="27765" x="3806825" y="3482975"/>
          <p14:tracePt t="27782" x="3806825" y="3497263"/>
          <p14:tracePt t="27799" x="3806825" y="3502025"/>
          <p14:tracePt t="27815" x="3810000" y="3508375"/>
          <p14:tracePt t="27832" x="3810000" y="3513138"/>
          <p14:tracePt t="27849" x="3810000" y="3524250"/>
          <p14:tracePt t="29019" x="3802063" y="3527425"/>
          <p14:tracePt t="29028" x="3787775" y="3532188"/>
          <p14:tracePt t="29040" x="3775075" y="3540125"/>
          <p14:tracePt t="29051" x="3763963" y="3543300"/>
          <p14:tracePt t="29065" x="3756025" y="3546475"/>
          <p14:tracePt t="29082" x="3744913" y="3554413"/>
          <p14:tracePt t="29099" x="3736975" y="3559175"/>
          <p14:tracePt t="29115" x="3730625" y="3562350"/>
          <p14:tracePt t="29132" x="3725863" y="3562350"/>
          <p14:tracePt t="29165" x="3717925" y="3562350"/>
          <p14:tracePt t="29332" x="3714750" y="3562350"/>
          <p14:tracePt t="29343" x="3711575" y="3562350"/>
          <p14:tracePt t="29355" x="3706813" y="3562350"/>
          <p14:tracePt t="29366" x="3698875" y="3562350"/>
          <p14:tracePt t="29382" x="3692525" y="3559175"/>
          <p14:tracePt t="29399" x="3673475" y="3546475"/>
          <p14:tracePt t="29415" x="3660775" y="3535363"/>
          <p14:tracePt t="29432" x="3657600" y="3532188"/>
          <p14:tracePt t="29449" x="3641725" y="3513138"/>
          <p14:tracePt t="29465" x="3635375" y="3502025"/>
          <p14:tracePt t="29482" x="3627438" y="3478213"/>
          <p14:tracePt t="29499" x="3616325" y="3463925"/>
          <p14:tracePt t="29515" x="3603625" y="3429000"/>
          <p14:tracePt t="29532" x="3597275" y="3417888"/>
          <p14:tracePt t="29549" x="3578225" y="3398838"/>
          <p14:tracePt t="29565" x="3570288" y="3387725"/>
          <p14:tracePt t="29582" x="3562350" y="3379788"/>
          <p14:tracePt t="29599" x="3559175" y="3375025"/>
          <p14:tracePt t="29615" x="3554413" y="3363913"/>
          <p14:tracePt t="29632" x="3546475" y="3360738"/>
          <p14:tracePt t="29649" x="3543300" y="3352800"/>
          <p14:tracePt t="29665" x="3540125" y="3349625"/>
          <p14:tracePt t="29682" x="3535363" y="3344863"/>
          <p14:tracePt t="29699" x="3535363" y="3336925"/>
          <p14:tracePt t="29716" x="3535363" y="3330575"/>
          <p14:tracePt t="29732" x="3532188" y="3325813"/>
          <p14:tracePt t="29749" x="3527425" y="3322638"/>
          <p14:tracePt t="29860" x="3524250" y="3317875"/>
          <p14:tracePt t="29883" x="3521075" y="3317875"/>
          <p14:tracePt t="29962" x="3513138" y="3317875"/>
          <p14:tracePt t="29973" x="3508375" y="3317875"/>
          <p14:tracePt t="29985" x="3505200" y="3317875"/>
          <p14:tracePt t="30074" x="3502025" y="3317875"/>
          <p14:tracePt t="30941" x="3497263" y="3317875"/>
          <p14:tracePt t="30942" x="3494088" y="3317875"/>
          <p14:tracePt t="31155" x="3489325" y="3317875"/>
          <p14:tracePt t="31157" x="3478213" y="3317875"/>
          <p14:tracePt t="31182" x="3436938" y="3303588"/>
          <p14:tracePt t="31199" x="3406775" y="3284538"/>
          <p14:tracePt t="31215" x="3382963" y="3279775"/>
          <p14:tracePt t="31233" x="3325813" y="3257550"/>
          <p14:tracePt t="31249" x="3284538" y="3246438"/>
          <p14:tracePt t="31265" x="3238500" y="3230563"/>
          <p14:tracePt t="31282" x="3151188" y="3208338"/>
          <p14:tracePt t="31299" x="3108325" y="3192463"/>
          <p14:tracePt t="31315" x="3021013" y="3162300"/>
          <p14:tracePt t="31332" x="2987675" y="3151188"/>
          <p14:tracePt t="31349" x="2944813" y="3132138"/>
          <p14:tracePt t="31365" x="2922588" y="3121025"/>
          <p14:tracePt t="31382" x="2860675" y="3086100"/>
          <p14:tracePt t="31399" x="2822575" y="3067050"/>
          <p14:tracePt t="31415" x="2735263" y="3021013"/>
          <p14:tracePt t="31432" x="2689225" y="2998788"/>
          <p14:tracePt t="31449" x="2609850" y="2960688"/>
          <p14:tracePt t="31465" x="2563813" y="2941638"/>
          <p14:tracePt t="31482" x="2465388" y="2892425"/>
          <p14:tracePt t="31499" x="2411413" y="2868613"/>
          <p14:tracePt t="31515" x="2301875" y="2822575"/>
          <p14:tracePt t="31532" x="2266950" y="2811463"/>
          <p14:tracePt t="31549" x="2179638" y="2781300"/>
          <p14:tracePt t="31565" x="2144713" y="2765425"/>
          <p14:tracePt t="31582" x="2079625" y="2754313"/>
          <p14:tracePt t="31599" x="2057400" y="2746375"/>
          <p14:tracePt t="31615" x="2008188" y="2735263"/>
          <p14:tracePt t="31632" x="1984375" y="2732088"/>
          <p14:tracePt t="31649" x="1939925" y="2716213"/>
          <p14:tracePt t="31665" x="1916113" y="2713038"/>
          <p14:tracePt t="31683" x="1858963" y="2701925"/>
          <p14:tracePt t="31699" x="1825625" y="2693988"/>
          <p14:tracePt t="31715" x="1782763" y="2686050"/>
          <p14:tracePt t="31732" x="1695450" y="2663825"/>
          <p14:tracePt t="31749" x="1660525" y="2659063"/>
          <p14:tracePt t="31765" x="1616075" y="2647950"/>
          <p14:tracePt t="31782" x="1600200" y="2640013"/>
          <p14:tracePt t="31799" x="1565275" y="2628900"/>
          <p14:tracePt t="31815" x="1546225" y="2625725"/>
          <p14:tracePt t="31832" x="1516063" y="2617788"/>
          <p14:tracePt t="31849" x="1497013" y="2613025"/>
          <p14:tracePt t="31865" x="1474788" y="2613025"/>
          <p14:tracePt t="31882" x="1455738" y="2613025"/>
          <p14:tracePt t="31899" x="1425575" y="2613025"/>
          <p14:tracePt t="31915" x="1412875" y="2613025"/>
          <p14:tracePt t="31932" x="1398588" y="2613025"/>
          <p14:tracePt t="31949" x="1393825" y="2613025"/>
          <p14:tracePt t="32054" x="1406525" y="2606675"/>
          <p14:tracePt t="32066" x="1420813" y="2601913"/>
          <p14:tracePt t="32077" x="1439863" y="2598738"/>
          <p14:tracePt t="32088" x="1463675" y="2590800"/>
          <p14:tracePt t="32100" x="1485900" y="2582863"/>
          <p14:tracePt t="32115" x="1508125" y="2579688"/>
          <p14:tracePt t="32133" x="1565275" y="2568575"/>
          <p14:tracePt t="32149" x="1589088" y="2568575"/>
          <p14:tracePt t="32165" x="1603375" y="2560638"/>
          <p14:tracePt t="32182" x="1619250" y="2560638"/>
          <p14:tracePt t="32302" x="1622425" y="2560638"/>
          <p14:tracePt t="32313" x="1635125" y="2555875"/>
          <p14:tracePt t="32324" x="1641475" y="2555875"/>
          <p14:tracePt t="32336" x="1660525" y="2555875"/>
          <p14:tracePt t="32349" x="1676400" y="2555875"/>
          <p14:tracePt t="32365" x="1692275" y="2555875"/>
          <p14:tracePt t="32382" x="1725613" y="2555875"/>
          <p14:tracePt t="32399" x="1741488" y="2555875"/>
          <p14:tracePt t="32415" x="1760538" y="2555875"/>
          <p14:tracePt t="32561" x="1755775" y="2555875"/>
          <p14:tracePt t="32572" x="1752600" y="2555875"/>
          <p14:tracePt t="32583" x="1749425" y="2555875"/>
          <p14:tracePt t="32594" x="1744663" y="2555875"/>
          <p14:tracePt t="32606" x="1741488" y="2560638"/>
          <p14:tracePt t="32617" x="1733550" y="2563813"/>
          <p14:tracePt t="32632" x="1730375" y="2568575"/>
          <p14:tracePt t="32649" x="1725613" y="2574925"/>
          <p14:tracePt t="32665" x="1717675" y="2582863"/>
          <p14:tracePt t="39974" x="1714500" y="2587625"/>
          <p14:tracePt t="39976" x="1698625" y="2601913"/>
          <p14:tracePt t="39998" x="1660525" y="2636838"/>
          <p14:tracePt t="40015" x="1646238" y="2655888"/>
          <p14:tracePt t="40032" x="1616075" y="2697163"/>
          <p14:tracePt t="40048" x="1603375" y="2716213"/>
          <p14:tracePt t="40065" x="1592263" y="2754313"/>
          <p14:tracePt t="40082" x="1584325" y="2778125"/>
          <p14:tracePt t="40098" x="1565275" y="2838450"/>
          <p14:tracePt t="40115" x="1558925" y="2868613"/>
          <p14:tracePt t="40132" x="1546225" y="2925763"/>
          <p14:tracePt t="40148" x="1543050" y="2944813"/>
          <p14:tracePt t="40165" x="1535113" y="2982913"/>
          <p14:tracePt t="40182" x="1535113" y="3006725"/>
          <p14:tracePt t="40199" x="1531938" y="3078163"/>
          <p14:tracePt t="40215" x="1531938" y="3121025"/>
          <p14:tracePt t="40232" x="1539875" y="3197225"/>
          <p14:tracePt t="40248" x="1546225" y="3238500"/>
          <p14:tracePt t="40265" x="1562100" y="3273425"/>
          <p14:tracePt t="40282" x="1581150" y="3330575"/>
          <p14:tracePt t="40298" x="1589088" y="3371850"/>
          <p14:tracePt t="40315" x="1600200" y="3448050"/>
          <p14:tracePt t="40332" x="1616075" y="3502025"/>
          <p14:tracePt t="40348" x="1638300" y="3608388"/>
          <p14:tracePt t="40365" x="1654175" y="3654425"/>
          <p14:tracePt t="40382" x="1676400" y="3736975"/>
          <p14:tracePt t="40398" x="1684338" y="3783013"/>
          <p14:tracePt t="40415" x="1695450" y="3878263"/>
          <p14:tracePt t="40432" x="1706563" y="3940175"/>
          <p14:tracePt t="40449" x="1717675" y="4035425"/>
          <p14:tracePt t="40465" x="1717675" y="4065588"/>
          <p14:tracePt t="40482" x="1717675" y="4092575"/>
          <p14:tracePt t="40498" x="1706563" y="4111625"/>
          <p14:tracePt t="40515" x="1673225" y="4144963"/>
          <p14:tracePt t="40532" x="1646238" y="4164013"/>
          <p14:tracePt t="40548" x="1608138" y="4183063"/>
          <p14:tracePt t="40565" x="1600200" y="4187825"/>
          <p14:tracePt t="40582" x="1589088" y="4187825"/>
          <p14:tracePt t="40598" x="1584325" y="4187825"/>
          <p14:tracePt t="40615" x="1577975" y="4191000"/>
          <p14:tracePt t="40632" x="1573213" y="4191000"/>
          <p14:tracePt t="40728" x="1581150" y="4191000"/>
          <p14:tracePt t="40739" x="1592263" y="4191000"/>
          <p14:tracePt t="40750" x="1603375" y="4191000"/>
          <p14:tracePt t="40762" x="1616075" y="4187825"/>
          <p14:tracePt t="40773" x="1630363" y="4179888"/>
          <p14:tracePt t="40784" x="1641475" y="4175125"/>
          <p14:tracePt t="40798" x="1657350" y="4168775"/>
          <p14:tracePt t="40815" x="1673225" y="4164013"/>
          <p14:tracePt t="40832" x="1706563" y="4152900"/>
          <p14:tracePt t="40848" x="1725613" y="4144963"/>
          <p14:tracePt t="40865" x="1755775" y="4141788"/>
          <p14:tracePt t="40882" x="1774825" y="4141788"/>
          <p14:tracePt t="40898" x="1812925" y="4141788"/>
          <p14:tracePt t="40915" x="1836738" y="4141788"/>
          <p14:tracePt t="40932" x="1882775" y="4141788"/>
          <p14:tracePt t="40948" x="1912938" y="4141788"/>
          <p14:tracePt t="40965" x="1973263" y="4141788"/>
          <p14:tracePt t="40982" x="2008188" y="4144963"/>
          <p14:tracePt t="40998" x="2046288" y="4144963"/>
          <p14:tracePt t="41015" x="2068513" y="4144963"/>
          <p14:tracePt t="41032" x="2103438" y="4144963"/>
          <p14:tracePt t="41048" x="2117725" y="4144963"/>
          <p14:tracePt t="41065" x="2152650" y="4144963"/>
          <p14:tracePt t="41082" x="2168525" y="4144963"/>
          <p14:tracePt t="41098" x="2198688" y="4149725"/>
          <p14:tracePt t="41115" x="2217738" y="4156075"/>
          <p14:tracePt t="41132" x="2251075" y="4168775"/>
          <p14:tracePt t="41148" x="2266950" y="4171950"/>
          <p14:tracePt t="41165" x="2282825" y="4179888"/>
          <p14:tracePt t="41182" x="2316163" y="4179888"/>
          <p14:tracePt t="41198" x="2332038" y="4179888"/>
          <p14:tracePt t="41215" x="2365375" y="4183063"/>
          <p14:tracePt t="41232" x="2381250" y="4187825"/>
          <p14:tracePt t="41248" x="2416175" y="4194175"/>
          <p14:tracePt t="41265" x="2430463" y="4198938"/>
          <p14:tracePt t="41282" x="2473325" y="4206875"/>
          <p14:tracePt t="41298" x="2487613" y="4210050"/>
          <p14:tracePt t="41315" x="2522538" y="4217988"/>
          <p14:tracePt t="41332" x="2536825" y="4221163"/>
          <p14:tracePt t="41348" x="2571750" y="4229100"/>
          <p14:tracePt t="41365" x="2587625" y="4232275"/>
          <p14:tracePt t="41382" x="2628900" y="4244975"/>
          <p14:tracePt t="41398" x="2651125" y="4244975"/>
          <p14:tracePt t="41415" x="2697163" y="4256088"/>
          <p14:tracePt t="41432" x="2708275" y="4256088"/>
          <p14:tracePt t="41448" x="2735263" y="4264025"/>
          <p14:tracePt t="41465" x="2743200" y="4264025"/>
          <p14:tracePt t="41482" x="2762250" y="4264025"/>
          <p14:tracePt t="41498" x="2773363" y="4264025"/>
          <p14:tracePt t="41515" x="2792413" y="4259263"/>
          <p14:tracePt t="41532" x="2803525" y="4259263"/>
          <p14:tracePt t="41548" x="2822575" y="4259263"/>
          <p14:tracePt t="41565" x="2835275" y="4256088"/>
          <p14:tracePt t="41582" x="2854325" y="4251325"/>
          <p14:tracePt t="41598" x="2860675" y="4251325"/>
          <p14:tracePt t="41615" x="2873375" y="4251325"/>
          <p14:tracePt t="41632" x="2892425" y="4244975"/>
          <p14:tracePt t="41648" x="2903538" y="4240213"/>
          <p14:tracePt t="41665" x="2922588" y="4229100"/>
          <p14:tracePt t="41682" x="2933700" y="4225925"/>
          <p14:tracePt t="41699" x="2955925" y="4213225"/>
          <p14:tracePt t="41715" x="2963863" y="4210050"/>
          <p14:tracePt t="41732" x="2987675" y="4202113"/>
          <p14:tracePt t="41748" x="2994025" y="4198938"/>
          <p14:tracePt t="41765" x="3006725" y="4198938"/>
          <p14:tracePt t="41782" x="3009900" y="4198938"/>
          <p14:tracePt t="41798" x="3013075" y="4198938"/>
          <p14:tracePt t="41815" x="3017838" y="4198938"/>
          <p14:tracePt t="41832" x="3025775" y="4194175"/>
          <p14:tracePt t="41848" x="3028950" y="4191000"/>
          <p14:tracePt t="41865" x="3040063" y="4191000"/>
          <p14:tracePt t="41882" x="3048000" y="4191000"/>
          <p14:tracePt t="41898" x="3055938" y="4187825"/>
          <p14:tracePt t="41915" x="3063875" y="4187825"/>
          <p14:tracePt t="41932" x="3070225" y="4187825"/>
          <p14:tracePt t="41948" x="3074988" y="4187825"/>
          <p14:tracePt t="41965" x="3082925" y="4187825"/>
          <p14:tracePt t="41982" x="3086100" y="4179888"/>
          <p14:tracePt t="41998" x="3097213" y="4179888"/>
          <p14:tracePt t="43900" x="3101975" y="4179888"/>
          <p14:tracePt t="43903" x="3105150" y="4179888"/>
          <p14:tracePt t="43915" x="3108325" y="4179888"/>
          <p14:tracePt t="43932" x="3113088" y="4179888"/>
          <p14:tracePt t="43948" x="3124200" y="4175125"/>
          <p14:tracePt t="43965" x="3127375" y="4175125"/>
          <p14:tracePt t="43982" x="3135313" y="4175125"/>
          <p14:tracePt t="43998" x="3140075" y="4175125"/>
          <p14:tracePt t="44015" x="3146425" y="4175125"/>
          <p14:tracePt t="44032" x="3151188" y="4175125"/>
          <p14:tracePt t="44048" x="3162300" y="4175125"/>
          <p14:tracePt t="44065" x="3165475" y="4175125"/>
          <p14:tracePt t="44082" x="3170238" y="4175125"/>
          <p14:tracePt t="44115" x="3173413" y="4175125"/>
          <p14:tracePt t="44283" x="3170238" y="4175125"/>
          <p14:tracePt t="44294" x="3159125" y="4179888"/>
          <p14:tracePt t="44305" x="3143250" y="4179888"/>
          <p14:tracePt t="44316" x="3127375" y="4179888"/>
          <p14:tracePt t="44332" x="3105150" y="4179888"/>
          <p14:tracePt t="44348" x="3082925" y="4179888"/>
          <p14:tracePt t="44365" x="3044825" y="4175125"/>
          <p14:tracePt t="44382" x="3021013" y="4175125"/>
          <p14:tracePt t="44398" x="2971800" y="4164013"/>
          <p14:tracePt t="44415" x="2941638" y="4156075"/>
          <p14:tracePt t="44417" x="2906713" y="4152900"/>
          <p14:tracePt t="44432" x="2873375" y="4144963"/>
          <p14:tracePt t="44448" x="2830513" y="4137025"/>
          <p14:tracePt t="44465" x="2746375" y="4122738"/>
          <p14:tracePt t="44482" x="2701925" y="4114800"/>
          <p14:tracePt t="44498" x="2617788" y="4103688"/>
          <p14:tracePt t="44515" x="2593975" y="4095750"/>
          <p14:tracePt t="44532" x="2552700" y="4084638"/>
          <p14:tracePt t="44548" x="2536825" y="4079875"/>
          <p14:tracePt t="44565" x="2511425" y="4068763"/>
          <p14:tracePt t="44582" x="2498725" y="4060825"/>
          <p14:tracePt t="44598" x="2492375" y="4054475"/>
          <p14:tracePt t="44615" x="2484438" y="4054475"/>
          <p14:tracePt t="44710" x="2479675" y="4049713"/>
          <p14:tracePt t="44721" x="2476500" y="4046538"/>
          <p14:tracePt t="44733" x="2473325" y="4046538"/>
          <p14:tracePt t="44744" x="2468563" y="4041775"/>
          <p14:tracePt t="44755" x="2465388" y="4038600"/>
          <p14:tracePt t="44766" x="2460625" y="4038600"/>
          <p14:tracePt t="44782" x="2457450" y="4038600"/>
          <p14:tracePt t="44798" x="2449513" y="4030663"/>
          <p14:tracePt t="44815" x="2441575" y="4027488"/>
          <p14:tracePt t="44832" x="2438400" y="4027488"/>
          <p14:tracePt t="44848" x="2430463" y="4022725"/>
          <p14:tracePt t="45668" x="2438400" y="4022725"/>
          <p14:tracePt t="45677" x="2449513" y="4027488"/>
          <p14:tracePt t="45715" x="2479675" y="4027488"/>
          <p14:tracePt t="45732" x="2487613" y="4022725"/>
          <p14:tracePt t="45748" x="2498725" y="4022725"/>
          <p14:tracePt t="45765" x="2503488" y="4019550"/>
          <p14:tracePt t="45782" x="2511425" y="4016375"/>
          <p14:tracePt t="45798" x="2514600" y="4016375"/>
          <p14:tracePt t="45815" x="2522538" y="4016375"/>
          <p14:tracePt t="45832" x="2530475" y="4016375"/>
          <p14:tracePt t="45848" x="2541588" y="4016375"/>
          <p14:tracePt t="45865" x="2552700" y="4016375"/>
          <p14:tracePt t="45882" x="2571750" y="4016375"/>
          <p14:tracePt t="45898" x="2587625" y="4016375"/>
          <p14:tracePt t="45915" x="2620963" y="4016375"/>
          <p14:tracePt t="45932" x="2636838" y="4016375"/>
          <p14:tracePt t="45948" x="2663825" y="4016375"/>
          <p14:tracePt t="45965" x="2670175" y="4016375"/>
          <p14:tracePt t="45982" x="2682875" y="4016375"/>
          <p14:tracePt t="45998" x="2686050" y="4016375"/>
          <p14:tracePt t="46015" x="2693988" y="4019550"/>
          <p14:tracePt t="46032" x="2705100" y="4027488"/>
          <p14:tracePt t="46048" x="2724150" y="4035425"/>
          <p14:tracePt t="46065" x="2735263" y="4041775"/>
          <p14:tracePt t="46082" x="2754313" y="4046538"/>
          <p14:tracePt t="46098" x="2773363" y="4054475"/>
          <p14:tracePt t="46115" x="2797175" y="4057650"/>
          <p14:tracePt t="46132" x="2841625" y="4068763"/>
          <p14:tracePt t="46148" x="2865438" y="4076700"/>
          <p14:tracePt t="46165" x="2906713" y="4087813"/>
          <p14:tracePt t="46182" x="2922588" y="4092575"/>
          <p14:tracePt t="46198" x="2968625" y="4103688"/>
          <p14:tracePt t="46215" x="2994025" y="4111625"/>
          <p14:tracePt t="46232" x="3032125" y="4122738"/>
          <p14:tracePt t="46248" x="3051175" y="4125913"/>
          <p14:tracePt t="46265" x="3063875" y="4125913"/>
          <p14:tracePt t="46282" x="3067050" y="4125913"/>
          <p14:tracePt t="46298" x="3074988" y="4125913"/>
          <p14:tracePt t="46315" x="3078163" y="4125913"/>
          <p14:tracePt t="46332" x="3086100" y="4125913"/>
          <p14:tracePt t="46365" x="3094038" y="4125913"/>
          <p14:tracePt t="46398" x="3097213" y="4125913"/>
          <p14:tracePt t="46415" x="3105150" y="4125913"/>
          <p14:tracePt t="46432" x="3113088" y="4125913"/>
          <p14:tracePt t="46448" x="3116263" y="4125913"/>
          <p14:tracePt t="46465" x="3124200" y="4125913"/>
          <p14:tracePt t="46482" x="3127375" y="4125913"/>
          <p14:tracePt t="46498" x="3140075" y="4125913"/>
          <p14:tracePt t="46515" x="3143250" y="4125913"/>
          <p14:tracePt t="46532" x="3151188" y="4125913"/>
          <p14:tracePt t="46548" x="3154363" y="4125913"/>
          <p14:tracePt t="46565" x="3159125" y="4125913"/>
          <p14:tracePt t="46582" x="3162300" y="4125913"/>
          <p14:tracePt t="46679" x="3162300" y="4133850"/>
          <p14:tracePt t="46690" x="3159125" y="4133850"/>
          <p14:tracePt t="46701" x="3151188" y="4137025"/>
          <p14:tracePt t="46713" x="3140075" y="4141788"/>
          <p14:tracePt t="46724" x="3124200" y="4149725"/>
          <p14:tracePt t="46735" x="3105150" y="4152900"/>
          <p14:tracePt t="46748" x="3089275" y="4160838"/>
          <p14:tracePt t="46765" x="3067050" y="4164013"/>
          <p14:tracePt t="46782" x="3009900" y="4175125"/>
          <p14:tracePt t="46798" x="2974975" y="4183063"/>
          <p14:tracePt t="46815" x="2898775" y="4198938"/>
          <p14:tracePt t="46832" x="2857500" y="4206875"/>
          <p14:tracePt t="46848" x="2762250" y="4217988"/>
          <p14:tracePt t="46865" x="2713038" y="4217988"/>
          <p14:tracePt t="46882" x="2606675" y="4225925"/>
          <p14:tracePt t="46898" x="2544763" y="4225925"/>
          <p14:tracePt t="46915" x="2435225" y="4225925"/>
          <p14:tracePt t="46932" x="2373313" y="4225925"/>
          <p14:tracePt t="46948" x="2259013" y="4225925"/>
          <p14:tracePt t="46965" x="2209800" y="4225925"/>
          <p14:tracePt t="46982" x="2125663" y="4232275"/>
          <p14:tracePt t="46998" x="2092325" y="4240213"/>
          <p14:tracePt t="47015" x="2049463" y="4248150"/>
          <p14:tracePt t="47032" x="1973263" y="4259263"/>
          <p14:tracePt t="47048" x="1931988" y="4267200"/>
          <p14:tracePt t="47065" x="1866900" y="4267200"/>
          <p14:tracePt t="47082" x="1836738" y="4275138"/>
          <p14:tracePt t="47098" x="1779588" y="4270375"/>
          <p14:tracePt t="47115" x="1749425" y="4270375"/>
          <p14:tracePt t="47132" x="1684338" y="4267200"/>
          <p14:tracePt t="47148" x="1660525" y="4267200"/>
          <p14:tracePt t="47165" x="1622425" y="4267200"/>
          <p14:tracePt t="47182" x="1600200" y="4267200"/>
          <p14:tracePt t="47198" x="1565275" y="4278313"/>
          <p14:tracePt t="47215" x="1550988" y="4286250"/>
          <p14:tracePt t="47232" x="1516063" y="4297363"/>
          <p14:tracePt t="47248" x="1504950" y="4302125"/>
          <p14:tracePt t="47265" x="1489075" y="4308475"/>
          <p14:tracePt t="47282" x="1485900" y="4316413"/>
          <p14:tracePt t="47320" x="1485900" y="4321175"/>
          <p14:tracePt t="47332" x="1485900" y="4324350"/>
          <p14:tracePt t="47348" x="1489075" y="4327525"/>
          <p14:tracePt t="47365" x="1501775" y="4327525"/>
          <p14:tracePt t="47382" x="1508125" y="4332288"/>
          <p14:tracePt t="47398" x="1535113" y="4340225"/>
          <p14:tracePt t="47415" x="1550988" y="4343400"/>
          <p14:tracePt t="47432" x="1592263" y="4354513"/>
          <p14:tracePt t="47448" x="1616075" y="4362450"/>
          <p14:tracePt t="47465" x="1638300" y="4362450"/>
          <p14:tracePt t="47482" x="1684338" y="4373563"/>
          <p14:tracePt t="47498" x="1717675" y="4378325"/>
          <p14:tracePt t="47515" x="1774825" y="4392613"/>
          <p14:tracePt t="47532" x="1809750" y="4397375"/>
          <p14:tracePt t="47548" x="1866900" y="4411663"/>
          <p14:tracePt t="47565" x="1889125" y="4416425"/>
          <p14:tracePt t="47582" x="1927225" y="4427538"/>
          <p14:tracePt t="47598" x="1951038" y="4435475"/>
          <p14:tracePt t="47615" x="1992313" y="4438650"/>
          <p14:tracePt t="47632" x="2008188" y="4438650"/>
          <p14:tracePt t="47648" x="2022475" y="4438650"/>
          <p14:tracePt t="47665" x="2027238" y="4438650"/>
          <p14:tracePt t="47682" x="2035175" y="4438650"/>
          <p14:tracePt t="47698" x="2038350" y="4438650"/>
          <p14:tracePt t="47715" x="2054225" y="4438650"/>
          <p14:tracePt t="47732" x="2065338" y="4438650"/>
          <p14:tracePt t="47748" x="2076450" y="4438650"/>
          <p14:tracePt t="47765" x="2087563" y="4438650"/>
          <p14:tracePt t="47782" x="2106613" y="4438650"/>
          <p14:tracePt t="47798" x="2114550" y="4438650"/>
          <p14:tracePt t="47815" x="2136775" y="4446588"/>
          <p14:tracePt t="47832" x="2144713" y="4449763"/>
          <p14:tracePt t="47848" x="2168525" y="4457700"/>
          <p14:tracePt t="47865" x="2174875" y="4457700"/>
          <p14:tracePt t="47882" x="2190750" y="4460875"/>
          <p14:tracePt t="47898" x="2193925" y="4460875"/>
          <p14:tracePt t="47915" x="2198688" y="4460875"/>
          <p14:tracePt t="47917" x="2201863" y="4460875"/>
          <p14:tracePt t="47932" x="2206625" y="4460875"/>
          <p14:tracePt t="47948" x="2212975" y="4460875"/>
          <p14:tracePt t="47965" x="2220913" y="4460875"/>
          <p14:tracePt t="47982" x="2225675" y="4460875"/>
          <p14:tracePt t="47998" x="2232025" y="4460875"/>
          <p14:tracePt t="48040" x="2228850" y="4460875"/>
          <p14:tracePt t="48051" x="2225675" y="4460875"/>
          <p14:tracePt t="48076" x="2209800" y="4465638"/>
          <p14:tracePt t="48794" x="2209800" y="4468813"/>
          <p14:tracePt t="48839" x="2209800" y="4473575"/>
          <p14:tracePt t="48930" x="2212975" y="4468813"/>
          <p14:tracePt t="48940" x="2209800" y="4465638"/>
          <p14:tracePt t="48951" x="2198688" y="4465638"/>
          <p14:tracePt t="48962" x="2187575" y="4468813"/>
          <p14:tracePt t="48973" x="2179638" y="4476750"/>
          <p14:tracePt t="48985" x="2168525" y="4479925"/>
          <p14:tracePt t="48998" x="2155825" y="4487863"/>
          <p14:tracePt t="49015" x="2144713" y="4495800"/>
          <p14:tracePt t="49032" x="2111375" y="4506913"/>
          <p14:tracePt t="49048" x="2095500" y="4514850"/>
          <p14:tracePt t="49065" x="2060575" y="4525963"/>
          <p14:tracePt t="49082" x="2049463" y="4530725"/>
          <p14:tracePt t="49098" x="2041525" y="4530725"/>
          <p14:tracePt t="49311" x="2041525" y="4533900"/>
          <p14:tracePt t="49313" x="2054225" y="4537075"/>
          <p14:tracePt t="49332" x="2068513" y="4545013"/>
          <p14:tracePt t="49348" x="2084388" y="4552950"/>
          <p14:tracePt t="49365" x="2087563" y="4560888"/>
          <p14:tracePt t="49382" x="2103438" y="4568825"/>
          <p14:tracePt t="49398" x="2106613" y="4572000"/>
          <p14:tracePt t="49415" x="2114550" y="4579938"/>
          <p14:tracePt t="49432" x="2117725" y="4587875"/>
          <p14:tracePt t="49448" x="2141538" y="4594225"/>
          <p14:tracePt t="49465" x="2149475" y="4598988"/>
          <p14:tracePt t="49482" x="2171700" y="4610100"/>
          <p14:tracePt t="49498" x="2182813" y="4618038"/>
          <p14:tracePt t="49515" x="2193925" y="4625975"/>
          <p14:tracePt t="49532" x="2198688" y="4629150"/>
          <p14:tracePt t="49548" x="2212975" y="4640263"/>
          <p14:tracePt t="49565" x="2217738" y="4645025"/>
          <p14:tracePt t="49582" x="2225675" y="4648200"/>
          <p14:tracePt t="49598" x="2232025" y="4648200"/>
          <p14:tracePt t="49615" x="2236788" y="4648200"/>
          <p14:tracePt t="49648" x="2239963" y="4648200"/>
          <p14:tracePt t="49684" x="2244725" y="4648200"/>
          <p14:tracePt t="49694" x="2247900" y="4651375"/>
          <p14:tracePt t="49705" x="2251075" y="4656138"/>
          <p14:tracePt t="49716" x="2255838" y="4656138"/>
          <p14:tracePt t="49732" x="2263775" y="4659313"/>
          <p14:tracePt t="49748" x="2266950" y="4664075"/>
          <p14:tracePt t="49765" x="2274888" y="4664075"/>
          <p14:tracePt t="49782" x="2278063" y="4664075"/>
          <p14:tracePt t="51055" x="2282825" y="4664075"/>
          <p14:tracePt t="51057" x="2293938" y="4664075"/>
          <p14:tracePt t="51082" x="2327275" y="4659313"/>
          <p14:tracePt t="51098" x="2339975" y="4659313"/>
          <p14:tracePt t="51115" x="2359025" y="4659313"/>
          <p14:tracePt t="51132" x="2370138" y="4659313"/>
          <p14:tracePt t="51148" x="2389188" y="4659313"/>
          <p14:tracePt t="51165" x="2403475" y="4659313"/>
          <p14:tracePt t="51182" x="2435225" y="4659313"/>
          <p14:tracePt t="51198" x="2454275" y="4659313"/>
          <p14:tracePt t="51215" x="2484438" y="4659313"/>
          <p14:tracePt t="51232" x="2503488" y="4659313"/>
          <p14:tracePt t="51248" x="2525713" y="4659313"/>
          <p14:tracePt t="51265" x="2536825" y="4659313"/>
          <p14:tracePt t="51282" x="2555875" y="4659313"/>
          <p14:tracePt t="51298" x="2568575" y="4659313"/>
          <p14:tracePt t="51315" x="2598738" y="4664075"/>
          <p14:tracePt t="51332" x="2617788" y="4664075"/>
          <p14:tracePt t="51348" x="2647950" y="4670425"/>
          <p14:tracePt t="51365" x="2667000" y="4675188"/>
          <p14:tracePt t="51382" x="2701925" y="4686300"/>
          <p14:tracePt t="51398" x="2716213" y="4694238"/>
          <p14:tracePt t="51415" x="2754313" y="4705350"/>
          <p14:tracePt t="51432" x="2781300" y="4708525"/>
          <p14:tracePt t="51448" x="2827338" y="4721225"/>
          <p14:tracePt t="51465" x="2860675" y="4727575"/>
          <p14:tracePt t="51482" x="2914650" y="4735513"/>
          <p14:tracePt t="51498" x="2936875" y="4735513"/>
          <p14:tracePt t="51516" x="2982913" y="4735513"/>
          <p14:tracePt t="51532" x="3006725" y="4732338"/>
          <p14:tracePt t="51548" x="3028950" y="4732338"/>
          <p14:tracePt t="51565" x="3070225" y="4727575"/>
          <p14:tracePt t="51582" x="3086100" y="4721225"/>
          <p14:tracePt t="51598" x="3121025" y="4716463"/>
          <p14:tracePt t="51615" x="3135313" y="4708525"/>
          <p14:tracePt t="51632" x="3170238" y="4702175"/>
          <p14:tracePt t="51648" x="3184525" y="4694238"/>
          <p14:tracePt t="51665" x="3219450" y="4683125"/>
          <p14:tracePt t="51682" x="3235325" y="4683125"/>
          <p14:tracePt t="51698" x="3268663" y="4678363"/>
          <p14:tracePt t="51715" x="3279775" y="4678363"/>
          <p14:tracePt t="51732" x="3298825" y="4670425"/>
          <p14:tracePt t="51748" x="3303588" y="4667250"/>
          <p14:tracePt t="51765" x="3311525" y="4667250"/>
          <p14:tracePt t="51782" x="3317875" y="4667250"/>
          <p14:tracePt t="51798" x="3325813" y="4667250"/>
          <p14:tracePt t="51815" x="3330575" y="4667250"/>
          <p14:tracePt t="51832" x="3344863" y="4667250"/>
          <p14:tracePt t="51848" x="3352800" y="4667250"/>
          <p14:tracePt t="51865" x="3371850" y="4667250"/>
          <p14:tracePt t="51882" x="3382963" y="4667250"/>
          <p14:tracePt t="51898" x="3402013" y="4670425"/>
          <p14:tracePt t="51915" x="3413125" y="4670425"/>
          <p14:tracePt t="51932" x="3444875" y="4678363"/>
          <p14:tracePt t="51948" x="3463925" y="4686300"/>
          <p14:tracePt t="51966" x="3497263" y="4697413"/>
          <p14:tracePt t="51982" x="3505200" y="4702175"/>
          <p14:tracePt t="51998" x="3524250" y="4702175"/>
          <p14:tracePt t="52015" x="3551238" y="4708525"/>
          <p14:tracePt t="52032" x="3559175" y="4708525"/>
          <p14:tracePt t="52048" x="3573463" y="4708525"/>
          <p14:tracePt t="52135" x="3578225" y="4708525"/>
          <p14:tracePt t="52180" x="3581400" y="4708525"/>
          <p14:tracePt t="52191" x="3584575" y="4708525"/>
          <p14:tracePt t="52214" x="3589338" y="4708525"/>
          <p14:tracePt t="52225" x="3597275" y="4708525"/>
          <p14:tracePt t="52811" x="3589338" y="4713288"/>
          <p14:tracePt t="52832" x="3581400" y="4716463"/>
          <p14:tracePt t="52848" x="3578225" y="4716463"/>
          <p14:tracePt t="52866" x="3570288" y="4716463"/>
          <p14:tracePt t="52882" x="3562350" y="4716463"/>
          <p14:tracePt t="52898" x="3559175" y="4716463"/>
          <p14:tracePt t="52915" x="3551238" y="4716463"/>
          <p14:tracePt t="52932" x="3546475" y="4716463"/>
          <p14:tracePt t="52949" x="3540125" y="4721225"/>
          <p14:tracePt t="52965" x="3527425" y="4721225"/>
          <p14:tracePt t="52982" x="3508375" y="4732338"/>
          <p14:tracePt t="52998" x="3497263" y="4735513"/>
          <p14:tracePt t="53015" x="3475038" y="4746625"/>
          <p14:tracePt t="53032" x="3467100" y="4751388"/>
          <p14:tracePt t="53048" x="3444875" y="4762500"/>
          <p14:tracePt t="53065" x="3436938" y="4765675"/>
          <p14:tracePt t="53082" x="3394075" y="4778375"/>
          <p14:tracePt t="53098" x="3371850" y="4784725"/>
          <p14:tracePt t="53115" x="3325813" y="4797425"/>
          <p14:tracePt t="53132" x="3298825" y="4803775"/>
          <p14:tracePt t="53148" x="3260725" y="4816475"/>
          <p14:tracePt t="53165" x="3227388" y="4819650"/>
          <p14:tracePt t="53182" x="3151188" y="4835525"/>
          <p14:tracePt t="53198" x="3108325" y="4841875"/>
          <p14:tracePt t="53215" x="3025775" y="4857750"/>
          <p14:tracePt t="53232" x="2990850" y="4857750"/>
          <p14:tracePt t="53248" x="2906713" y="4868863"/>
          <p14:tracePt t="53265" x="2873375" y="4876800"/>
          <p14:tracePt t="53282" x="2816225" y="4887913"/>
          <p14:tracePt t="53298" x="2784475" y="4895850"/>
          <p14:tracePt t="53316" x="2708275" y="4911725"/>
          <p14:tracePt t="53332" x="2667000" y="4918075"/>
          <p14:tracePt t="53348" x="2620963" y="4922838"/>
          <p14:tracePt t="53365" x="2536825" y="4937125"/>
          <p14:tracePt t="53382" x="2495550" y="4945063"/>
          <p14:tracePt t="53398" x="2438400" y="4953000"/>
          <p14:tracePt t="53415" x="2408238" y="4953000"/>
          <p14:tracePt t="53417" x="2378075" y="4953000"/>
          <p14:tracePt t="53432" x="2346325" y="4953000"/>
          <p14:tracePt t="53448" x="2312988" y="4953000"/>
          <p14:tracePt t="53465" x="2247900" y="4956175"/>
          <p14:tracePt t="53482" x="2232025" y="4956175"/>
          <p14:tracePt t="53498" x="2193925" y="4956175"/>
          <p14:tracePt t="53515" x="2179638" y="4956175"/>
          <p14:tracePt t="53532" x="2144713" y="4956175"/>
          <p14:tracePt t="53548" x="2122488" y="4956175"/>
          <p14:tracePt t="53565" x="2084388" y="4956175"/>
          <p14:tracePt t="53581" x="2068513" y="4956175"/>
          <p14:tracePt t="53598" x="2035175" y="4956175"/>
          <p14:tracePt t="53615" x="2019300" y="4956175"/>
          <p14:tracePt t="53631" x="1992313" y="4956175"/>
          <p14:tracePt t="53648" x="1978025" y="4956175"/>
          <p14:tracePt t="53665" x="1943100" y="4956175"/>
          <p14:tracePt t="53682" x="1931988" y="4956175"/>
          <p14:tracePt t="53698" x="1912938" y="4949825"/>
          <p14:tracePt t="53715" x="1908175" y="4949825"/>
          <p14:tracePt t="53732" x="1901825" y="4945063"/>
          <p14:tracePt t="53748" x="1897063" y="4945063"/>
          <p14:tracePt t="53765" x="1882775" y="4945063"/>
          <p14:tracePt t="53782" x="1878013" y="4941888"/>
          <p14:tracePt t="53798" x="1874838" y="4941888"/>
          <p14:tracePt t="53815" x="1863725" y="4941888"/>
          <p14:tracePt t="53831" x="1858963" y="4941888"/>
          <p14:tracePt t="53848" x="1851025" y="4937125"/>
          <p14:tracePt t="53865" x="1847850" y="4937125"/>
          <p14:tracePt t="53882" x="1839913" y="4937125"/>
          <p14:tracePt t="53898" x="1831975" y="4937125"/>
          <p14:tracePt t="54058" x="1836738" y="4933950"/>
          <p14:tracePt t="54082" x="1839913" y="4930775"/>
          <p14:tracePt t="54092" x="1844675" y="4930775"/>
          <p14:tracePt t="54098" x="1851025" y="4922838"/>
          <p14:tracePt t="54115" x="1874838" y="4918075"/>
          <p14:tracePt t="54132" x="1882775" y="4914900"/>
          <p14:tracePt t="54148" x="1905000" y="4914900"/>
          <p14:tracePt t="54165" x="1912938" y="4914900"/>
          <p14:tracePt t="54182" x="1939925" y="4906963"/>
          <p14:tracePt t="54198" x="1954213" y="4906963"/>
          <p14:tracePt t="54215" x="1989138" y="4906963"/>
          <p14:tracePt t="54232" x="2003425" y="4906963"/>
          <p14:tracePt t="54248" x="2019300" y="4906963"/>
          <p14:tracePt t="54265" x="2065338" y="4906963"/>
          <p14:tracePt t="54282" x="2087563" y="4906963"/>
          <p14:tracePt t="54298" x="2141538" y="4906963"/>
          <p14:tracePt t="54315" x="2163763" y="4906963"/>
          <p14:tracePt t="54331" x="2217738" y="4906963"/>
          <p14:tracePt t="54348" x="2239963" y="4906963"/>
          <p14:tracePt t="54365" x="2274888" y="4911725"/>
          <p14:tracePt t="54382" x="2282825" y="4911725"/>
          <p14:tracePt t="54398" x="2305050" y="4911725"/>
          <p14:tracePt t="54415" x="2308225" y="4911725"/>
          <p14:tracePt t="54432" x="2327275" y="4911725"/>
          <p14:tracePt t="54448" x="2335213" y="4911725"/>
          <p14:tracePt t="54465" x="2343150" y="4911725"/>
          <p14:tracePt t="54482" x="2351088" y="4911725"/>
          <p14:tracePt t="54498" x="2359025" y="4911725"/>
          <p14:tracePt t="54515" x="2362200" y="4911725"/>
          <p14:tracePt t="54532" x="2370138" y="4911725"/>
          <p14:tracePt t="54548" x="2373313" y="4911725"/>
          <p14:tracePt t="54565" x="2384425" y="4911725"/>
          <p14:tracePt t="54581" x="2389188" y="4911725"/>
          <p14:tracePt t="54598" x="2408238" y="4911725"/>
          <p14:tracePt t="54615" x="2416175" y="4911725"/>
          <p14:tracePt t="54632" x="2438400" y="4914900"/>
          <p14:tracePt t="54648" x="2446338" y="4918075"/>
          <p14:tracePt t="54665" x="2476500" y="4930775"/>
          <p14:tracePt t="54682" x="2492375" y="4937125"/>
          <p14:tracePt t="54698" x="2506663" y="4937125"/>
          <p14:tracePt t="54715" x="2525713" y="4937125"/>
          <p14:tracePt t="54731" x="2536825" y="4937125"/>
          <p14:tracePt t="54748" x="2555875" y="4937125"/>
          <p14:tracePt t="54765" x="2560638" y="4937125"/>
          <p14:tracePt t="54781" x="2568575" y="4937125"/>
          <p14:tracePt t="54798" x="2574925" y="4937125"/>
          <p14:tracePt t="54846" x="2579688" y="4937125"/>
          <p14:tracePt t="54857" x="2582863" y="4937125"/>
          <p14:tracePt t="54868" x="2587625" y="4937125"/>
          <p14:tracePt t="54881" x="2590800" y="4937125"/>
          <p14:tracePt t="54898" x="2593975" y="4937125"/>
          <p14:tracePt t="54915" x="2606675" y="4937125"/>
          <p14:tracePt t="54931" x="2609850" y="4937125"/>
          <p14:tracePt t="54948" x="2617788" y="4937125"/>
          <p14:tracePt t="54965" x="2620963" y="4937125"/>
          <p14:tracePt t="54981" x="2628900" y="4937125"/>
          <p14:tracePt t="54998" x="2636838" y="4937125"/>
          <p14:tracePt t="55015" x="2644775" y="4937125"/>
          <p14:tracePt t="55031" x="2647950" y="4937125"/>
          <p14:tracePt t="55065" x="2651125" y="4941888"/>
          <p14:tracePt t="55082" x="2667000" y="4941888"/>
          <p14:tracePt t="55098" x="2674938" y="4945063"/>
          <p14:tracePt t="55115" x="2697163" y="4953000"/>
          <p14:tracePt t="55131" x="2705100" y="4953000"/>
          <p14:tracePt t="55148" x="2724150" y="4956175"/>
          <p14:tracePt t="55165" x="2754313" y="4968875"/>
          <p14:tracePt t="55181" x="2773363" y="4968875"/>
          <p14:tracePt t="55198" x="2811463" y="4979988"/>
          <p14:tracePt t="55215" x="2830513" y="4987925"/>
          <p14:tracePt t="55231" x="2868613" y="4991100"/>
          <p14:tracePt t="55248" x="2884488" y="4991100"/>
          <p14:tracePt t="55265" x="2917825" y="4999038"/>
          <p14:tracePt t="55281" x="2933700" y="4999038"/>
          <p14:tracePt t="55298" x="2960688" y="4999038"/>
          <p14:tracePt t="55315" x="2971800" y="4999038"/>
          <p14:tracePt t="55331" x="2990850" y="4999038"/>
          <p14:tracePt t="55348" x="2998788" y="5002213"/>
          <p14:tracePt t="55365" x="3021013" y="5002213"/>
          <p14:tracePt t="55381" x="3028950" y="5002213"/>
          <p14:tracePt t="55398" x="3048000" y="5002213"/>
          <p14:tracePt t="55415" x="3059113" y="5002213"/>
          <p14:tracePt t="55431" x="3078163" y="5002213"/>
          <p14:tracePt t="55448" x="3089275" y="5002213"/>
          <p14:tracePt t="55465" x="3108325" y="5002213"/>
          <p14:tracePt t="55481" x="3116263" y="5002213"/>
          <p14:tracePt t="55498" x="3140075" y="4994275"/>
          <p14:tracePt t="55515" x="3146425" y="4994275"/>
          <p14:tracePt t="55532" x="3173413" y="4994275"/>
          <p14:tracePt t="55548" x="3184525" y="4994275"/>
          <p14:tracePt t="55565" x="3203575" y="4991100"/>
          <p14:tracePt t="55581" x="3211513" y="4991100"/>
          <p14:tracePt t="55598" x="3222625" y="4991100"/>
          <p14:tracePt t="55615" x="3238500" y="4991100"/>
          <p14:tracePt t="55631" x="3246438" y="4991100"/>
          <p14:tracePt t="55648" x="3265488" y="4991100"/>
          <p14:tracePt t="55665" x="3276600" y="4991100"/>
          <p14:tracePt t="55681" x="3295650" y="4983163"/>
          <p14:tracePt t="55698" x="3306763" y="4983163"/>
          <p14:tracePt t="55715" x="3325813" y="4983163"/>
          <p14:tracePt t="55732" x="3333750" y="4983163"/>
          <p14:tracePt t="55748" x="3352800" y="4983163"/>
          <p14:tracePt t="55765" x="3363913" y="4983163"/>
          <p14:tracePt t="55781" x="3382963" y="4983163"/>
          <p14:tracePt t="55798" x="3394075" y="4983163"/>
          <p14:tracePt t="55815" x="3413125" y="4979988"/>
          <p14:tracePt t="55831" x="3429000" y="4979988"/>
          <p14:tracePt t="55848" x="3455988" y="4979988"/>
          <p14:tracePt t="55865" x="3470275" y="4979988"/>
          <p14:tracePt t="55881" x="3497263" y="4975225"/>
          <p14:tracePt t="55898" x="3516313" y="4975225"/>
          <p14:tracePt t="55915" x="3546475" y="4975225"/>
          <p14:tracePt t="55931" x="3562350" y="4975225"/>
          <p14:tracePt t="55948" x="3597275" y="4975225"/>
          <p14:tracePt t="55965" x="3619500" y="4975225"/>
          <p14:tracePt t="55981" x="3665538" y="4975225"/>
          <p14:tracePt t="55998" x="3698875" y="4983163"/>
          <p14:tracePt t="56015" x="3730625" y="4987925"/>
          <p14:tracePt t="56031" x="3749675" y="4987925"/>
          <p14:tracePt t="56048" x="3763963" y="4994275"/>
          <p14:tracePt t="56065" x="3790950" y="4999038"/>
          <p14:tracePt t="56081" x="3802063" y="5006975"/>
          <p14:tracePt t="56098" x="3810000" y="5006975"/>
          <p14:tracePt t="56115" x="3813175" y="5006975"/>
          <p14:tracePt t="56131" x="3817938" y="5006975"/>
          <p14:tracePt t="56196" x="3821113" y="5006975"/>
          <p14:tracePt t="56207" x="3829050" y="5006975"/>
          <p14:tracePt t="56218" x="3832225" y="5006975"/>
          <p14:tracePt t="56230" x="3836988" y="5006975"/>
          <p14:tracePt t="56241" x="3840163" y="5010150"/>
          <p14:tracePt t="56252" x="3844925" y="5010150"/>
          <p14:tracePt t="56265" x="3856038" y="5013325"/>
          <p14:tracePt t="56282" x="3863975" y="5018088"/>
          <p14:tracePt t="56298" x="3878263" y="5018088"/>
          <p14:tracePt t="56315" x="3883025" y="5018088"/>
          <p14:tracePt t="56331" x="3886200" y="5018088"/>
          <p14:tracePt t="56477" x="3886200" y="5026025"/>
          <p14:tracePt t="56488" x="3883025" y="5026025"/>
          <p14:tracePt t="56500" x="3878263" y="5029200"/>
          <p14:tracePt t="56511" x="3875088" y="5032375"/>
          <p14:tracePt t="56522" x="3870325" y="5037138"/>
          <p14:tracePt t="56534" x="3867150" y="5040313"/>
          <p14:tracePt t="56548" x="3856038" y="5045075"/>
          <p14:tracePt t="56565" x="3844925" y="5051425"/>
          <p14:tracePt t="56581" x="3817938" y="5064125"/>
          <p14:tracePt t="56598" x="3802063" y="5067300"/>
          <p14:tracePt t="56615" x="3768725" y="5078413"/>
          <p14:tracePt t="56631" x="3752850" y="5083175"/>
          <p14:tracePt t="56648" x="3703638" y="5097463"/>
          <p14:tracePt t="56665" x="3673475" y="5102225"/>
          <p14:tracePt t="56681" x="3603625" y="5116513"/>
          <p14:tracePt t="56698" x="3581400" y="5121275"/>
          <p14:tracePt t="56715" x="3535363" y="5132388"/>
          <p14:tracePt t="56731" x="3508375" y="5140325"/>
          <p14:tracePt t="56748" x="3444875" y="5151438"/>
          <p14:tracePt t="56765" x="3413125" y="5151438"/>
          <p14:tracePt t="56781" x="3355975" y="5159375"/>
          <p14:tracePt t="56798" x="3325813" y="5165725"/>
          <p14:tracePt t="56815" x="3268663" y="5178425"/>
          <p14:tracePt t="56831" x="3246438" y="5184775"/>
          <p14:tracePt t="56848" x="3178175" y="5197475"/>
          <p14:tracePt t="56865" x="3154363" y="5203825"/>
          <p14:tracePt t="56882" x="3089275" y="5208588"/>
          <p14:tracePt t="56898" x="3048000" y="5216525"/>
          <p14:tracePt t="56915" x="2987675" y="5216525"/>
          <p14:tracePt t="56931" x="2952750" y="5216525"/>
          <p14:tracePt t="56948" x="2922588" y="5216525"/>
          <p14:tracePt t="56965" x="2860675" y="5216525"/>
          <p14:tracePt t="56981" x="2819400" y="5216525"/>
          <p14:tracePt t="56998" x="2735263" y="5211763"/>
          <p14:tracePt t="57015" x="2693988" y="5211763"/>
          <p14:tracePt t="57031" x="2620963" y="5208588"/>
          <p14:tracePt t="57048" x="2574925" y="5200650"/>
          <p14:tracePt t="57065" x="2503488" y="5200650"/>
          <p14:tracePt t="57081" x="2479675" y="5200650"/>
          <p14:tracePt t="57098" x="2441575" y="5200650"/>
          <p14:tracePt t="57115" x="2427288" y="5192713"/>
          <p14:tracePt t="57131" x="2392363" y="5192713"/>
          <p14:tracePt t="57148" x="2381250" y="5189538"/>
          <p14:tracePt t="57165" x="2370138" y="5189538"/>
          <p14:tracePt t="57181" x="2365375" y="5189538"/>
          <p14:tracePt t="57198" x="2359025" y="5189538"/>
          <p14:tracePt t="57343" x="2362200" y="5189538"/>
          <p14:tracePt t="57355" x="2365375" y="5189538"/>
          <p14:tracePt t="57366" x="2370138" y="5189538"/>
          <p14:tracePt t="57377" x="2373313" y="5189538"/>
          <p14:tracePt t="57388" x="2381250" y="5189538"/>
          <p14:tracePt t="57400" x="2392363" y="5189538"/>
          <p14:tracePt t="57415" x="2408238" y="5189538"/>
          <p14:tracePt t="57431" x="2427288" y="5189538"/>
          <p14:tracePt t="57448" x="2457450" y="5181600"/>
          <p14:tracePt t="57465" x="2479675" y="5181600"/>
          <p14:tracePt t="57481" x="2525713" y="5184775"/>
          <p14:tracePt t="57498" x="2549525" y="5184775"/>
          <p14:tracePt t="57515" x="2606675" y="5197475"/>
          <p14:tracePt t="57531" x="2628900" y="5203825"/>
          <p14:tracePt t="57548" x="2697163" y="5216525"/>
          <p14:tracePt t="57565" x="2720975" y="5222875"/>
          <p14:tracePt t="57581" x="2765425" y="5227638"/>
          <p14:tracePt t="57598" x="2781300" y="5235575"/>
          <p14:tracePt t="57615" x="2816225" y="5238750"/>
          <p14:tracePt t="57631" x="2830513" y="5246688"/>
          <p14:tracePt t="57648" x="2854325" y="5246688"/>
          <p14:tracePt t="57665" x="2857500" y="5246688"/>
          <p14:tracePt t="57681" x="2865438" y="5246688"/>
          <p14:tracePt t="59841" x="2857500" y="5249863"/>
          <p14:tracePt t="59843" x="2827338" y="5257800"/>
          <p14:tracePt t="59865" x="2705100" y="5273675"/>
          <p14:tracePt t="59881" x="2659063" y="5276850"/>
          <p14:tracePt t="59898" x="2587625" y="5276850"/>
          <p14:tracePt t="59915" x="2544763" y="5276850"/>
          <p14:tracePt t="59931" x="2492375" y="5276850"/>
          <p14:tracePt t="59948" x="2476500" y="5276850"/>
          <p14:tracePt t="59965" x="2449513" y="5287963"/>
          <p14:tracePt t="59981" x="2438400" y="5295900"/>
          <p14:tracePt t="59998" x="2419350" y="5303838"/>
          <p14:tracePt t="60015" x="2408238" y="5311775"/>
          <p14:tracePt t="60031" x="2389188" y="5322888"/>
          <p14:tracePt t="60048" x="2381250" y="5326063"/>
          <p14:tracePt t="60065" x="2373313" y="5334000"/>
          <p14:tracePt t="60081" x="2370138" y="5337175"/>
          <p14:tracePt t="61314" x="2381250" y="5337175"/>
          <p14:tracePt t="61326" x="2389188" y="5337175"/>
          <p14:tracePt t="61337" x="2400300" y="5337175"/>
          <p14:tracePt t="61349" x="2408238" y="5337175"/>
          <p14:tracePt t="61365" x="2411413" y="5337175"/>
          <p14:tracePt t="61381" x="2422525" y="5337175"/>
          <p14:tracePt t="61398" x="2427288" y="5341938"/>
          <p14:tracePt t="61415" x="2435225" y="5341938"/>
          <p14:tracePt t="61431" x="2438400" y="5341938"/>
          <p14:tracePt t="61472" x="2441575" y="5341938"/>
          <p14:tracePt t="61484" x="2449513" y="5341938"/>
          <p14:tracePt t="61495" x="2454275" y="5341938"/>
          <p14:tracePt t="61506" x="2457450" y="5341938"/>
          <p14:tracePt t="61517" x="2465388" y="5341938"/>
          <p14:tracePt t="61531" x="2468563" y="5341938"/>
          <p14:tracePt t="61548" x="2476500" y="5341938"/>
          <p14:tracePt t="61686" x="2479675" y="5341938"/>
          <p14:tracePt t="61697" x="2479675" y="5337175"/>
          <p14:tracePt t="61708" x="2484438" y="5334000"/>
          <p14:tracePt t="61720" x="2484438" y="5330825"/>
          <p14:tracePt t="61731" x="2487613" y="5326063"/>
          <p14:tracePt t="61748" x="2487613" y="5318125"/>
          <p14:tracePt t="61765" x="2487613" y="5314950"/>
          <p14:tracePt t="62091" x="2492375" y="5314950"/>
          <p14:tracePt t="62093" x="2495550" y="5311775"/>
          <p14:tracePt t="62115" x="2511425" y="5311775"/>
          <p14:tracePt t="62131" x="2514600" y="5311775"/>
          <p14:tracePt t="62148" x="2522538" y="5311775"/>
          <p14:tracePt t="62165" x="2525713" y="5311775"/>
          <p14:tracePt t="62181" x="2536825" y="5311775"/>
          <p14:tracePt t="62198" x="2541588" y="5311775"/>
          <p14:tracePt t="62282" x="2544763" y="5311775"/>
          <p14:tracePt t="62293" x="2549525" y="5314950"/>
          <p14:tracePt t="62305" x="2552700" y="5322888"/>
          <p14:tracePt t="62316" x="2555875" y="5326063"/>
          <p14:tracePt t="62331" x="2560638" y="5330825"/>
          <p14:tracePt t="62348" x="2568575" y="5334000"/>
          <p14:tracePt t="62365" x="2571750" y="5341938"/>
          <p14:tracePt t="62381" x="2574925" y="5345113"/>
          <p14:tracePt t="62398" x="2579688" y="5356225"/>
          <p14:tracePt t="62415" x="2579688" y="5360988"/>
          <p14:tracePt t="62417" x="2579688" y="5364163"/>
          <p14:tracePt t="62431" x="2582863" y="5368925"/>
          <p14:tracePt t="62448" x="2582863" y="5372100"/>
          <p14:tracePt t="62465" x="2582863" y="5380038"/>
          <p14:tracePt t="62541" x="2582863" y="5387975"/>
          <p14:tracePt t="62552" x="2582863" y="5391150"/>
          <p14:tracePt t="62563" x="2582863" y="5399088"/>
          <p14:tracePt t="62574" x="2579688" y="5402263"/>
          <p14:tracePt t="62586" x="2571750" y="5413375"/>
          <p14:tracePt t="62598" x="2568575" y="5426075"/>
          <p14:tracePt t="62615" x="2563813" y="5432425"/>
          <p14:tracePt t="62631" x="2552700" y="5456238"/>
          <p14:tracePt t="62648" x="2549525" y="5467350"/>
          <p14:tracePt t="62665" x="2536825" y="5486400"/>
          <p14:tracePt t="62681" x="2525713" y="5497513"/>
          <p14:tracePt t="62698" x="2511425" y="5516563"/>
          <p14:tracePt t="62715" x="2503488" y="5527675"/>
          <p14:tracePt t="62731" x="2495550" y="5543550"/>
          <p14:tracePt t="62748" x="2492375" y="5554663"/>
          <p14:tracePt t="62765" x="2468563" y="5573713"/>
          <p14:tracePt t="62781" x="2457450" y="5584825"/>
          <p14:tracePt t="62798" x="2446338" y="5597525"/>
          <p14:tracePt t="62815" x="2430463" y="5616575"/>
          <p14:tracePt t="62831" x="2427288" y="5627688"/>
          <p14:tracePt t="62848" x="2416175" y="5638800"/>
          <p14:tracePt t="62865" x="2411413" y="5641975"/>
          <p14:tracePt t="63014" x="2408238" y="5646738"/>
          <p14:tracePt t="63092" x="2403475" y="5646738"/>
          <p14:tracePt t="66794" x="2389188" y="5646738"/>
          <p14:tracePt t="66815" x="2346325" y="5616575"/>
          <p14:tracePt t="66831" x="2327275" y="5600700"/>
          <p14:tracePt t="66848" x="2305050" y="5584825"/>
          <p14:tracePt t="66865" x="2266950" y="5551488"/>
          <p14:tracePt t="66881" x="2247900" y="5524500"/>
          <p14:tracePt t="66898" x="2209800" y="5470525"/>
          <p14:tracePt t="66915" x="2187575" y="5437188"/>
          <p14:tracePt t="66917" x="2174875" y="5410200"/>
          <p14:tracePt t="66931" x="2168525" y="5387975"/>
          <p14:tracePt t="66948" x="2163763" y="5364163"/>
          <p14:tracePt t="66965" x="2152650" y="5318125"/>
          <p14:tracePt t="66981" x="2144713" y="5292725"/>
          <p14:tracePt t="66998" x="2133600" y="5227638"/>
          <p14:tracePt t="67015" x="2125663" y="5203825"/>
          <p14:tracePt t="67031" x="2114550" y="5146675"/>
          <p14:tracePt t="67048" x="2114550" y="5132388"/>
          <p14:tracePt t="67065" x="2114550" y="5097463"/>
          <p14:tracePt t="67081" x="2106613" y="5075238"/>
          <p14:tracePt t="67098" x="2103438" y="5029200"/>
          <p14:tracePt t="67115" x="2095500" y="5006975"/>
          <p14:tracePt t="67131" x="2084388" y="4956175"/>
          <p14:tracePt t="67148" x="2076450" y="4926013"/>
          <p14:tracePt t="67165" x="2065338" y="4876800"/>
          <p14:tracePt t="67181" x="2060575" y="4854575"/>
          <p14:tracePt t="67198" x="2049463" y="4816475"/>
          <p14:tracePt t="67215" x="2041525" y="4789488"/>
          <p14:tracePt t="67231" x="2030413" y="4743450"/>
          <p14:tracePt t="67248" x="2027238" y="4727575"/>
          <p14:tracePt t="67265" x="2016125" y="4694238"/>
          <p14:tracePt t="67281" x="2008188" y="4683125"/>
          <p14:tracePt t="67298" x="2008188" y="4675188"/>
          <p14:tracePt t="67315" x="2008188" y="4664075"/>
          <p14:tracePt t="67331" x="2008188" y="4659313"/>
          <p14:tracePt t="67348" x="2008188" y="4651375"/>
          <p14:tracePt t="67365" x="2008188" y="4648200"/>
          <p14:tracePt t="67381" x="2008188" y="4640263"/>
          <p14:tracePt t="67398" x="2008188" y="4632325"/>
          <p14:tracePt t="67415" x="2008188" y="4621213"/>
          <p14:tracePt t="67431" x="2008188" y="4618038"/>
          <p14:tracePt t="67448" x="2008188" y="4606925"/>
          <p14:tracePt t="67465" x="2008188" y="4602163"/>
          <p14:tracePt t="67481" x="2008188" y="4591050"/>
          <p14:tracePt t="67498" x="2008188" y="4587875"/>
          <p14:tracePt t="67515" x="2003425" y="4572000"/>
          <p14:tracePt t="67531" x="2003425" y="4568825"/>
          <p14:tracePt t="67548" x="1997075" y="4560888"/>
          <p14:tracePt t="67565" x="1997075" y="4549775"/>
          <p14:tracePt t="67581" x="1992313" y="4541838"/>
          <p14:tracePt t="67598" x="1992313" y="4530725"/>
          <p14:tracePt t="67615" x="1981200" y="4518025"/>
          <p14:tracePt t="67631" x="1981200" y="4506913"/>
          <p14:tracePt t="67648" x="1978025" y="4479925"/>
          <p14:tracePt t="67665" x="1978025" y="4473575"/>
          <p14:tracePt t="67681" x="1978025" y="4449763"/>
          <p14:tracePt t="67698" x="1970088" y="4441825"/>
          <p14:tracePt t="67715" x="1970088" y="4430713"/>
          <p14:tracePt t="67731" x="1970088" y="4427538"/>
          <p14:tracePt t="67748" x="1970088" y="4422775"/>
          <p14:tracePt t="67765" x="1970088" y="4411663"/>
          <p14:tracePt t="67781" x="1970088" y="4400550"/>
          <p14:tracePt t="67798" x="1970088" y="4392613"/>
          <p14:tracePt t="67815" x="1970088" y="4389438"/>
          <p14:tracePt t="67831" x="1970088" y="4373563"/>
          <p14:tracePt t="67848" x="1970088" y="4370388"/>
          <p14:tracePt t="67865" x="1978025" y="4354513"/>
          <p14:tracePt t="67881" x="1981200" y="4351338"/>
          <p14:tracePt t="67898" x="1984375" y="4340225"/>
          <p14:tracePt t="67915" x="1989138" y="4327525"/>
          <p14:tracePt t="67931" x="1997075" y="4316413"/>
          <p14:tracePt t="67948" x="2000250" y="4305300"/>
          <p14:tracePt t="67965" x="2008188" y="4297363"/>
          <p14:tracePt t="67981" x="2011363" y="4289425"/>
          <p14:tracePt t="67998" x="2011363" y="4286250"/>
          <p14:tracePt t="68109" x="2011363" y="4283075"/>
          <p14:tracePt t="72778" x="2016125" y="4283075"/>
          <p14:tracePt t="72780" x="2030413" y="4278313"/>
          <p14:tracePt t="72798" x="2087563" y="4259263"/>
          <p14:tracePt t="72814" x="2190750" y="4213225"/>
          <p14:tracePt t="72831" x="2251075" y="4187825"/>
          <p14:tracePt t="72848" x="2381250" y="4133850"/>
          <p14:tracePt t="72864" x="2457450" y="4098925"/>
          <p14:tracePt t="72881" x="2582863" y="4041775"/>
          <p14:tracePt t="72898" x="2647950" y="4011613"/>
          <p14:tracePt t="72914" x="2770188" y="3946525"/>
          <p14:tracePt t="72931" x="2816225" y="3924300"/>
          <p14:tracePt t="72948" x="2917825" y="3851275"/>
          <p14:tracePt t="72965" x="2952750" y="3832225"/>
          <p14:tracePt t="72981" x="3063875" y="3768725"/>
          <p14:tracePt t="72998" x="3097213" y="3749675"/>
          <p14:tracePt t="73015" x="3189288" y="3687763"/>
          <p14:tracePt t="73031" x="3246438" y="3646488"/>
          <p14:tracePt t="73048" x="3336925" y="3578225"/>
          <p14:tracePt t="73064" x="3394075" y="3527425"/>
          <p14:tracePt t="73081" x="3508375" y="3440113"/>
          <p14:tracePt t="73098" x="3573463" y="3382963"/>
          <p14:tracePt t="73115" x="3687763" y="3284538"/>
          <p14:tracePt t="73131" x="3756025" y="3227388"/>
          <p14:tracePt t="73148" x="3810000" y="3184525"/>
          <p14:tracePt t="73164" x="3973513" y="3067050"/>
          <p14:tracePt t="73181" x="4057650" y="3006725"/>
          <p14:tracePt t="73198" x="4225925" y="2884488"/>
          <p14:tracePt t="73214" x="4332288" y="2803525"/>
          <p14:tracePt t="73231" x="4498975" y="2682875"/>
          <p14:tracePt t="73248" x="4602163" y="2617788"/>
          <p14:tracePt t="73264" x="4778375" y="2503488"/>
          <p14:tracePt t="73281" x="4865688" y="2441575"/>
          <p14:tracePt t="73298" x="4987925" y="2346325"/>
          <p14:tracePt t="73314" x="5045075" y="2297113"/>
          <p14:tracePt t="73331" x="5135563" y="2228850"/>
          <p14:tracePt t="73348" x="5181600" y="2187575"/>
          <p14:tracePt t="73364" x="5246688" y="2141538"/>
          <p14:tracePt t="73381" x="5273675" y="2117725"/>
          <p14:tracePt t="73398" x="5314950" y="2079625"/>
          <p14:tracePt t="73414" x="5337175" y="2057400"/>
          <p14:tracePt t="73431" x="5375275" y="2003425"/>
          <p14:tracePt t="73448" x="5394325" y="1984375"/>
          <p14:tracePt t="73464" x="5418138" y="1943100"/>
          <p14:tracePt t="73481" x="5429250" y="1920875"/>
          <p14:tracePt t="73498" x="5456238" y="1847850"/>
          <p14:tracePt t="73514" x="5470525" y="1812925"/>
          <p14:tracePt t="73531" x="5497513" y="1744663"/>
          <p14:tracePt t="73548" x="5513388" y="1722438"/>
          <p14:tracePt t="73565" x="5535613" y="1660525"/>
          <p14:tracePt t="73581" x="5551488" y="1627188"/>
          <p14:tracePt t="73598" x="5573713" y="1581150"/>
          <p14:tracePt t="73614" x="5600700" y="1512888"/>
          <p14:tracePt t="73631" x="5616575" y="1489075"/>
          <p14:tracePt t="73648" x="5630863" y="1447800"/>
          <p14:tracePt t="73664" x="5638800" y="1436688"/>
          <p14:tracePt t="73681" x="5646738" y="1420813"/>
          <p14:tracePt t="73698" x="5646738" y="1417638"/>
          <p14:tracePt t="73734" x="5630863" y="1417638"/>
          <p14:tracePt t="73748" x="5600700" y="1417638"/>
          <p14:tracePt t="73764" x="5559425" y="1417638"/>
          <p14:tracePt t="73781" x="5486400" y="1425575"/>
          <p14:tracePt t="73798" x="5475288" y="1425575"/>
          <p14:tracePt t="74445" x="5478463" y="1425575"/>
          <p14:tracePt t="74453" x="5486400" y="1431925"/>
          <p14:tracePt t="74488" x="5486400" y="1436688"/>
          <p14:tracePt t="74499" x="5494338" y="1436688"/>
          <p14:tracePt t="74510" x="5508625" y="1444625"/>
          <p14:tracePt t="74522" x="5527675" y="1447800"/>
          <p14:tracePt t="74533" x="5535613" y="1447800"/>
          <p14:tracePt t="76299" x="5543550" y="1450975"/>
          <p14:tracePt t="76310" x="5546725" y="1463675"/>
          <p14:tracePt t="76321" x="5559425" y="1474788"/>
          <p14:tracePt t="76333" x="5562600" y="1477963"/>
          <p14:tracePt t="76348" x="5565775" y="1482725"/>
          <p14:tracePt t="76364" x="5570538" y="1485900"/>
          <p14:tracePt t="76381" x="5573713" y="1501775"/>
          <p14:tracePt t="76398" x="5573713" y="1504950"/>
          <p14:tracePt t="76414" x="5573713" y="1512888"/>
          <p14:tracePt t="76431" x="5578475" y="1524000"/>
          <p14:tracePt t="76448" x="5578475" y="1543050"/>
          <p14:tracePt t="76465" x="5573713" y="1554163"/>
          <p14:tracePt t="76481" x="5562600" y="1584325"/>
          <p14:tracePt t="76498" x="5554663" y="1603375"/>
          <p14:tracePt t="76514" x="5543550" y="1638300"/>
          <p14:tracePt t="76531" x="5540375" y="1646238"/>
          <p14:tracePt t="76548" x="5527675" y="1673225"/>
          <p14:tracePt t="76564" x="5516563" y="1692275"/>
          <p14:tracePt t="76581" x="5494338" y="1717675"/>
          <p14:tracePt t="76598" x="5483225" y="1730375"/>
          <p14:tracePt t="76614" x="5475288" y="1744663"/>
          <p14:tracePt t="76631" x="5470525" y="1749425"/>
          <p14:tracePt t="76648" x="5464175" y="1752600"/>
          <p14:tracePt t="76664" x="5456238" y="1755775"/>
          <p14:tracePt t="76681" x="5448300" y="1768475"/>
          <p14:tracePt t="76698" x="5445125" y="1771650"/>
          <p14:tracePt t="76715" x="5437188" y="1779588"/>
          <p14:tracePt t="76731" x="5432425" y="1782763"/>
          <p14:tracePt t="76748" x="5421313" y="1793875"/>
          <p14:tracePt t="76764" x="5418138" y="1798638"/>
          <p14:tracePt t="76781" x="5413375" y="1801813"/>
          <p14:tracePt t="76798" x="5407025" y="1809750"/>
          <p14:tracePt t="76814" x="5402263" y="1812925"/>
          <p14:tracePt t="76831" x="5399088" y="1817688"/>
          <p14:tracePt t="76848" x="5391150" y="1817688"/>
          <p14:tracePt t="76864" x="5383213" y="1828800"/>
          <p14:tracePt t="76881" x="5380038" y="1831975"/>
          <p14:tracePt t="76898" x="5372100" y="1839913"/>
          <p14:tracePt t="76914" x="5368925" y="1844675"/>
          <p14:tracePt t="76931" x="5356225" y="1847850"/>
          <p14:tracePt t="76948" x="5353050" y="1847850"/>
          <p14:tracePt t="76964" x="5345113" y="1851025"/>
          <p14:tracePt t="76981" x="5341938" y="1851025"/>
          <p14:tracePt t="76998" x="5330825" y="1858963"/>
          <p14:tracePt t="77015" x="5326063" y="1858963"/>
          <p14:tracePt t="77031" x="5318125" y="1863725"/>
          <p14:tracePt t="77300" x="5334000" y="1866900"/>
          <p14:tracePt t="77311" x="5356225" y="1866900"/>
          <p14:tracePt t="77348" x="5451475" y="1866900"/>
          <p14:tracePt t="77364" x="5483225" y="1866900"/>
          <p14:tracePt t="77381" x="5546725" y="1866900"/>
          <p14:tracePt t="77398" x="5570538" y="1866900"/>
          <p14:tracePt t="77414" x="5608638" y="1878013"/>
          <p14:tracePt t="77431" x="5622925" y="1878013"/>
          <p14:tracePt t="77448" x="5657850" y="1878013"/>
          <p14:tracePt t="77464" x="5673725" y="1878013"/>
          <p14:tracePt t="77481" x="5692775" y="1878013"/>
          <p14:tracePt t="77498" x="5695950" y="1878013"/>
          <p14:tracePt t="77514" x="5715000" y="1878013"/>
          <p14:tracePt t="77531" x="5726113" y="1878013"/>
          <p14:tracePt t="77548" x="5745163" y="1874838"/>
          <p14:tracePt t="77564" x="5756275" y="1874838"/>
          <p14:tracePt t="77581" x="5775325" y="1866900"/>
          <p14:tracePt t="77598" x="5788025" y="1866900"/>
          <p14:tracePt t="77614" x="5807075" y="1866900"/>
          <p14:tracePt t="77631" x="5810250" y="1866900"/>
          <p14:tracePt t="77648" x="5818188" y="1866900"/>
          <p14:tracePt t="77664" x="5821363" y="1866900"/>
          <p14:tracePt t="77681" x="5832475" y="1866900"/>
          <p14:tracePt t="77698" x="5851525" y="1866900"/>
          <p14:tracePt t="77714" x="5859463" y="1866900"/>
          <p14:tracePt t="77731" x="5870575" y="1863725"/>
          <p14:tracePt t="77748" x="5875338" y="1863725"/>
          <p14:tracePt t="77764" x="5883275" y="1863725"/>
          <p14:tracePt t="77781" x="5886450" y="1863725"/>
          <p14:tracePt t="77798" x="5897563" y="1863725"/>
          <p14:tracePt t="77814" x="5902325" y="1863725"/>
          <p14:tracePt t="77831" x="5908675" y="1863725"/>
          <p14:tracePt t="77848" x="5913438" y="1863725"/>
          <p14:tracePt t="77864" x="5921375" y="1863725"/>
          <p14:tracePt t="77881" x="5927725" y="1863725"/>
          <p14:tracePt t="77898" x="5935663" y="1863725"/>
          <p14:tracePt t="77914" x="5940425" y="1863725"/>
          <p14:tracePt t="77931" x="5946775" y="1863725"/>
          <p14:tracePt t="77948" x="5951538" y="1863725"/>
          <p14:tracePt t="77964" x="5962650" y="1863725"/>
          <p14:tracePt t="79112" x="5965825" y="1863725"/>
          <p14:tracePt t="79123" x="5970588" y="1863725"/>
          <p14:tracePt t="79134" x="5978525" y="1858963"/>
          <p14:tracePt t="79148" x="5984875" y="1855788"/>
          <p14:tracePt t="79164" x="5989638" y="1855788"/>
          <p14:tracePt t="79181" x="5997575" y="1851025"/>
          <p14:tracePt t="79198" x="6000750" y="1851025"/>
          <p14:tracePt t="79231" x="6003925" y="1851025"/>
          <p14:tracePt t="79248" x="6016625" y="1851025"/>
          <p14:tracePt t="79264" x="6019800" y="1851025"/>
          <p14:tracePt t="79281" x="6027738" y="1851025"/>
          <p14:tracePt t="79298" x="6030913" y="1851025"/>
          <p14:tracePt t="79315" x="6035675" y="1851025"/>
          <p14:tracePt t="79331" x="6038850" y="1851025"/>
          <p14:tracePt t="79364" x="6042025" y="1851025"/>
          <p14:tracePt t="79381" x="6054725" y="1851025"/>
          <p14:tracePt t="79398" x="6057900" y="1851025"/>
          <p14:tracePt t="79415" x="6061075" y="1851025"/>
          <p14:tracePt t="79431" x="6065838" y="1851025"/>
          <p14:tracePt t="79448" x="6080125" y="1851025"/>
          <p14:tracePt t="79464" x="6088063" y="1851025"/>
          <p14:tracePt t="79481" x="6107113" y="1851025"/>
          <p14:tracePt t="79498" x="6137275" y="1851025"/>
          <p14:tracePt t="79514" x="6161088" y="1851025"/>
          <p14:tracePt t="79531" x="6202363" y="1858963"/>
          <p14:tracePt t="79548" x="6218238" y="1858963"/>
          <p14:tracePt t="79564" x="6248400" y="1858963"/>
          <p14:tracePt t="79581" x="6267450" y="1858963"/>
          <p14:tracePt t="79598" x="6297613" y="1858963"/>
          <p14:tracePt t="79614" x="6308725" y="1858963"/>
          <p14:tracePt t="79631" x="6327775" y="1858963"/>
          <p14:tracePt t="79648" x="6335713" y="1858963"/>
          <p14:tracePt t="79664" x="6359525" y="1858963"/>
          <p14:tracePt t="79681" x="6365875" y="1858963"/>
          <p14:tracePt t="79698" x="6381750" y="1858963"/>
          <p14:tracePt t="79714" x="6384925" y="1858963"/>
          <p14:tracePt t="79731" x="6392863" y="1863725"/>
          <p14:tracePt t="79748" x="6403975" y="1863725"/>
          <p14:tracePt t="79764" x="6416675" y="1863725"/>
          <p14:tracePt t="79781" x="6423025" y="1863725"/>
          <p14:tracePt t="79798" x="6427788" y="1863725"/>
          <p14:tracePt t="79814" x="6430963" y="1863725"/>
          <p14:tracePt t="79831" x="6438900" y="1863725"/>
          <p14:tracePt t="79848" x="6442075" y="1863725"/>
          <p14:tracePt t="79865" x="6450013" y="1863725"/>
          <p14:tracePt t="79881" x="6457950" y="1863725"/>
          <p14:tracePt t="79898" x="6465888" y="1863725"/>
          <p14:tracePt t="80034" x="6469063" y="1863725"/>
          <p14:tracePt t="80056" x="6473825" y="1863725"/>
          <p14:tracePt t="80068" x="6477000" y="1863725"/>
          <p14:tracePt t="80079" x="6480175" y="1863725"/>
          <p14:tracePt t="80091" x="6488113" y="1863725"/>
          <p14:tracePt t="80101" x="6492875" y="1863725"/>
          <p14:tracePt t="80114" x="6496050" y="1863725"/>
          <p14:tracePt t="80135" x="6499225" y="1863725"/>
          <p14:tracePt t="80157" x="6503988" y="1863725"/>
          <p14:tracePt t="80529" x="6507163" y="1863725"/>
          <p14:tracePt t="80531" x="6511925" y="1863725"/>
          <p14:tracePt t="80540" x="6523038" y="1858963"/>
          <p14:tracePt t="80548" x="6526213" y="1858963"/>
          <p14:tracePt t="80564" x="6542088" y="1855788"/>
          <p14:tracePt t="80581" x="6545263" y="1851025"/>
          <p14:tracePt t="80598" x="6564313" y="1847850"/>
          <p14:tracePt t="80614" x="6569075" y="1847850"/>
          <p14:tracePt t="80631" x="6583363" y="1839913"/>
          <p14:tracePt t="80648" x="6588125" y="1839913"/>
          <p14:tracePt t="80664" x="6607175" y="1836738"/>
          <p14:tracePt t="80681" x="6618288" y="1831975"/>
          <p14:tracePt t="80698" x="6637338" y="1831975"/>
          <p14:tracePt t="80714" x="6645275" y="1828800"/>
          <p14:tracePt t="80731" x="6667500" y="1828800"/>
          <p14:tracePt t="80748" x="6675438" y="1828800"/>
          <p14:tracePt t="80765" x="6694488" y="1820863"/>
          <p14:tracePt t="80781" x="6713538" y="1820863"/>
          <p14:tracePt t="80798" x="6743700" y="1820863"/>
          <p14:tracePt t="80814" x="6762750" y="1820863"/>
          <p14:tracePt t="80831" x="6778625" y="1820863"/>
          <p14:tracePt t="80848" x="6804025" y="1820863"/>
          <p14:tracePt t="80864" x="6811963" y="1820863"/>
          <p14:tracePt t="80881" x="6827838" y="1820863"/>
          <p14:tracePt t="80898" x="6835775" y="1820863"/>
          <p14:tracePt t="80914" x="6846888" y="1820863"/>
          <p14:tracePt t="80931" x="6850063" y="1820863"/>
          <p14:tracePt t="80948" x="6858000" y="1820863"/>
          <p14:tracePt t="80964" x="6861175" y="1820863"/>
          <p14:tracePt t="80981" x="6869113" y="1820863"/>
          <p14:tracePt t="80998" x="6877050" y="1820863"/>
          <p14:tracePt t="81014" x="6880225" y="1820863"/>
          <p14:tracePt t="81031" x="6884988" y="1820863"/>
          <p14:tracePt t="81048" x="6892925" y="1820863"/>
          <p14:tracePt t="81064" x="6896100" y="1820863"/>
          <p14:tracePt t="81081" x="6904038" y="1820863"/>
          <p14:tracePt t="81098" x="6911975" y="1820863"/>
          <p14:tracePt t="81114" x="6918325" y="1820863"/>
          <p14:tracePt t="81131" x="6926263" y="1820863"/>
          <p14:tracePt t="81148" x="6942138" y="1820863"/>
          <p14:tracePt t="81164" x="6945313" y="1828800"/>
          <p14:tracePt t="81181" x="6953250" y="1828800"/>
          <p14:tracePt t="81198" x="6961188" y="1828800"/>
          <p14:tracePt t="81214" x="6964363" y="1828800"/>
          <p14:tracePt t="81800" x="6969125" y="1828800"/>
          <p14:tracePt t="81802" x="6972300" y="1828800"/>
          <p14:tracePt t="81814" x="6980238" y="1820863"/>
          <p14:tracePt t="81831" x="6983413" y="1817688"/>
          <p14:tracePt t="81848" x="6994525" y="1812925"/>
          <p14:tracePt t="81864" x="6999288" y="1809750"/>
          <p14:tracePt t="81881" x="7007225" y="1806575"/>
          <p14:tracePt t="81898" x="7010400" y="1806575"/>
          <p14:tracePt t="81914" x="7018338" y="1801813"/>
          <p14:tracePt t="81931" x="7026275" y="1801813"/>
          <p14:tracePt t="81948" x="7029450" y="1801813"/>
          <p14:tracePt t="81964" x="7032625" y="1801813"/>
          <p14:tracePt t="81991" x="7037388" y="1801813"/>
          <p14:tracePt t="82047" x="7040563" y="1801813"/>
          <p14:tracePt t="82059" x="7045325" y="1801813"/>
          <p14:tracePt t="82070" x="7056438" y="1801813"/>
          <p14:tracePt t="82081" x="7064375" y="1801813"/>
          <p14:tracePt t="82098" x="7075488" y="1801813"/>
          <p14:tracePt t="82115" x="7094538" y="1793875"/>
          <p14:tracePt t="82131" x="7105650" y="1793875"/>
          <p14:tracePt t="82148" x="7116763" y="1793875"/>
          <p14:tracePt t="82164" x="7124700" y="1790700"/>
          <p14:tracePt t="82181" x="7127875" y="1790700"/>
          <p14:tracePt t="82198" x="7132638" y="1790700"/>
          <p14:tracePt t="82231" x="7140575" y="1790700"/>
          <p14:tracePt t="82248" x="7143750" y="1790700"/>
          <p14:tracePt t="82264" x="7151688" y="1782763"/>
          <p14:tracePt t="82281" x="7159625" y="1782763"/>
          <p14:tracePt t="82298" x="7178675" y="1782763"/>
          <p14:tracePt t="82314" x="7192963" y="1782763"/>
          <p14:tracePt t="82331" x="7212013" y="1782763"/>
          <p14:tracePt t="82348" x="7223125" y="1782763"/>
          <p14:tracePt t="82364" x="7250113" y="1782763"/>
          <p14:tracePt t="82381" x="7258050" y="1790700"/>
          <p14:tracePt t="82398" x="7280275" y="1798638"/>
          <p14:tracePt t="82414" x="7288213" y="1798638"/>
          <p14:tracePt t="82431" x="7312025" y="1806575"/>
          <p14:tracePt t="82448" x="7318375" y="1806575"/>
          <p14:tracePt t="82464" x="7345363" y="1806575"/>
          <p14:tracePt t="82481" x="7356475" y="1806575"/>
          <p14:tracePt t="82498" x="7375525" y="1809750"/>
          <p14:tracePt t="82514" x="7383463" y="1809750"/>
          <p14:tracePt t="82531" x="7399338" y="1809750"/>
          <p14:tracePt t="82548" x="7410450" y="1809750"/>
          <p14:tracePt t="82564" x="7429500" y="1809750"/>
          <p14:tracePt t="82581" x="7437438" y="1809750"/>
          <p14:tracePt t="82598" x="7464425" y="1812925"/>
          <p14:tracePt t="82614" x="7475538" y="1812925"/>
          <p14:tracePt t="82631" x="7483475" y="1820863"/>
          <p14:tracePt t="82648" x="7508875" y="1820863"/>
          <p14:tracePt t="82664" x="7527925" y="1825625"/>
          <p14:tracePt t="82681" x="7559675" y="1836738"/>
          <p14:tracePt t="82698" x="7578725" y="1844675"/>
          <p14:tracePt t="82714" x="7612063" y="1847850"/>
          <p14:tracePt t="82731" x="7627938" y="1847850"/>
          <p14:tracePt t="82748" x="7646988" y="1855788"/>
          <p14:tracePt t="82764" x="7658100" y="1855788"/>
          <p14:tracePt t="82781" x="7666038" y="1855788"/>
          <p14:tracePt t="82798" x="7669213" y="1855788"/>
          <p14:tracePt t="82814" x="7677150" y="1855788"/>
          <p14:tracePt t="82831" x="7680325" y="1855788"/>
          <p14:tracePt t="83105" x="7680325" y="1858963"/>
          <p14:tracePt t="83116" x="7680325" y="1863725"/>
          <p14:tracePt t="83131" x="7680325" y="1866900"/>
          <p14:tracePt t="83148" x="7677150" y="1870075"/>
          <p14:tracePt t="83164" x="7658100" y="1878013"/>
          <p14:tracePt t="83181" x="7642225" y="1885950"/>
          <p14:tracePt t="83198" x="7600950" y="1897063"/>
          <p14:tracePt t="83214" x="7578725" y="1908175"/>
          <p14:tracePt t="83231" x="7543800" y="1927225"/>
          <p14:tracePt t="83248" x="7521575" y="1931988"/>
          <p14:tracePt t="83264" x="7464425" y="1943100"/>
          <p14:tracePt t="83281" x="7421563" y="1951038"/>
          <p14:tracePt t="83298" x="7277100" y="1965325"/>
          <p14:tracePt t="83314" x="7192963" y="1978025"/>
          <p14:tracePt t="83331" x="7059613" y="2000250"/>
          <p14:tracePt t="83348" x="7026275" y="2011363"/>
          <p14:tracePt t="83364" x="6945313" y="2041525"/>
          <p14:tracePt t="83381" x="6904038" y="2057400"/>
          <p14:tracePt t="83398" x="6808788" y="2073275"/>
          <p14:tracePt t="83414" x="6754813" y="2079625"/>
          <p14:tracePt t="83431" x="6670675" y="2092325"/>
          <p14:tracePt t="83448" x="6626225" y="2098675"/>
          <p14:tracePt t="83465" x="6572250" y="2111375"/>
          <p14:tracePt t="83481" x="6553200" y="2111375"/>
          <p14:tracePt t="83498" x="6526213" y="2111375"/>
          <p14:tracePt t="83514" x="6511925" y="2106613"/>
          <p14:tracePt t="83531" x="6492875" y="2098675"/>
          <p14:tracePt t="83548" x="6461125" y="2087563"/>
          <p14:tracePt t="83564" x="6442075" y="2087563"/>
          <p14:tracePt t="83581" x="6430963" y="2087563"/>
          <p14:tracePt t="83598" x="6427788" y="2087563"/>
          <p14:tracePt t="83701" x="6442075" y="2084388"/>
          <p14:tracePt t="83712" x="6457950" y="2076450"/>
          <p14:tracePt t="83724" x="6473825" y="2073275"/>
          <p14:tracePt t="83735" x="6492875" y="2065338"/>
          <p14:tracePt t="83748" x="6507163" y="2060575"/>
          <p14:tracePt t="83764" x="6530975" y="2054225"/>
          <p14:tracePt t="83781" x="6580188" y="2041525"/>
          <p14:tracePt t="83798" x="6610350" y="2041525"/>
          <p14:tracePt t="83814" x="6670675" y="2041525"/>
          <p14:tracePt t="83831" x="6705600" y="2041525"/>
          <p14:tracePt t="83847" x="6759575" y="2038350"/>
          <p14:tracePt t="83864" x="6781800" y="2030413"/>
          <p14:tracePt t="83881" x="6827838" y="2030413"/>
          <p14:tracePt t="83897" x="6842125" y="2030413"/>
          <p14:tracePt t="83914" x="6877050" y="2027238"/>
          <p14:tracePt t="83931" x="6892925" y="2027238"/>
          <p14:tracePt t="83948" x="6926263" y="2019300"/>
          <p14:tracePt t="83964" x="6950075" y="2019300"/>
          <p14:tracePt t="83981" x="6972300" y="2019300"/>
          <p14:tracePt t="83998" x="7026275" y="2019300"/>
          <p14:tracePt t="84014" x="7064375" y="2019300"/>
          <p14:tracePt t="84031" x="7146925" y="2030413"/>
          <p14:tracePt t="84048" x="7192963" y="2038350"/>
          <p14:tracePt t="84064" x="7269163" y="2049463"/>
          <p14:tracePt t="84081" x="7299325" y="2057400"/>
          <p14:tracePt t="84098" x="7345363" y="2057400"/>
          <p14:tracePt t="84114" x="7369175" y="2057400"/>
          <p14:tracePt t="84131" x="7402513" y="2057400"/>
          <p14:tracePt t="84148" x="7418388" y="2057400"/>
          <p14:tracePt t="84164" x="7432675" y="2057400"/>
          <p14:tracePt t="84181" x="7440613" y="2057400"/>
          <p14:tracePt t="84198" x="7459663" y="2057400"/>
          <p14:tracePt t="84214" x="7478713" y="2057400"/>
          <p14:tracePt t="84231" x="7508875" y="2057400"/>
          <p14:tracePt t="84247" x="7524750" y="2057400"/>
          <p14:tracePt t="84264" x="7559675" y="2057400"/>
          <p14:tracePt t="84281" x="7573963" y="2057400"/>
          <p14:tracePt t="84298" x="7608888" y="2057400"/>
          <p14:tracePt t="84314" x="7623175" y="2057400"/>
          <p14:tracePt t="84331" x="7658100" y="2057400"/>
          <p14:tracePt t="84348" x="7673975" y="2057400"/>
          <p14:tracePt t="84364" x="7699375" y="2057400"/>
          <p14:tracePt t="84381" x="7715250" y="2057400"/>
          <p14:tracePt t="84398" x="7750175" y="2057400"/>
          <p14:tracePt t="84414" x="7764463" y="2057400"/>
          <p14:tracePt t="84431" x="7788275" y="2065338"/>
          <p14:tracePt t="84447" x="7821613" y="2068513"/>
          <p14:tracePt t="84464" x="7837488" y="2068513"/>
          <p14:tracePt t="84481" x="7864475" y="2076450"/>
          <p14:tracePt t="84498" x="7875588" y="2076450"/>
          <p14:tracePt t="84514" x="7897813" y="2076450"/>
          <p14:tracePt t="84531" x="7908925" y="2076450"/>
          <p14:tracePt t="84548" x="7924800" y="2076450"/>
          <p14:tracePt t="84564" x="7927975" y="2076450"/>
          <p14:tracePt t="84680" x="7932738" y="2076450"/>
          <p14:tracePt t="84691" x="7935913" y="2076450"/>
          <p14:tracePt t="84702" x="7940675" y="2076450"/>
          <p14:tracePt t="84714" x="7951788" y="2076450"/>
          <p14:tracePt t="84731" x="7959725" y="2076450"/>
          <p14:tracePt t="84748" x="7974013" y="2076450"/>
          <p14:tracePt t="84764" x="7978775" y="2076450"/>
          <p14:tracePt t="84781" x="7985125" y="2076450"/>
          <p14:tracePt t="84798" x="7989888" y="2076450"/>
          <p14:tracePt t="85479" x="7993063" y="2076450"/>
          <p14:tracePt t="85490" x="8008938" y="2076450"/>
          <p14:tracePt t="85501" x="8027988" y="2076450"/>
          <p14:tracePt t="85512" x="8035925" y="2079625"/>
          <p14:tracePt t="85524" x="8054975" y="2084388"/>
          <p14:tracePt t="85535" x="8077200" y="2084388"/>
          <p14:tracePt t="85547" x="8099425" y="2084388"/>
          <p14:tracePt t="85564" x="8115300" y="2084388"/>
          <p14:tracePt t="85581" x="8134350" y="2084388"/>
          <p14:tracePt t="85597" x="8137525" y="2084388"/>
          <p14:tracePt t="85614" x="8145463" y="2084388"/>
          <p14:tracePt t="85670" x="8153400" y="2084388"/>
          <p14:tracePt t="85681" x="8156575" y="2084388"/>
          <p14:tracePt t="85692" x="8164513" y="2084388"/>
          <p14:tracePt t="85704" x="8175625" y="2084388"/>
          <p14:tracePt t="85715" x="8180388" y="2084388"/>
          <p14:tracePt t="85731" x="8183563" y="2084388"/>
          <p14:tracePt t="85748" x="8188325" y="2084388"/>
          <p14:tracePt t="85764" x="8191500" y="2084388"/>
          <p14:tracePt t="85827" x="8194675" y="2084388"/>
          <p14:tracePt t="85838" x="8199438" y="2084388"/>
          <p14:tracePt t="85850" x="8207375" y="2092325"/>
          <p14:tracePt t="85861" x="8210550" y="2092325"/>
          <p14:tracePt t="85872" x="8213725" y="2092325"/>
          <p14:tracePt t="86199" x="8213725" y="2095500"/>
          <p14:tracePt t="86210" x="8210550" y="2098675"/>
          <p14:tracePt t="86221" x="8202613" y="2103438"/>
          <p14:tracePt t="86232" x="8199438" y="2106613"/>
          <p14:tracePt t="86247" x="8194675" y="2111375"/>
          <p14:tracePt t="86264" x="8191500" y="2114550"/>
          <p14:tracePt t="86281" x="8183563" y="2122488"/>
          <p14:tracePt t="86297" x="8180388" y="2122488"/>
          <p14:tracePt t="86390" x="8175625" y="2122488"/>
          <p14:tracePt t="86401" x="8169275" y="2122488"/>
          <p14:tracePt t="86412" x="8164513" y="2122488"/>
          <p14:tracePt t="86705" x="8161338" y="2122488"/>
          <p14:tracePt t="86706" x="8156575" y="2122488"/>
          <p14:tracePt t="86731" x="8145463" y="2125663"/>
          <p14:tracePt t="86747" x="8137525" y="2125663"/>
          <p14:tracePt t="86764" x="8131175" y="2125663"/>
          <p14:tracePt t="86781" x="8126413" y="2125663"/>
          <p14:tracePt t="86797" x="8118475" y="2125663"/>
          <p14:tracePt t="86814" x="8115300" y="2125663"/>
          <p14:tracePt t="86831" x="8088313" y="2125663"/>
          <p14:tracePt t="86847" x="8074025" y="2125663"/>
          <p14:tracePt t="86864" x="8039100" y="2125663"/>
          <p14:tracePt t="86881" x="8027988" y="2130425"/>
          <p14:tracePt t="86897" x="8008938" y="2133600"/>
          <p14:tracePt t="86914" x="7993063" y="2133600"/>
          <p14:tracePt t="86931" x="7959725" y="2141538"/>
          <p14:tracePt t="86947" x="7943850" y="2141538"/>
          <p14:tracePt t="86964" x="7902575" y="2144713"/>
          <p14:tracePt t="86981" x="7870825" y="2144713"/>
          <p14:tracePt t="86997" x="7799388" y="2152650"/>
          <p14:tracePt t="87014" x="7769225" y="2152650"/>
          <p14:tracePt t="87031" x="7704138" y="2152650"/>
          <p14:tracePt t="87047" x="7673975" y="2152650"/>
          <p14:tracePt t="87064" x="7600950" y="2152650"/>
          <p14:tracePt t="87081" x="7559675" y="2152650"/>
          <p14:tracePt t="87098" x="7467600" y="2152650"/>
          <p14:tracePt t="87114" x="7407275" y="2152650"/>
          <p14:tracePt t="87131" x="7353300" y="2152650"/>
          <p14:tracePt t="87147" x="7250113" y="2152650"/>
          <p14:tracePt t="87164" x="7208838" y="2152650"/>
          <p14:tracePt t="87181" x="7146925" y="2152650"/>
          <p14:tracePt t="87197" x="7116763" y="2152650"/>
          <p14:tracePt t="87214" x="7070725" y="2152650"/>
          <p14:tracePt t="87231" x="7048500" y="2152650"/>
          <p14:tracePt t="87247" x="6988175" y="2152650"/>
          <p14:tracePt t="87264" x="6953250" y="2152650"/>
          <p14:tracePt t="87281" x="6907213" y="2160588"/>
          <p14:tracePt t="87297" x="6884988" y="2163763"/>
          <p14:tracePt t="87314" x="6831013" y="2163763"/>
          <p14:tracePt t="87331" x="6789738" y="2171700"/>
          <p14:tracePt t="87347" x="6713538" y="2179638"/>
          <p14:tracePt t="87364" x="6670675" y="2187575"/>
          <p14:tracePt t="87381" x="6607175" y="2190750"/>
          <p14:tracePt t="87397" x="6564313" y="2198688"/>
          <p14:tracePt t="87414" x="6480175" y="2206625"/>
          <p14:tracePt t="87431" x="6438900" y="2212975"/>
          <p14:tracePt t="87447" x="6362700" y="2225675"/>
          <p14:tracePt t="87464" x="6343650" y="2232025"/>
          <p14:tracePt t="87481" x="6305550" y="2244725"/>
          <p14:tracePt t="87497" x="6283325" y="2247900"/>
          <p14:tracePt t="87514" x="6237288" y="2255838"/>
          <p14:tracePt t="87531" x="6218238" y="2259013"/>
          <p14:tracePt t="87548" x="6199188" y="2266950"/>
          <p14:tracePt t="87564" x="6194425" y="2266950"/>
          <p14:tracePt t="87581" x="6191250" y="2270125"/>
          <p14:tracePt t="87597" x="6180138" y="2270125"/>
          <p14:tracePt t="87614" x="6175375" y="2270125"/>
          <p14:tracePt t="87631" x="6169025" y="2270125"/>
          <p14:tracePt t="87647" x="6164263" y="2270125"/>
          <p14:tracePt t="87664" x="6161088" y="2270125"/>
          <p14:tracePt t="88921" x="6175375" y="2270125"/>
          <p14:tracePt t="88932" x="6191250" y="2270125"/>
          <p14:tracePt t="88943" x="6207125" y="2270125"/>
          <p14:tracePt t="88955" x="6221413" y="2270125"/>
          <p14:tracePt t="88966" x="6240463" y="2270125"/>
          <p14:tracePt t="88981" x="6256338" y="2270125"/>
          <p14:tracePt t="88997" x="6270625" y="2270125"/>
          <p14:tracePt t="89014" x="6308725" y="2270125"/>
          <p14:tracePt t="89031" x="6332538" y="2270125"/>
          <p14:tracePt t="89047" x="6373813" y="2274888"/>
          <p14:tracePt t="89064" x="6389688" y="2274888"/>
          <p14:tracePt t="89081" x="6423025" y="2274888"/>
          <p14:tracePt t="89097" x="6438900" y="2274888"/>
          <p14:tracePt t="89114" x="6473825" y="2286000"/>
          <p14:tracePt t="89131" x="6480175" y="2293938"/>
          <p14:tracePt t="89147" x="6515100" y="2305050"/>
          <p14:tracePt t="89164" x="6534150" y="2308225"/>
          <p14:tracePt t="89181" x="6561138" y="2316163"/>
          <p14:tracePt t="89197" x="6564313" y="2316163"/>
          <p14:tracePt t="89214" x="6572250" y="2320925"/>
          <p14:tracePt t="89231" x="6575425" y="2320925"/>
          <p14:tracePt t="89247" x="6580188" y="2320925"/>
          <p14:tracePt t="89264" x="6583363" y="2324100"/>
          <p14:tracePt t="89281" x="6602413" y="2327275"/>
          <p14:tracePt t="89297" x="6613525" y="2327275"/>
          <p14:tracePt t="89314" x="6632575" y="2327275"/>
          <p14:tracePt t="89331" x="6645275" y="2335213"/>
          <p14:tracePt t="89348" x="6664325" y="2335213"/>
          <p14:tracePt t="89364" x="6675438" y="2335213"/>
          <p14:tracePt t="89381" x="6678613" y="2335213"/>
          <p14:tracePt t="89397" x="6686550" y="2335213"/>
          <p14:tracePt t="89414" x="6689725" y="2335213"/>
          <p14:tracePt t="89416" x="6694488" y="2335213"/>
          <p14:tracePt t="89431" x="6697663" y="2335213"/>
          <p14:tracePt t="89447" x="6705600" y="2335213"/>
          <p14:tracePt t="89464" x="6713538" y="2335213"/>
          <p14:tracePt t="89481" x="6716713" y="2335213"/>
          <p14:tracePt t="89497" x="6724650" y="2335213"/>
          <p14:tracePt t="89540" x="6727825" y="2335213"/>
          <p14:tracePt t="89585" x="6732588" y="2335213"/>
          <p14:tracePt t="89607" x="6740525" y="2335213"/>
          <p14:tracePt t="89618" x="6743700" y="2335213"/>
          <p14:tracePt t="89630" x="6746875" y="2335213"/>
          <p14:tracePt t="89641" x="6751638" y="2335213"/>
          <p14:tracePt t="89652" x="6754813" y="2335213"/>
          <p14:tracePt t="89664" x="6759575" y="2335213"/>
          <p14:tracePt t="89681" x="6762750" y="2335213"/>
          <p14:tracePt t="89697" x="6773863" y="2335213"/>
          <p14:tracePt t="89714" x="6778625" y="2335213"/>
          <p14:tracePt t="89731" x="6784975" y="2335213"/>
          <p14:tracePt t="89747" x="6789738" y="2335213"/>
          <p14:tracePt t="89764" x="6792913" y="2335213"/>
          <p14:tracePt t="89866" x="6800850" y="2335213"/>
          <p14:tracePt t="89877" x="6804025" y="2335213"/>
          <p14:tracePt t="89889" x="6808788" y="2335213"/>
          <p14:tracePt t="89900" x="6811963" y="2335213"/>
          <p14:tracePt t="89914" x="6816725" y="2335213"/>
          <p14:tracePt t="89931" x="6819900" y="2335213"/>
          <p14:tracePt t="89947" x="6831013" y="2335213"/>
          <p14:tracePt t="89981" x="6838950" y="2339975"/>
          <p14:tracePt t="89997" x="6842125" y="2339975"/>
          <p14:tracePt t="90014" x="6850063" y="2343150"/>
          <p14:tracePt t="90031" x="6854825" y="2343150"/>
          <p14:tracePt t="90047" x="6858000" y="2343150"/>
          <p14:tracePt t="92217" x="6865938" y="2343150"/>
          <p14:tracePt t="92219" x="6869113" y="2343150"/>
          <p14:tracePt t="92231" x="6873875" y="2343150"/>
          <p14:tracePt t="92285" x="6877050" y="2343150"/>
          <p14:tracePt t="92296" x="6880225" y="2343150"/>
          <p14:tracePt t="92307" x="6884988" y="2343150"/>
          <p14:tracePt t="92318" x="6888163" y="2343150"/>
          <p14:tracePt t="92352" x="6896100" y="2343150"/>
          <p14:tracePt t="92386" x="6899275" y="2343150"/>
          <p14:tracePt t="92590" x="6892925" y="2343150"/>
          <p14:tracePt t="92599" x="6888163" y="2346325"/>
          <p14:tracePt t="92611" x="6884988" y="2346325"/>
          <p14:tracePt t="92622" x="6880225" y="2346325"/>
          <p14:tracePt t="92633" x="6877050" y="2346325"/>
          <p14:tracePt t="92712" x="6873875" y="2346325"/>
          <p14:tracePt t="92724" x="6869113" y="2346325"/>
          <p14:tracePt t="92734" x="6861175" y="2346325"/>
          <p14:tracePt t="92746" x="6858000" y="2346325"/>
          <p14:tracePt t="92757" x="6854825" y="2346325"/>
          <p14:tracePt t="92769" x="6850063" y="2346325"/>
          <p14:tracePt t="92781" x="6846888" y="2346325"/>
          <p14:tracePt t="92797" x="6842125" y="2346325"/>
          <p14:tracePt t="92814" x="6835775" y="2343150"/>
          <p14:tracePt t="92831" x="6827838" y="2343150"/>
          <p14:tracePt t="92847" x="6819900" y="2343150"/>
          <p14:tracePt t="92864" x="6816725" y="2343150"/>
          <p14:tracePt t="92881" x="6808788" y="2343150"/>
          <p14:tracePt t="92897" x="6804025" y="2343150"/>
          <p14:tracePt t="92914" x="6792913" y="2343150"/>
          <p14:tracePt t="92931" x="6784975" y="2343150"/>
          <p14:tracePt t="92948" x="6765925" y="2335213"/>
          <p14:tracePt t="92964" x="6754813" y="2335213"/>
          <p14:tracePt t="92981" x="6743700" y="2332038"/>
          <p14:tracePt t="92997" x="6732588" y="2332038"/>
          <p14:tracePt t="93014" x="6724650" y="2332038"/>
          <p14:tracePt t="93031" x="6716713" y="2332038"/>
          <p14:tracePt t="93047" x="6713538" y="2332038"/>
          <p14:tracePt t="93064" x="6705600" y="2332038"/>
          <p14:tracePt t="93097" x="6702425" y="2332038"/>
          <p14:tracePt t="93114" x="6694488" y="2332038"/>
          <p14:tracePt t="93151" x="6689725" y="2332038"/>
          <p14:tracePt t="93173" x="6686550" y="2332038"/>
          <p14:tracePt t="93185" x="6683375" y="2332038"/>
          <p14:tracePt t="94839" x="6686550" y="2332038"/>
          <p14:tracePt t="94849" x="6689725" y="2332038"/>
          <p14:tracePt t="94864" x="6697663" y="2332038"/>
          <p14:tracePt t="94881" x="6702425" y="2327275"/>
          <p14:tracePt t="94897" x="6708775" y="2327275"/>
          <p14:tracePt t="94914" x="6713538" y="2327275"/>
          <p14:tracePt t="94931" x="6721475" y="2327275"/>
          <p14:tracePt t="94947" x="6727825" y="2327275"/>
          <p14:tracePt t="94964" x="6735763" y="2327275"/>
          <p14:tracePt t="94981" x="6740525" y="2327275"/>
          <p14:tracePt t="94997" x="6746875" y="2327275"/>
          <p14:tracePt t="95014" x="6751638" y="2327275"/>
          <p14:tracePt t="95031" x="6762750" y="2327275"/>
          <p14:tracePt t="95047" x="6765925" y="2327275"/>
          <p14:tracePt t="95064" x="6773863" y="2327275"/>
          <p14:tracePt t="95081" x="6778625" y="2327275"/>
          <p14:tracePt t="95097" x="6789738" y="2327275"/>
          <p14:tracePt t="95114" x="6792913" y="2327275"/>
          <p14:tracePt t="95131" x="6800850" y="2327275"/>
          <p14:tracePt t="95164" x="6804025" y="2327275"/>
          <p14:tracePt t="95514" x="6808788" y="2327275"/>
          <p14:tracePt t="95524" x="6811963" y="2327275"/>
          <p14:tracePt t="95536" x="6823075" y="2327275"/>
          <p14:tracePt t="95547" x="6827838" y="2327275"/>
          <p14:tracePt t="95564" x="6835775" y="2327275"/>
          <p14:tracePt t="95581" x="6854825" y="2327275"/>
          <p14:tracePt t="95597" x="6865938" y="2327275"/>
          <p14:tracePt t="95614" x="6884988" y="2327275"/>
          <p14:tracePt t="95631" x="6896100" y="2327275"/>
          <p14:tracePt t="95648" x="6915150" y="2327275"/>
          <p14:tracePt t="95664" x="6931025" y="2327275"/>
          <p14:tracePt t="95681" x="6942138" y="2327275"/>
          <p14:tracePt t="95697" x="6969125" y="2327275"/>
          <p14:tracePt t="95714" x="6975475" y="2327275"/>
          <p14:tracePt t="95731" x="6991350" y="2327275"/>
          <p14:tracePt t="95747" x="6994525" y="2327275"/>
          <p14:tracePt t="95764" x="7002463" y="2327275"/>
          <p14:tracePt t="95781" x="7007225" y="2327275"/>
          <p14:tracePt t="95797" x="7021513" y="2327275"/>
          <p14:tracePt t="95814" x="7032625" y="2327275"/>
          <p14:tracePt t="95831" x="7051675" y="2327275"/>
          <p14:tracePt t="95847" x="7059613" y="2327275"/>
          <p14:tracePt t="95864" x="7083425" y="2339975"/>
          <p14:tracePt t="95881" x="7089775" y="2343150"/>
          <p14:tracePt t="95897" x="7124700" y="2354263"/>
          <p14:tracePt t="95914" x="7143750" y="2362200"/>
          <p14:tracePt t="95931" x="7173913" y="2373313"/>
          <p14:tracePt t="95947" x="7192963" y="2378075"/>
          <p14:tracePt t="95964" x="7227888" y="2389188"/>
          <p14:tracePt t="95981" x="7235825" y="2389188"/>
          <p14:tracePt t="95997" x="7250113" y="2389188"/>
          <p14:tracePt t="96014" x="7254875" y="2389188"/>
          <p14:tracePt t="96031" x="7261225" y="2389188"/>
          <p14:tracePt t="96047" x="7273925" y="2389188"/>
          <p14:tracePt t="96064" x="7292975" y="2392363"/>
          <p14:tracePt t="96081" x="7304088" y="2392363"/>
          <p14:tracePt t="96098" x="7312025" y="2392363"/>
          <p14:tracePt t="96114" x="7315200" y="2392363"/>
          <p14:tracePt t="96131" x="7318375" y="2392363"/>
          <p14:tracePt t="96147" x="7326313" y="2392363"/>
          <p14:tracePt t="96181" x="7331075" y="2392363"/>
          <p14:tracePt t="96197" x="7337425" y="2392363"/>
          <p14:tracePt t="96214" x="7345363" y="2392363"/>
          <p14:tracePt t="96231" x="7350125" y="2392363"/>
          <p14:tracePt t="96247" x="7356475" y="2392363"/>
          <p14:tracePt t="96264" x="7361238" y="2392363"/>
          <p14:tracePt t="96281" x="7372350" y="2392363"/>
          <p14:tracePt t="96297" x="7375525" y="2392363"/>
          <p14:tracePt t="96391" x="7375525" y="2397125"/>
          <p14:tracePt t="96413" x="7375525" y="2403475"/>
          <p14:tracePt t="96424" x="7375525" y="2408238"/>
          <p14:tracePt t="96436" x="7375525" y="2411413"/>
          <p14:tracePt t="96447" x="7375525" y="2416175"/>
          <p14:tracePt t="96464" x="7375525" y="2419350"/>
          <p14:tracePt t="96481" x="7350125" y="2422525"/>
          <p14:tracePt t="96497" x="7337425" y="2422525"/>
          <p14:tracePt t="97133" x="7337425" y="2419350"/>
          <p14:tracePt t="97201" x="7350125" y="2416175"/>
          <p14:tracePt t="97212" x="7364413" y="2408238"/>
          <p14:tracePt t="97223" x="7383463" y="2408238"/>
          <p14:tracePt t="97234" x="7391400" y="2408238"/>
          <p14:tracePt t="97247" x="7394575" y="2403475"/>
          <p14:tracePt t="97264" x="7394575" y="2400300"/>
          <p14:tracePt t="97281" x="7391400" y="2392363"/>
          <p14:tracePt t="97297" x="7388225" y="2384425"/>
          <p14:tracePt t="97369" x="7388225" y="2381250"/>
          <p14:tracePt t="97392" x="7388225" y="2378075"/>
          <p14:tracePt t="97404" x="7388225" y="2373313"/>
          <p14:tracePt t="97415" x="7383463" y="2370138"/>
          <p14:tracePt t="97426" x="7380288" y="2365375"/>
          <p14:tracePt t="97438" x="7372350" y="2362200"/>
          <p14:tracePt t="97448" x="7369175" y="2362200"/>
          <p14:tracePt t="97464" x="7364413" y="2359025"/>
          <p14:tracePt t="97481" x="7361238" y="2351088"/>
          <p14:tracePt t="97497" x="7345363" y="2346325"/>
          <p14:tracePt t="97514" x="7337425" y="2346325"/>
          <p14:tracePt t="97531" x="7315200" y="2343150"/>
          <p14:tracePt t="97547" x="7307263" y="2335213"/>
          <p14:tracePt t="97564" x="7285038" y="2332038"/>
          <p14:tracePt t="97581" x="7277100" y="2327275"/>
          <p14:tracePt t="97597" x="7261225" y="2327275"/>
          <p14:tracePt t="97614" x="7258050" y="2327275"/>
          <p14:tracePt t="97696" x="7258050" y="2324100"/>
          <p14:tracePt t="97707" x="7261225" y="2316163"/>
          <p14:tracePt t="97718" x="7273925" y="2312988"/>
          <p14:tracePt t="97729" x="7280275" y="2308225"/>
          <p14:tracePt t="97741" x="7292975" y="2301875"/>
          <p14:tracePt t="97752" x="7312025" y="2297113"/>
          <p14:tracePt t="97764" x="7318375" y="2293938"/>
          <p14:tracePt t="97781" x="7331075" y="2286000"/>
          <p14:tracePt t="97797" x="7350125" y="2274888"/>
          <p14:tracePt t="97814" x="7361238" y="2274888"/>
          <p14:tracePt t="97831" x="7369175" y="2270125"/>
          <p14:tracePt t="97847" x="7372350" y="2270125"/>
          <p14:tracePt t="97864" x="7383463" y="2270125"/>
          <p14:tracePt t="97881" x="7388225" y="2270125"/>
          <p14:tracePt t="97898" x="7394575" y="2266950"/>
          <p14:tracePt t="97914" x="7399338" y="2266950"/>
          <p14:tracePt t="97931" x="7402513" y="2266950"/>
          <p14:tracePt t="97947" x="7413625" y="2266950"/>
          <p14:tracePt t="97964" x="7418388" y="2266950"/>
          <p14:tracePt t="97981" x="7426325" y="2266950"/>
          <p14:tracePt t="97997" x="7429500" y="2266950"/>
          <p14:tracePt t="98371" x="7432675" y="2266950"/>
          <p14:tracePt t="98381" x="7440613" y="2266950"/>
          <p14:tracePt t="98393" x="7448550" y="2263775"/>
          <p14:tracePt t="98404" x="7459663" y="2259013"/>
          <p14:tracePt t="98416" x="7475538" y="2251075"/>
          <p14:tracePt t="98431" x="7494588" y="2247900"/>
          <p14:tracePt t="98447" x="7508875" y="2239963"/>
          <p14:tracePt t="98464" x="7543800" y="2228850"/>
          <p14:tracePt t="98481" x="7551738" y="2228850"/>
          <p14:tracePt t="98497" x="7566025" y="2228850"/>
          <p14:tracePt t="98514" x="7570788" y="2228850"/>
          <p14:tracePt t="98531" x="7573963" y="2228850"/>
          <p14:tracePt t="98596" x="7578725" y="2228850"/>
          <p14:tracePt t="98607" x="7585075" y="2228850"/>
          <p14:tracePt t="98618" x="7589838" y="2228850"/>
          <p14:tracePt t="98629" x="7593013" y="2228850"/>
          <p14:tracePt t="98641" x="7597775" y="2228850"/>
          <p14:tracePt t="98652" x="7600950" y="2228850"/>
          <p14:tracePt t="98664" x="7604125" y="2228850"/>
          <p14:tracePt t="98681" x="7608888" y="2228850"/>
          <p14:tracePt t="98697" x="7620000" y="2228850"/>
          <p14:tracePt t="98714" x="7623175" y="2228850"/>
          <p14:tracePt t="98731" x="7631113" y="2228850"/>
          <p14:tracePt t="98747" x="7635875" y="2228850"/>
          <p14:tracePt t="98764" x="7642225" y="2228850"/>
          <p14:tracePt t="98781" x="7650163" y="2236788"/>
          <p14:tracePt t="98798" x="7661275" y="2244725"/>
          <p14:tracePt t="98814" x="7673975" y="2247900"/>
          <p14:tracePt t="98831" x="7680325" y="2255838"/>
          <p14:tracePt t="98847" x="7693025" y="2255838"/>
          <p14:tracePt t="99282" x="7693025" y="2259013"/>
          <p14:tracePt t="99284" x="7693025" y="2263775"/>
          <p14:tracePt t="99297" x="7693025" y="2266950"/>
          <p14:tracePt t="99314" x="7693025" y="2270125"/>
          <p14:tracePt t="99331" x="7685088" y="2278063"/>
          <p14:tracePt t="99347" x="7680325" y="2286000"/>
          <p14:tracePt t="99364" x="7673975" y="2293938"/>
          <p14:tracePt t="99381" x="7669213" y="2297113"/>
          <p14:tracePt t="99397" x="7650163" y="2308225"/>
          <p14:tracePt t="99414" x="7631113" y="2312988"/>
          <p14:tracePt t="99431" x="7585075" y="2324100"/>
          <p14:tracePt t="99447" x="7540625" y="2332038"/>
          <p14:tracePt t="99464" x="7467600" y="2346325"/>
          <p14:tracePt t="99481" x="7421563" y="2351088"/>
          <p14:tracePt t="99497" x="7337425" y="2359025"/>
          <p14:tracePt t="99514" x="7296150" y="2365375"/>
          <p14:tracePt t="99531" x="7212013" y="2365375"/>
          <p14:tracePt t="99547" x="7181850" y="2365375"/>
          <p14:tracePt t="99564" x="7097713" y="2362200"/>
          <p14:tracePt t="99581" x="7056438" y="2362200"/>
          <p14:tracePt t="99597" x="7002463" y="2362200"/>
          <p14:tracePt t="99614" x="6980238" y="2362200"/>
          <p14:tracePt t="99631" x="6934200" y="2365375"/>
          <p14:tracePt t="99647" x="6911975" y="2365375"/>
          <p14:tracePt t="99664" x="6865938" y="2378075"/>
          <p14:tracePt t="99681" x="6838950" y="2381250"/>
          <p14:tracePt t="99698" x="6800850" y="2389188"/>
          <p14:tracePt t="99714" x="6778625" y="2392363"/>
          <p14:tracePt t="99731" x="6759575" y="2400300"/>
          <p14:tracePt t="99747" x="6727825" y="2411413"/>
          <p14:tracePt t="99764" x="6708775" y="2416175"/>
          <p14:tracePt t="99781" x="6678613" y="2427288"/>
          <p14:tracePt t="99797" x="6659563" y="2435225"/>
          <p14:tracePt t="99814" x="6621463" y="2446338"/>
          <p14:tracePt t="99831" x="6602413" y="2449513"/>
          <p14:tracePt t="99847" x="6569075" y="2460625"/>
          <p14:tracePt t="99864" x="6553200" y="2468563"/>
          <p14:tracePt t="99881" x="6518275" y="2479675"/>
          <p14:tracePt t="99897" x="6503988" y="2484438"/>
          <p14:tracePt t="99914" x="6469063" y="2495550"/>
          <p14:tracePt t="99930" x="6454775" y="2498725"/>
          <p14:tracePt t="99947" x="6427788" y="2511425"/>
          <p14:tracePt t="99964" x="6408738" y="2517775"/>
          <p14:tracePt t="99981" x="6373813" y="2530475"/>
          <p14:tracePt t="99997" x="6359525" y="2533650"/>
          <p14:tracePt t="100014" x="6332538" y="2544763"/>
          <p14:tracePt t="100030" x="6321425" y="2549525"/>
          <p14:tracePt t="100047" x="6313488" y="2552700"/>
          <p14:tracePt t="100064" x="6308725" y="2560638"/>
          <p14:tracePt t="100081" x="6297613" y="2563813"/>
          <p14:tracePt t="100097" x="6294438" y="2563813"/>
          <p14:tracePt t="100114" x="6286500" y="2563813"/>
          <p14:tracePt t="100131" x="6275388" y="2568575"/>
          <p14:tracePt t="100148" x="6267450" y="2568575"/>
          <p14:tracePt t="100164" x="6264275" y="2571750"/>
          <p14:tracePt t="100181" x="6259513" y="2571750"/>
          <p14:tracePt t="100197" x="6251575" y="2571750"/>
          <p14:tracePt t="100214" x="6248400" y="2571750"/>
          <p14:tracePt t="100231" x="6240463" y="2571750"/>
          <p14:tracePt t="100247" x="6237288" y="2574925"/>
          <p14:tracePt t="100264" x="6226175" y="2579688"/>
          <p14:tracePt t="100281" x="6218238" y="2579688"/>
          <p14:tracePt t="100297" x="6210300" y="2587625"/>
          <p14:tracePt t="100330" x="6207125" y="2587625"/>
          <p14:tracePt t="100576" x="6218238" y="2587625"/>
          <p14:tracePt t="100587" x="6226175" y="2587625"/>
          <p14:tracePt t="100598" x="6237288" y="2587625"/>
          <p14:tracePt t="100609" x="6245225" y="2590800"/>
          <p14:tracePt t="100621" x="6256338" y="2590800"/>
          <p14:tracePt t="100632" x="6259513" y="2590800"/>
          <p14:tracePt t="100647" x="6264275" y="2590800"/>
          <p14:tracePt t="100664" x="6267450" y="2590800"/>
          <p14:tracePt t="100681" x="6283325" y="2590800"/>
          <p14:tracePt t="100697" x="6286500" y="2590800"/>
          <p14:tracePt t="100714" x="6313488" y="2590800"/>
          <p14:tracePt t="100730" x="6327775" y="2590800"/>
          <p14:tracePt t="100747" x="6362700" y="2590800"/>
          <p14:tracePt t="100764" x="6370638" y="2590800"/>
          <p14:tracePt t="100780" x="6384925" y="2590800"/>
          <p14:tracePt t="100797" x="6389688" y="2593975"/>
          <p14:tracePt t="100814" x="6397625" y="2593975"/>
          <p14:tracePt t="100847" x="6403975" y="2593975"/>
          <p14:tracePt t="100864" x="6411913" y="2593975"/>
          <p14:tracePt t="100881" x="6419850" y="2593975"/>
          <p14:tracePt t="100897" x="6423025" y="2593975"/>
          <p14:tracePt t="100914" x="6430963" y="2593975"/>
          <p14:tracePt t="100930" x="6435725" y="2593975"/>
          <p14:tracePt t="100947" x="6446838" y="2593975"/>
          <p14:tracePt t="100964" x="6450013" y="2593975"/>
          <p14:tracePt t="100981" x="6454775" y="2593975"/>
          <p14:tracePt t="101070" x="6457950" y="2593975"/>
          <p14:tracePt t="101082" x="6461125" y="2593975"/>
          <p14:tracePt t="101093" x="6465888" y="2593975"/>
          <p14:tracePt t="101104" x="6469063" y="2593975"/>
          <p14:tracePt t="101116" x="6480175" y="2593975"/>
          <p14:tracePt t="101130" x="6488113" y="2593975"/>
          <p14:tracePt t="101147" x="6499225" y="2593975"/>
          <p14:tracePt t="101164" x="6518275" y="2593975"/>
          <p14:tracePt t="101180" x="6530975" y="2593975"/>
          <p14:tracePt t="101197" x="6542088" y="2593975"/>
          <p14:tracePt t="101214" x="6545263" y="2593975"/>
          <p14:tracePt t="101231" x="6561138" y="2593975"/>
          <p14:tracePt t="101247" x="6564313" y="2593975"/>
          <p14:tracePt t="101264" x="6572250" y="2593975"/>
          <p14:tracePt t="101281" x="6580188" y="2593975"/>
          <p14:tracePt t="101297" x="6591300" y="2593975"/>
          <p14:tracePt t="101314" x="6602413" y="2593975"/>
          <p14:tracePt t="101330" x="6621463" y="2593975"/>
          <p14:tracePt t="101347" x="6629400" y="2593975"/>
          <p14:tracePt t="101364" x="6651625" y="2601913"/>
          <p14:tracePt t="101380" x="6659563" y="2601913"/>
          <p14:tracePt t="101397" x="6686550" y="2606675"/>
          <p14:tracePt t="101414" x="6705600" y="2613025"/>
          <p14:tracePt t="101431" x="6735763" y="2620963"/>
          <p14:tracePt t="101447" x="6754813" y="2628900"/>
          <p14:tracePt t="101464" x="6784975" y="2628900"/>
          <p14:tracePt t="101480" x="6797675" y="2628900"/>
          <p14:tracePt t="101498" x="6816725" y="2628900"/>
          <p14:tracePt t="101514" x="6827838" y="2628900"/>
          <p14:tracePt t="101530" x="6835775" y="2632075"/>
          <p14:tracePt t="101547" x="6869113" y="2632075"/>
          <p14:tracePt t="101564" x="6884988" y="2640013"/>
          <p14:tracePt t="101580" x="6918325" y="2640013"/>
          <p14:tracePt t="101597" x="6934200" y="2640013"/>
          <p14:tracePt t="101614" x="6969125" y="2640013"/>
          <p14:tracePt t="101630" x="6983413" y="2640013"/>
          <p14:tracePt t="101647" x="7037388" y="2644775"/>
          <p14:tracePt t="101664" x="7067550" y="2644775"/>
          <p14:tracePt t="101680" x="7121525" y="2644775"/>
          <p14:tracePt t="101697" x="7143750" y="2644775"/>
          <p14:tracePt t="101714" x="7192963" y="2636838"/>
          <p14:tracePt t="101730" x="7216775" y="2636838"/>
          <p14:tracePt t="101747" x="7269163" y="2636838"/>
          <p14:tracePt t="101764" x="7299325" y="2636838"/>
          <p14:tracePt t="101780" x="7337425" y="2636838"/>
          <p14:tracePt t="101797" x="7353300" y="2636838"/>
          <p14:tracePt t="101814" x="7380288" y="2636838"/>
          <p14:tracePt t="101830" x="7383463" y="2636838"/>
          <p14:tracePt t="101847" x="7391400" y="2636838"/>
          <p14:tracePt t="102040" x="7383463" y="2636838"/>
          <p14:tracePt t="102049" x="7364413" y="2640013"/>
          <p14:tracePt t="102051" x="7350125" y="2644775"/>
          <p14:tracePt t="102064" x="7334250" y="2644775"/>
          <p14:tracePt t="102080" x="7315200" y="2651125"/>
          <p14:tracePt t="102097" x="7269163" y="2663825"/>
          <p14:tracePt t="102114" x="7254875" y="2667000"/>
          <p14:tracePt t="102130" x="7197725" y="2678113"/>
          <p14:tracePt t="102147" x="7154863" y="2686050"/>
          <p14:tracePt t="102164" x="7067550" y="2701925"/>
          <p14:tracePt t="102180" x="7013575" y="2708275"/>
          <p14:tracePt t="102197" x="6911975" y="2724150"/>
          <p14:tracePt t="102214" x="6858000" y="2732088"/>
          <p14:tracePt t="102230" x="6735763" y="2746375"/>
          <p14:tracePt t="102247" x="6683375" y="2746375"/>
          <p14:tracePt t="102264" x="6588125" y="2762250"/>
          <p14:tracePt t="102280" x="6564313" y="2765425"/>
          <p14:tracePt t="102297" x="6542088" y="2778125"/>
          <p14:tracePt t="102314" x="6537325" y="2781300"/>
          <p14:tracePt t="102387" x="6545263" y="2781300"/>
          <p14:tracePt t="102398" x="6561138" y="2781300"/>
          <p14:tracePt t="102409" x="6583363" y="2789238"/>
          <p14:tracePt t="102421" x="6613525" y="2789238"/>
          <p14:tracePt t="102432" x="6648450" y="2789238"/>
          <p14:tracePt t="102447" x="6689725" y="2792413"/>
          <p14:tracePt t="102464" x="6732588" y="2792413"/>
          <p14:tracePt t="102480" x="6797675" y="2808288"/>
          <p14:tracePt t="102497" x="6811963" y="2811463"/>
          <p14:tracePt t="102514" x="6846888" y="2822575"/>
          <p14:tracePt t="102530" x="6858000" y="2830513"/>
          <p14:tracePt t="102547" x="6861175" y="2835275"/>
          <p14:tracePt t="102679" x="6865938" y="2835275"/>
          <p14:tracePt t="102690" x="6869113" y="2835275"/>
          <p14:tracePt t="102702" x="6873875" y="2835275"/>
          <p14:tracePt t="102714" x="6880225" y="2835275"/>
          <p14:tracePt t="102730" x="6884988" y="2835275"/>
          <p14:tracePt t="102747" x="6892925" y="2830513"/>
          <p14:tracePt t="102764" x="6896100" y="2830513"/>
          <p14:tracePt t="105750" x="6892925" y="2830513"/>
          <p14:tracePt t="105773" x="6888163" y="2830513"/>
          <p14:tracePt t="105784" x="6873875" y="2830513"/>
          <p14:tracePt t="105795" x="6846888" y="2841625"/>
          <p14:tracePt t="105807" x="6811963" y="2865438"/>
          <p14:tracePt t="105818" x="6765925" y="2887663"/>
          <p14:tracePt t="105830" x="6721475" y="2917825"/>
          <p14:tracePt t="105847" x="6686550" y="2936875"/>
          <p14:tracePt t="105864" x="6626225" y="2979738"/>
          <p14:tracePt t="105880" x="6588125" y="3001963"/>
          <p14:tracePt t="105897" x="6518275" y="3044825"/>
          <p14:tracePt t="105914" x="6484938" y="3055938"/>
          <p14:tracePt t="105930" x="6423025" y="3082925"/>
          <p14:tracePt t="105947" x="6397625" y="3097213"/>
          <p14:tracePt t="105964" x="6362700" y="3113088"/>
          <p14:tracePt t="105980" x="6346825" y="3121025"/>
          <p14:tracePt t="105998" x="6327775" y="3127375"/>
          <p14:tracePt t="106014" x="6316663" y="3135313"/>
          <p14:tracePt t="106030" x="6305550" y="3140075"/>
          <p14:tracePt t="106047" x="6286500" y="3151188"/>
          <p14:tracePt t="106064" x="6275388" y="3154363"/>
          <p14:tracePt t="106080" x="6259513" y="3165475"/>
          <p14:tracePt t="106097" x="6251575" y="3170238"/>
          <p14:tracePt t="106114" x="6229350" y="3181350"/>
          <p14:tracePt t="106130" x="6213475" y="3184525"/>
          <p14:tracePt t="106147" x="6180138" y="3197225"/>
          <p14:tracePt t="106164" x="6161088" y="3200400"/>
          <p14:tracePt t="106180" x="6134100" y="3211513"/>
          <p14:tracePt t="106197" x="6126163" y="3219450"/>
          <p14:tracePt t="106214" x="6096000" y="3230563"/>
          <p14:tracePt t="106230" x="6080125" y="3235325"/>
          <p14:tracePt t="106247" x="6046788" y="3246438"/>
          <p14:tracePt t="106264" x="6030913" y="3246438"/>
          <p14:tracePt t="106280" x="5997575" y="3249613"/>
          <p14:tracePt t="106297" x="5981700" y="3249613"/>
          <p14:tracePt t="106314" x="5951538" y="3249613"/>
          <p14:tracePt t="106330" x="5932488" y="3249613"/>
          <p14:tracePt t="106347" x="5913438" y="3249613"/>
          <p14:tracePt t="106364" x="5905500" y="3249613"/>
          <p14:tracePt t="106380" x="5870575" y="3249613"/>
          <p14:tracePt t="106397" x="5856288" y="3241675"/>
          <p14:tracePt t="106414" x="5832475" y="3238500"/>
          <p14:tracePt t="106430" x="5826125" y="3235325"/>
          <p14:tracePt t="106447" x="5794375" y="3222625"/>
          <p14:tracePt t="106464" x="5780088" y="3216275"/>
          <p14:tracePt t="106480" x="5764213" y="3211513"/>
          <p14:tracePt t="106497" x="5730875" y="3200400"/>
          <p14:tracePt t="106514" x="5711825" y="3197225"/>
          <p14:tracePt t="106530" x="5692775" y="3197225"/>
          <p14:tracePt t="106547" x="5688013" y="3197225"/>
          <p14:tracePt t="106564" x="5680075" y="3189288"/>
          <p14:tracePt t="106580" x="5676900" y="3189288"/>
          <p14:tracePt t="106909" x="5673725" y="3189288"/>
          <p14:tracePt t="106920" x="5661025" y="3189288"/>
          <p14:tracePt t="106932" x="5657850" y="3189288"/>
          <p14:tracePt t="106947" x="5654675" y="3189288"/>
          <p14:tracePt t="106964" x="5649913" y="3189288"/>
          <p14:tracePt t="106980" x="5646738" y="3189288"/>
          <p14:tracePt t="107067" x="5638800" y="3189288"/>
          <p14:tracePt t="107539" x="5641975" y="3189288"/>
          <p14:tracePt t="107562" x="5646738" y="3189288"/>
          <p14:tracePt t="107573" x="5649913" y="3189288"/>
          <p14:tracePt t="107584" x="5654675" y="3189288"/>
          <p14:tracePt t="107708" x="5657850" y="3189288"/>
          <p14:tracePt t="108169" x="5661025" y="3189288"/>
          <p14:tracePt t="108203" x="5665788" y="3189288"/>
          <p14:tracePt t="108214" x="5673725" y="3189288"/>
          <p14:tracePt t="108225" x="5676900" y="3189288"/>
          <p14:tracePt t="108248" x="5680075" y="3192463"/>
          <p14:tracePt t="108259" x="5688013" y="3197225"/>
          <p14:tracePt t="108270" x="5699125" y="3200400"/>
          <p14:tracePt t="108282" x="5718175" y="3208338"/>
          <p14:tracePt t="108297" x="5734050" y="3219450"/>
          <p14:tracePt t="108314" x="5749925" y="3230563"/>
          <p14:tracePt t="108330" x="5783263" y="3254375"/>
          <p14:tracePt t="108347" x="5802313" y="3265488"/>
          <p14:tracePt t="108364" x="5832475" y="3298825"/>
          <p14:tracePt t="108380" x="5845175" y="3314700"/>
          <p14:tracePt t="108397" x="5859463" y="3341688"/>
          <p14:tracePt t="108414" x="5864225" y="3352800"/>
          <p14:tracePt t="108430" x="5875338" y="3375025"/>
          <p14:tracePt t="108447" x="5875338" y="3382963"/>
          <p14:tracePt t="108464" x="5886450" y="3417888"/>
          <p14:tracePt t="108480" x="5897563" y="3432175"/>
          <p14:tracePt t="108497" x="5913438" y="3463925"/>
          <p14:tracePt t="108514" x="5921375" y="3470275"/>
          <p14:tracePt t="108530" x="5927725" y="3482975"/>
          <p14:tracePt t="108547" x="5932488" y="3486150"/>
          <p14:tracePt t="108564" x="5940425" y="3486150"/>
          <p14:tracePt t="108580" x="5951538" y="3486150"/>
          <p14:tracePt t="108597" x="5978525" y="3486150"/>
          <p14:tracePt t="108614" x="5992813" y="3482975"/>
          <p14:tracePt t="108630" x="6038850" y="3470275"/>
          <p14:tracePt t="108647" x="6061075" y="3467100"/>
          <p14:tracePt t="108664" x="6118225" y="3459163"/>
          <p14:tracePt t="108680" x="6142038" y="3459163"/>
          <p14:tracePt t="108697" x="6207125" y="3467100"/>
          <p14:tracePt t="108714" x="6240463" y="3475038"/>
          <p14:tracePt t="108730" x="6270625" y="3482975"/>
          <p14:tracePt t="108747" x="6321425" y="3502025"/>
          <p14:tracePt t="108764" x="6346825" y="3513138"/>
          <p14:tracePt t="108780" x="6397625" y="3540125"/>
          <p14:tracePt t="108797" x="6411913" y="3551238"/>
          <p14:tracePt t="108814" x="6435725" y="3565525"/>
          <p14:tracePt t="108830" x="6438900" y="3570288"/>
          <p14:tracePt t="108847" x="6446838" y="3578225"/>
          <p14:tracePt t="108864" x="6454775" y="3589338"/>
          <p14:tracePt t="108880" x="6461125" y="3608388"/>
          <p14:tracePt t="108897" x="6469063" y="3619500"/>
          <p14:tracePt t="108914" x="6477000" y="3635375"/>
          <p14:tracePt t="108930" x="6477000" y="3641725"/>
          <p14:tracePt t="108947" x="6477000" y="3657600"/>
          <p14:tracePt t="108964" x="6477000" y="3665538"/>
          <p14:tracePt t="108980" x="6473825" y="3687763"/>
          <p14:tracePt t="108997" x="6465888" y="3692525"/>
          <p14:tracePt t="109014" x="6457950" y="3711575"/>
          <p14:tracePt t="109030" x="6446838" y="3722688"/>
          <p14:tracePt t="109047" x="6427788" y="3733800"/>
          <p14:tracePt t="109064" x="6416675" y="3736975"/>
          <p14:tracePt t="109080" x="6400800" y="3749675"/>
          <p14:tracePt t="109097" x="6389688" y="3752850"/>
          <p14:tracePt t="109114" x="6370638" y="3756025"/>
          <p14:tracePt t="109130" x="6362700" y="3756025"/>
          <p14:tracePt t="109147" x="6340475" y="3756025"/>
          <p14:tracePt t="109164" x="6332538" y="3756025"/>
          <p14:tracePt t="109180" x="6321425" y="3749675"/>
          <p14:tracePt t="109197" x="6286500" y="3736975"/>
          <p14:tracePt t="109214" x="6270625" y="3725863"/>
          <p14:tracePt t="109230" x="6240463" y="3706813"/>
          <p14:tracePt t="109247" x="6232525" y="3698875"/>
          <p14:tracePt t="109264" x="6210300" y="3679825"/>
          <p14:tracePt t="109280" x="6199188" y="3668713"/>
          <p14:tracePt t="109297" x="6188075" y="3641725"/>
          <p14:tracePt t="109314" x="6183313" y="3622675"/>
          <p14:tracePt t="109330" x="6175375" y="3603625"/>
          <p14:tracePt t="109347" x="6175375" y="3592513"/>
          <p14:tracePt t="109364" x="6180138" y="3573463"/>
          <p14:tracePt t="109380" x="6183313" y="3562350"/>
          <p14:tracePt t="109397" x="6194425" y="3543300"/>
          <p14:tracePt t="109414" x="6199188" y="3532188"/>
          <p14:tracePt t="109430" x="6213475" y="3513138"/>
          <p14:tracePt t="109447" x="6226175" y="3502025"/>
          <p14:tracePt t="109464" x="6248400" y="3478213"/>
          <p14:tracePt t="109480" x="6267450" y="3467100"/>
          <p14:tracePt t="109497" x="6294438" y="3455988"/>
          <p14:tracePt t="109514" x="6308725" y="3451225"/>
          <p14:tracePt t="109530" x="6343650" y="3440113"/>
          <p14:tracePt t="109547" x="6359525" y="3432175"/>
          <p14:tracePt t="109564" x="6392863" y="3421063"/>
          <p14:tracePt t="109580" x="6408738" y="3421063"/>
          <p14:tracePt t="109597" x="6442075" y="3421063"/>
          <p14:tracePt t="109614" x="6457950" y="3421063"/>
          <p14:tracePt t="109630" x="6473825" y="3425825"/>
          <p14:tracePt t="109647" x="6507163" y="3436938"/>
          <p14:tracePt t="109664" x="6526213" y="3448050"/>
          <p14:tracePt t="109680" x="6553200" y="3470275"/>
          <p14:tracePt t="109697" x="6564313" y="3478213"/>
          <p14:tracePt t="109714" x="6588125" y="3502025"/>
          <p14:tracePt t="109730" x="6591300" y="3513138"/>
          <p14:tracePt t="109747" x="6602413" y="3540125"/>
          <p14:tracePt t="109764" x="6607175" y="3554413"/>
          <p14:tracePt t="109780" x="6607175" y="3578225"/>
          <p14:tracePt t="109797" x="6607175" y="3584575"/>
          <p14:tracePt t="109814" x="6594475" y="3608388"/>
          <p14:tracePt t="109830" x="6591300" y="3616325"/>
          <p14:tracePt t="109847" x="6580188" y="3638550"/>
          <p14:tracePt t="109864" x="6569075" y="3649663"/>
          <p14:tracePt t="109880" x="6561138" y="3668713"/>
          <p14:tracePt t="109897" x="6553200" y="3673475"/>
          <p14:tracePt t="109914" x="6537325" y="3687763"/>
          <p14:tracePt t="109930" x="6530975" y="3695700"/>
          <p14:tracePt t="109947" x="6507163" y="3703638"/>
          <p14:tracePt t="109964" x="6496050" y="3711575"/>
          <p14:tracePt t="109980" x="6488113" y="3714750"/>
          <p14:tracePt t="109997" x="6484938" y="3714750"/>
          <p14:tracePt t="110030" x="6480175" y="3714750"/>
          <p14:tracePt t="110047" x="6465888" y="3703638"/>
          <p14:tracePt t="110064" x="6461125" y="3698875"/>
          <p14:tracePt t="110080" x="6457950" y="3698875"/>
          <p14:tracePt t="110114" x="6457950" y="3695700"/>
          <p14:tracePt t="110130" x="6457950" y="3679825"/>
          <p14:tracePt t="110147" x="6454775" y="3676650"/>
          <p14:tracePt t="110164" x="6454775" y="3665538"/>
          <p14:tracePt t="110180" x="6454775" y="3654425"/>
          <p14:tracePt t="110197" x="6465888" y="3635375"/>
          <p14:tracePt t="110214" x="6477000" y="3622675"/>
          <p14:tracePt t="110230" x="6496050" y="3608388"/>
          <p14:tracePt t="110247" x="6507163" y="3597275"/>
          <p14:tracePt t="110264" x="6530975" y="3584575"/>
          <p14:tracePt t="110280" x="6545263" y="3578225"/>
          <p14:tracePt t="110297" x="6572250" y="3570288"/>
          <p14:tracePt t="110314" x="6591300" y="3562350"/>
          <p14:tracePt t="110330" x="6621463" y="3551238"/>
          <p14:tracePt t="110347" x="6640513" y="3546475"/>
          <p14:tracePt t="110364" x="6678613" y="3535363"/>
          <p14:tracePt t="110380" x="6705600" y="3527425"/>
          <p14:tracePt t="110397" x="6735763" y="3516313"/>
          <p14:tracePt t="110414" x="6754813" y="3513138"/>
          <p14:tracePt t="110430" x="6773863" y="3502025"/>
          <p14:tracePt t="110447" x="6778625" y="3497263"/>
          <p14:tracePt t="110464" x="6789738" y="3494088"/>
          <p14:tracePt t="110480" x="6792913" y="3494088"/>
          <p14:tracePt t="110497" x="6800850" y="3494088"/>
          <p14:tracePt t="110514" x="6808788" y="3489325"/>
          <p14:tracePt t="110530" x="6816725" y="3489325"/>
          <p14:tracePt t="110547" x="6827838" y="3482975"/>
          <p14:tracePt t="110564" x="6838950" y="3482975"/>
          <p14:tracePt t="110580" x="6846888" y="3482975"/>
          <p14:tracePt t="110597" x="6850063" y="3482975"/>
          <p14:tracePt t="110614" x="6869113" y="3482975"/>
          <p14:tracePt t="110630" x="6880225" y="3482975"/>
          <p14:tracePt t="110647" x="6899275" y="3482975"/>
          <p14:tracePt t="110664" x="6915150" y="3482975"/>
          <p14:tracePt t="110680" x="6934200" y="3482975"/>
          <p14:tracePt t="110697" x="6945313" y="3482975"/>
          <p14:tracePt t="110714" x="6953250" y="3478213"/>
          <p14:tracePt t="110730" x="6956425" y="3478213"/>
          <p14:tracePt t="110747" x="6964363" y="3478213"/>
          <p14:tracePt t="110764" x="6972300" y="3478213"/>
          <p14:tracePt t="110780" x="6975475" y="3478213"/>
          <p14:tracePt t="110797" x="6980238" y="3478213"/>
          <p14:tracePt t="110880" x="6983413" y="3478213"/>
          <p14:tracePt t="110892" x="6988175" y="3478213"/>
          <p14:tracePt t="110903" x="6991350" y="3478213"/>
          <p14:tracePt t="110914" x="6994525" y="3478213"/>
          <p14:tracePt t="110930" x="7002463" y="3478213"/>
          <p14:tracePt t="110947" x="7010400" y="3478213"/>
          <p14:tracePt t="110964" x="7013575" y="3478213"/>
          <p14:tracePt t="110980" x="7018338" y="3478213"/>
          <p14:tracePt t="110997" x="7026275" y="3478213"/>
          <p14:tracePt t="111521" x="7029450" y="3478213"/>
          <p14:tracePt t="111523" x="7037388" y="3478213"/>
          <p14:tracePt t="111533" x="7045325" y="3486150"/>
          <p14:tracePt t="111547" x="7048500" y="3486150"/>
          <p14:tracePt t="111564" x="7051675" y="3489325"/>
          <p14:tracePt t="111580" x="7067550" y="3494088"/>
          <p14:tracePt t="111597" x="7078663" y="3497263"/>
          <p14:tracePt t="111614" x="7097713" y="3508375"/>
          <p14:tracePt t="111630" x="7108825" y="3513138"/>
          <p14:tracePt t="111647" x="7127875" y="3521075"/>
          <p14:tracePt t="111664" x="7140575" y="3524250"/>
          <p14:tracePt t="111680" x="7154863" y="3532188"/>
          <p14:tracePt t="111697" x="7162800" y="3532188"/>
          <p14:tracePt t="111714" x="7173913" y="3532188"/>
          <p14:tracePt t="111730" x="7178675" y="3532188"/>
          <p14:tracePt t="111747" x="7185025" y="3532188"/>
          <p14:tracePt t="111764" x="7189788" y="3532188"/>
          <p14:tracePt t="111780" x="7204075" y="3532188"/>
          <p14:tracePt t="111797" x="7212013" y="3532188"/>
          <p14:tracePt t="111814" x="7239000" y="3532188"/>
          <p14:tracePt t="111830" x="7250113" y="3532188"/>
          <p14:tracePt t="111847" x="7269163" y="3532188"/>
          <p14:tracePt t="111864" x="7277100" y="3532188"/>
          <p14:tracePt t="111880" x="7280275" y="3532188"/>
          <p14:tracePt t="111897" x="7292975" y="3532188"/>
          <p14:tracePt t="111914" x="7296150" y="3532188"/>
          <p14:tracePt t="111916" x="7299325" y="3532188"/>
          <p14:tracePt t="111930" x="7304088" y="3532188"/>
          <p14:tracePt t="111947" x="7307263" y="3532188"/>
          <p14:tracePt t="111964" x="7318375" y="3524250"/>
          <p14:tracePt t="111980" x="7323138" y="3521075"/>
          <p14:tracePt t="111997" x="7331075" y="3513138"/>
          <p14:tracePt t="112014" x="7334250" y="3508375"/>
          <p14:tracePt t="112030" x="7342188" y="3497263"/>
          <p14:tracePt t="112047" x="7345363" y="3494088"/>
          <p14:tracePt t="112064" x="7356475" y="3486150"/>
          <p14:tracePt t="112080" x="7361238" y="3482975"/>
          <p14:tracePt t="112097" x="7364413" y="3475038"/>
          <p14:tracePt t="112114" x="7369175" y="3467100"/>
          <p14:tracePt t="112130" x="7369175" y="3459163"/>
          <p14:tracePt t="112147" x="7369175" y="3455988"/>
          <p14:tracePt t="112164" x="7369175" y="3448050"/>
          <p14:tracePt t="112180" x="7369175" y="3444875"/>
          <p14:tracePt t="112197" x="7361238" y="3429000"/>
          <p14:tracePt t="112214" x="7356475" y="3425825"/>
          <p14:tracePt t="112230" x="7345363" y="3417888"/>
          <p14:tracePt t="112247" x="7342188" y="3409950"/>
          <p14:tracePt t="112264" x="7334250" y="3402013"/>
          <p14:tracePt t="112280" x="7323138" y="3398838"/>
          <p14:tracePt t="112297" x="7296150" y="3387725"/>
          <p14:tracePt t="112314" x="7280275" y="3375025"/>
          <p14:tracePt t="112330" x="7258050" y="3371850"/>
          <p14:tracePt t="112347" x="7216775" y="3360738"/>
          <p14:tracePt t="112364" x="7192963" y="3352800"/>
          <p14:tracePt t="112380" x="7151688" y="3341688"/>
          <p14:tracePt t="112397" x="7135813" y="3336925"/>
          <p14:tracePt t="112414" x="7102475" y="3325813"/>
          <p14:tracePt t="112430" x="7086600" y="3317875"/>
          <p14:tracePt t="112447" x="7051675" y="3317875"/>
          <p14:tracePt t="112464" x="7037388" y="3314700"/>
          <p14:tracePt t="112480" x="7002463" y="3314700"/>
          <p14:tracePt t="112497" x="6980238" y="3314700"/>
          <p14:tracePt t="112514" x="6945313" y="3322638"/>
          <p14:tracePt t="112530" x="6931025" y="3325813"/>
          <p14:tracePt t="112547" x="6896100" y="3336925"/>
          <p14:tracePt t="112564" x="6880225" y="3344863"/>
          <p14:tracePt t="112580" x="6858000" y="3352800"/>
          <p14:tracePt t="112597" x="6850063" y="3360738"/>
          <p14:tracePt t="112614" x="6827838" y="3368675"/>
          <p14:tracePt t="112630" x="6823075" y="3375025"/>
          <p14:tracePt t="112647" x="6816725" y="3387725"/>
          <p14:tracePt t="112664" x="6816725" y="3390900"/>
          <p14:tracePt t="112680" x="6816725" y="3409950"/>
          <p14:tracePt t="112697" x="6816725" y="3421063"/>
          <p14:tracePt t="112714" x="6823075" y="3429000"/>
          <p14:tracePt t="112730" x="6831013" y="3432175"/>
          <p14:tracePt t="112747" x="6838950" y="3444875"/>
          <p14:tracePt t="112764" x="6846888" y="3451225"/>
          <p14:tracePt t="112780" x="6858000" y="3463925"/>
          <p14:tracePt t="112797" x="6884988" y="3478213"/>
          <p14:tracePt t="112814" x="6904038" y="3486150"/>
          <p14:tracePt t="112830" x="6931025" y="3497263"/>
          <p14:tracePt t="112847" x="6945313" y="3502025"/>
          <p14:tracePt t="112864" x="6988175" y="3513138"/>
          <p14:tracePt t="112880" x="7010400" y="3521075"/>
          <p14:tracePt t="112897" x="7045325" y="3521075"/>
          <p14:tracePt t="112914" x="7051675" y="3521075"/>
          <p14:tracePt t="112930" x="7078663" y="3521075"/>
          <p14:tracePt t="112947" x="7089775" y="3516313"/>
          <p14:tracePt t="112964" x="7108825" y="3513138"/>
          <p14:tracePt t="112980" x="7121525" y="3513138"/>
          <p14:tracePt t="112997" x="7140575" y="3508375"/>
          <p14:tracePt t="113014" x="7143750" y="3505200"/>
          <p14:tracePt t="113030" x="7151688" y="3505200"/>
          <p14:tracePt t="113047" x="7154863" y="3505200"/>
          <p14:tracePt t="113064" x="7162800" y="3505200"/>
          <p14:tracePt t="113080" x="7165975" y="3505200"/>
          <p14:tracePt t="113187" x="7159625" y="3508375"/>
          <p14:tracePt t="113198" x="7154863" y="3516313"/>
          <p14:tracePt t="113209" x="7151688" y="3527425"/>
          <p14:tracePt t="113220" x="7143750" y="3540125"/>
          <p14:tracePt t="113232" x="7140575" y="3543300"/>
          <p14:tracePt t="113247" x="7135813" y="3551238"/>
          <p14:tracePt t="113264" x="7132638" y="3559175"/>
          <p14:tracePt t="113280" x="7124700" y="3565525"/>
          <p14:tracePt t="113297" x="7116763" y="3570288"/>
          <p14:tracePt t="113314" x="7108825" y="3573463"/>
          <p14:tracePt t="113330" x="7105650" y="3573463"/>
          <p14:tracePt t="113347" x="7097713" y="3573463"/>
          <p14:tracePt t="113364" x="7094538" y="3573463"/>
          <p14:tracePt t="113380" x="7078663" y="3578225"/>
          <p14:tracePt t="113397" x="7070725" y="3578225"/>
          <p14:tracePt t="113414" x="7048500" y="3584575"/>
          <p14:tracePt t="113430" x="7040563" y="3584575"/>
          <p14:tracePt t="113447" x="7018338" y="3589338"/>
          <p14:tracePt t="113464" x="7010400" y="3589338"/>
          <p14:tracePt t="113480" x="6991350" y="3589338"/>
          <p14:tracePt t="113497" x="6972300" y="3589338"/>
          <p14:tracePt t="113514" x="6942138" y="3589338"/>
          <p14:tracePt t="113530" x="6926263" y="3589338"/>
          <p14:tracePt t="113547" x="6899275" y="3589338"/>
          <p14:tracePt t="113564" x="6884988" y="3589338"/>
          <p14:tracePt t="113580" x="6850063" y="3589338"/>
          <p14:tracePt t="113597" x="6838950" y="3589338"/>
          <p14:tracePt t="113614" x="6819900" y="3589338"/>
          <p14:tracePt t="113630" x="6811963" y="3589338"/>
          <p14:tracePt t="113647" x="6789738" y="3589338"/>
          <p14:tracePt t="113664" x="6781800" y="3589338"/>
          <p14:tracePt t="113680" x="6770688" y="3589338"/>
          <p14:tracePt t="113697" x="6743700" y="3589338"/>
          <p14:tracePt t="113714" x="6735763" y="3589338"/>
          <p14:tracePt t="113730" x="6713538" y="3600450"/>
          <p14:tracePt t="113747" x="6705600" y="3600450"/>
          <p14:tracePt t="113764" x="6683375" y="3608388"/>
          <p14:tracePt t="113780" x="6675438" y="3608388"/>
          <p14:tracePt t="113797" x="6664325" y="3619500"/>
          <p14:tracePt t="113839" x="6664325" y="3622675"/>
          <p14:tracePt t="113850" x="6664325" y="3627438"/>
          <p14:tracePt t="113864" x="6664325" y="3630613"/>
          <p14:tracePt t="113880" x="6659563" y="3635375"/>
          <p14:tracePt t="113897" x="6659563" y="3646488"/>
          <p14:tracePt t="113914" x="6659563" y="3649663"/>
          <p14:tracePt t="113930" x="6659563" y="3657600"/>
          <p14:tracePt t="113964" x="6659563" y="3660775"/>
          <p14:tracePt t="113980" x="6667500" y="3665538"/>
          <p14:tracePt t="113997" x="6675438" y="3676650"/>
          <p14:tracePt t="114014" x="6683375" y="3679825"/>
          <p14:tracePt t="114030" x="6705600" y="3687763"/>
          <p14:tracePt t="114047" x="6716713" y="3695700"/>
          <p14:tracePt t="114064" x="6746875" y="3706813"/>
          <p14:tracePt t="114080" x="6765925" y="3711575"/>
          <p14:tracePt t="114097" x="6811963" y="3722688"/>
          <p14:tracePt t="114114" x="6846888" y="3730625"/>
          <p14:tracePt t="114130" x="6877050" y="3736975"/>
          <p14:tracePt t="114147" x="6945313" y="3749675"/>
          <p14:tracePt t="114164" x="6975475" y="3756025"/>
          <p14:tracePt t="114180" x="7032625" y="3756025"/>
          <p14:tracePt t="114197" x="7056438" y="3756025"/>
          <p14:tracePt t="114214" x="7094538" y="3756025"/>
          <p14:tracePt t="114230" x="7108825" y="3760788"/>
          <p14:tracePt t="114247" x="7143750" y="3760788"/>
          <p14:tracePt t="114264" x="7151688" y="3760788"/>
          <p14:tracePt t="114280" x="7165975" y="3760788"/>
          <p14:tracePt t="114297" x="7170738" y="3760788"/>
          <p14:tracePt t="114314" x="7181850" y="3760788"/>
          <p14:tracePt t="114330" x="7185025" y="3760788"/>
          <p14:tracePt t="114347" x="7192963" y="3760788"/>
          <p14:tracePt t="114364" x="7197725" y="3760788"/>
          <p14:tracePt t="114380" x="7204075" y="3752850"/>
          <p14:tracePt t="114397" x="7212013" y="3749675"/>
          <p14:tracePt t="114414" x="7219950" y="3744913"/>
          <p14:tracePt t="114430" x="7223125" y="3741738"/>
          <p14:tracePt t="114447" x="7231063" y="3741738"/>
          <p14:tracePt t="114463" x="7235825" y="3741738"/>
          <p14:tracePt t="114480" x="7246938" y="3741738"/>
          <p14:tracePt t="114497" x="7250113" y="3736975"/>
          <p14:tracePt t="114514" x="7254875" y="3730625"/>
          <p14:tracePt t="114530" x="7258050" y="3725863"/>
          <p14:tracePt t="114547" x="7265988" y="3717925"/>
          <p14:tracePt t="114564" x="7269163" y="3714750"/>
          <p14:tracePt t="114580" x="7269163" y="3711575"/>
          <p14:tracePt t="114597" x="7277100" y="3695700"/>
          <p14:tracePt t="114614" x="7277100" y="3692525"/>
          <p14:tracePt t="114630" x="7269163" y="3676650"/>
          <p14:tracePt t="114647" x="7258050" y="3673475"/>
          <p14:tracePt t="114664" x="7239000" y="3657600"/>
          <p14:tracePt t="114680" x="7227888" y="3649663"/>
          <p14:tracePt t="114697" x="7208838" y="3641725"/>
          <p14:tracePt t="114714" x="7197725" y="3635375"/>
          <p14:tracePt t="114730" x="7162800" y="3622675"/>
          <p14:tracePt t="114747" x="7146925" y="3619500"/>
          <p14:tracePt t="114764" x="7105650" y="3608388"/>
          <p14:tracePt t="114780" x="7083425" y="3600450"/>
          <p14:tracePt t="114797" x="7048500" y="3597275"/>
          <p14:tracePt t="114814" x="7032625" y="3597275"/>
          <p14:tracePt t="114830" x="6994525" y="3597275"/>
          <p14:tracePt t="114847" x="6980238" y="3597275"/>
          <p14:tracePt t="114864" x="6953250" y="3597275"/>
          <p14:tracePt t="114880" x="6942138" y="3603625"/>
          <p14:tracePt t="114897" x="6918325" y="3611563"/>
          <p14:tracePt t="114914" x="6915150" y="3622675"/>
          <p14:tracePt t="114930" x="6907213" y="3638550"/>
          <p14:tracePt t="114947" x="6899275" y="3646488"/>
          <p14:tracePt t="114964" x="6899275" y="3660775"/>
          <p14:tracePt t="114980" x="6899275" y="3665538"/>
          <p14:tracePt t="114997" x="6899275" y="3668713"/>
          <p14:tracePt t="115014" x="6899275" y="3676650"/>
          <p14:tracePt t="115030" x="6907213" y="3679825"/>
          <p14:tracePt t="115047" x="6915150" y="3687763"/>
          <p14:tracePt t="115064" x="6923088" y="3692525"/>
          <p14:tracePt t="115080" x="6945313" y="3703638"/>
          <p14:tracePt t="115097" x="6956425" y="3706813"/>
          <p14:tracePt t="115114" x="6988175" y="3717925"/>
          <p14:tracePt t="115130" x="7007225" y="3725863"/>
          <p14:tracePt t="115147" x="7026275" y="3733800"/>
          <p14:tracePt t="115164" x="7037388" y="3741738"/>
          <p14:tracePt t="115180" x="7056438" y="3752850"/>
          <p14:tracePt t="115197" x="7067550" y="3756025"/>
          <p14:tracePt t="115214" x="7089775" y="3768725"/>
          <p14:tracePt t="115230" x="7094538" y="3768725"/>
          <p14:tracePt t="115247" x="7105650" y="3771900"/>
          <p14:tracePt t="115264" x="7113588" y="3775075"/>
          <p14:tracePt t="115280" x="7121525" y="3775075"/>
          <p14:tracePt t="115297" x="7124700" y="3775075"/>
          <p14:tracePt t="115313" x="7132638" y="3775075"/>
          <p14:tracePt t="115330" x="7135813" y="3775075"/>
          <p14:tracePt t="115347" x="7151688" y="3771900"/>
          <p14:tracePt t="115364" x="7162800" y="3763963"/>
          <p14:tracePt t="115380" x="7181850" y="3756025"/>
          <p14:tracePt t="115397" x="7200900" y="3744913"/>
          <p14:tracePt t="115414" x="7235825" y="3722688"/>
          <p14:tracePt t="115430" x="7250113" y="3711575"/>
          <p14:tracePt t="115447" x="7285038" y="3679825"/>
          <p14:tracePt t="115464" x="7304088" y="3660775"/>
          <p14:tracePt t="115480" x="7323138" y="3646488"/>
          <p14:tracePt t="115497" x="7337425" y="3611563"/>
          <p14:tracePt t="115514" x="7342188" y="3592513"/>
          <p14:tracePt t="115530" x="7342188" y="3562350"/>
          <p14:tracePt t="115547" x="7337425" y="3551238"/>
          <p14:tracePt t="115564" x="7337425" y="3543300"/>
          <p14:tracePt t="115580" x="7337425" y="3540125"/>
          <p14:tracePt t="115597" x="7337425" y="3527425"/>
          <p14:tracePt t="115614" x="7337425" y="3524250"/>
          <p14:tracePt t="115630" x="7326313" y="3513138"/>
          <p14:tracePt t="115647" x="7323138" y="3505200"/>
          <p14:tracePt t="115664" x="7315200" y="3494088"/>
          <p14:tracePt t="115680" x="7312025" y="3489325"/>
          <p14:tracePt t="115697" x="7296150" y="3478213"/>
          <p14:tracePt t="115714" x="7292975" y="3475038"/>
          <p14:tracePt t="115730" x="7280275" y="3467100"/>
          <p14:tracePt t="115747" x="7277100" y="3463925"/>
          <p14:tracePt t="115764" x="7258050" y="3455988"/>
          <p14:tracePt t="115780" x="7250113" y="3455988"/>
          <p14:tracePt t="115797" x="7239000" y="3451225"/>
          <p14:tracePt t="115814" x="7235825" y="3451225"/>
          <p14:tracePt t="115830" x="7223125" y="3451225"/>
          <p14:tracePt t="115847" x="7212013" y="3455988"/>
          <p14:tracePt t="115864" x="7189788" y="3463925"/>
          <p14:tracePt t="115880" x="7185025" y="3467100"/>
          <p14:tracePt t="115897" x="7173913" y="3478213"/>
          <p14:tracePt t="115914" x="7162800" y="3486150"/>
          <p14:tracePt t="115930" x="7159625" y="3497263"/>
          <p14:tracePt t="115947" x="7146925" y="3505200"/>
          <p14:tracePt t="115964" x="7143750" y="3516313"/>
          <p14:tracePt t="115980" x="7135813" y="3524250"/>
          <p14:tracePt t="115997" x="7132638" y="3535363"/>
          <p14:tracePt t="116014" x="7124700" y="3554413"/>
          <p14:tracePt t="116030" x="7124700" y="3565525"/>
          <p14:tracePt t="116047" x="7124700" y="3584575"/>
          <p14:tracePt t="116063" x="7124700" y="3592513"/>
          <p14:tracePt t="116080" x="7124700" y="3603625"/>
          <p14:tracePt t="116097" x="7124700" y="3608388"/>
          <p14:tracePt t="116113" x="7124700" y="3616325"/>
          <p14:tracePt t="116130" x="7124700" y="3619500"/>
          <p14:tracePt t="116147" x="7124700" y="3627438"/>
          <p14:tracePt t="117551" x="7124700" y="3635375"/>
          <p14:tracePt t="117563" x="7124700" y="3646488"/>
          <p14:tracePt t="117574" x="7124700" y="3657600"/>
          <p14:tracePt t="117585" x="7121525" y="3673475"/>
          <p14:tracePt t="117597" x="7121525" y="3684588"/>
          <p14:tracePt t="117613" x="7121525" y="3692525"/>
          <p14:tracePt t="117630" x="7127875" y="3725863"/>
          <p14:tracePt t="117647" x="7132638" y="3744913"/>
          <p14:tracePt t="117663" x="7143750" y="3763963"/>
          <p14:tracePt t="117680" x="7146925" y="3775075"/>
          <p14:tracePt t="117697" x="7159625" y="3794125"/>
          <p14:tracePt t="117714" x="7162800" y="3806825"/>
          <p14:tracePt t="117730" x="7170738" y="3817938"/>
          <p14:tracePt t="117747" x="7173913" y="3836988"/>
          <p14:tracePt t="117763" x="7173913" y="3848100"/>
          <p14:tracePt t="117780" x="7173913" y="3867150"/>
          <p14:tracePt t="117797" x="7173913" y="3875088"/>
          <p14:tracePt t="117813" x="7173913" y="3894138"/>
          <p14:tracePt t="117830" x="7173913" y="3905250"/>
          <p14:tracePt t="117847" x="7173913" y="3924300"/>
          <p14:tracePt t="117863" x="7173913" y="3935413"/>
          <p14:tracePt t="117880" x="7173913" y="3954463"/>
          <p14:tracePt t="117897" x="7165975" y="3965575"/>
          <p14:tracePt t="117913" x="7159625" y="3984625"/>
          <p14:tracePt t="117930" x="7154863" y="3989388"/>
          <p14:tracePt t="117947" x="7143750" y="4008438"/>
          <p14:tracePt t="117964" x="7140575" y="4016375"/>
          <p14:tracePt t="117980" x="7127875" y="4035425"/>
          <p14:tracePt t="117997" x="7124700" y="4046538"/>
          <p14:tracePt t="118014" x="7108825" y="4065588"/>
          <p14:tracePt t="118030" x="7097713" y="4076700"/>
          <p14:tracePt t="118047" x="7075488" y="4098925"/>
          <p14:tracePt t="118063" x="7059613" y="4114800"/>
          <p14:tracePt t="118080" x="7026275" y="4137025"/>
          <p14:tracePt t="118097" x="7007225" y="4149725"/>
          <p14:tracePt t="118113" x="6972300" y="4168775"/>
          <p14:tracePt t="118130" x="6956425" y="4179888"/>
          <p14:tracePt t="118147" x="6915150" y="4194175"/>
          <p14:tracePt t="118163" x="6892925" y="4202113"/>
          <p14:tracePt t="118180" x="6873875" y="4206875"/>
          <p14:tracePt t="118197" x="6811963" y="4221163"/>
          <p14:tracePt t="118213" x="6778625" y="4221163"/>
          <p14:tracePt t="118230" x="6713538" y="4217988"/>
          <p14:tracePt t="118247" x="6670675" y="4210050"/>
          <p14:tracePt t="118263" x="6594475" y="4187825"/>
          <p14:tracePt t="118280" x="6553200" y="4183063"/>
          <p14:tracePt t="118297" x="6465888" y="4160838"/>
          <p14:tracePt t="118313" x="6423025" y="4152900"/>
          <p14:tracePt t="118330" x="6354763" y="4141788"/>
          <p14:tracePt t="118347" x="6332538" y="4133850"/>
          <p14:tracePt t="118363" x="6275388" y="4114800"/>
          <p14:tracePt t="118380" x="6248400" y="4103688"/>
          <p14:tracePt t="118397" x="6199188" y="4076700"/>
          <p14:tracePt t="118413" x="6183313" y="4073525"/>
          <p14:tracePt t="118430" x="6156325" y="4060825"/>
          <p14:tracePt t="118447" x="6137275" y="4054475"/>
          <p14:tracePt t="118464" x="6103938" y="4041775"/>
          <p14:tracePt t="118480" x="6080125" y="4038600"/>
          <p14:tracePt t="118497" x="6035675" y="4027488"/>
          <p14:tracePt t="118514" x="6019800" y="4019550"/>
          <p14:tracePt t="118530" x="5992813" y="4016375"/>
          <p14:tracePt t="118547" x="5981700" y="4008438"/>
          <p14:tracePt t="118563" x="5962650" y="4003675"/>
          <p14:tracePt t="118580" x="5951538" y="4003675"/>
          <p14:tracePt t="118597" x="5932488" y="3992563"/>
          <p14:tracePt t="118613" x="5921375" y="3989388"/>
          <p14:tracePt t="118630" x="5908675" y="3989388"/>
          <p14:tracePt t="118647" x="5902325" y="3989388"/>
          <p14:tracePt t="118663" x="5897563" y="3989388"/>
          <p14:tracePt t="118680" x="5889625" y="3989388"/>
          <p14:tracePt t="118697" x="5878513" y="3984625"/>
          <p14:tracePt t="118713" x="5859463" y="3984625"/>
          <p14:tracePt t="118730" x="5848350" y="3984625"/>
          <p14:tracePt t="118747" x="5837238" y="3989388"/>
          <p14:tracePt t="118763" x="5826125" y="3992563"/>
          <p14:tracePt t="118780" x="5807075" y="4003675"/>
          <p14:tracePt t="118797" x="5794375" y="4011613"/>
          <p14:tracePt t="118813" x="5780088" y="4019550"/>
          <p14:tracePt t="118830" x="5775325" y="4022725"/>
          <p14:tracePt t="118847" x="5768975" y="4027488"/>
          <p14:tracePt t="119036" x="5761038" y="4035425"/>
          <p14:tracePt t="119070" x="5761038" y="4038600"/>
          <p14:tracePt t="119183" x="5764213" y="4041775"/>
          <p14:tracePt t="119194" x="5768975" y="4046538"/>
          <p14:tracePt t="119205" x="5772150" y="4049713"/>
          <p14:tracePt t="119217" x="5780088" y="4054475"/>
          <p14:tracePt t="119230" x="5791200" y="4060825"/>
          <p14:tracePt t="119247" x="5802313" y="4065588"/>
          <p14:tracePt t="119263" x="5821363" y="4076700"/>
          <p14:tracePt t="119280" x="5832475" y="4076700"/>
          <p14:tracePt t="119297" x="5851525" y="4079875"/>
          <p14:tracePt t="119313" x="5867400" y="4079875"/>
          <p14:tracePt t="119330" x="5889625" y="4079875"/>
          <p14:tracePt t="119347" x="5897563" y="4087813"/>
          <p14:tracePt t="119363" x="5932488" y="4087813"/>
          <p14:tracePt t="119380" x="5946775" y="4087813"/>
          <p14:tracePt t="119397" x="5981700" y="4092575"/>
          <p14:tracePt t="119413" x="5997575" y="4092575"/>
          <p14:tracePt t="119430" x="6030913" y="4095750"/>
          <p14:tracePt t="119447" x="6046788" y="4103688"/>
          <p14:tracePt t="119464" x="6088063" y="4114800"/>
          <p14:tracePt t="119480" x="6111875" y="4117975"/>
          <p14:tracePt t="119497" x="6164263" y="4125913"/>
          <p14:tracePt t="119513" x="6199188" y="4133850"/>
          <p14:tracePt t="119530" x="6221413" y="4137025"/>
          <p14:tracePt t="119547" x="6267450" y="4149725"/>
          <p14:tracePt t="119563" x="6286500" y="4156075"/>
          <p14:tracePt t="119580" x="6332538" y="4160838"/>
          <p14:tracePt t="119597" x="6346825" y="4160838"/>
          <p14:tracePt t="119613" x="6381750" y="4160838"/>
          <p14:tracePt t="119630" x="6397625" y="4160838"/>
          <p14:tracePt t="119647" x="6423025" y="4160838"/>
          <p14:tracePt t="119663" x="6430963" y="4160838"/>
          <p14:tracePt t="119680" x="6450013" y="4160838"/>
          <p14:tracePt t="119697" x="6461125" y="4160838"/>
          <p14:tracePt t="119713" x="6473825" y="4160838"/>
          <p14:tracePt t="119730" x="6480175" y="4160838"/>
          <p14:tracePt t="119747" x="6488113" y="4160838"/>
          <p14:tracePt t="119763" x="6492875" y="4160838"/>
          <p14:tracePt t="119780" x="6511925" y="4160838"/>
          <p14:tracePt t="119797" x="6518275" y="4160838"/>
          <p14:tracePt t="119813" x="6534150" y="4160838"/>
          <p14:tracePt t="119830" x="6537325" y="4160838"/>
          <p14:tracePt t="119847" x="6550025" y="4160838"/>
          <p14:tracePt t="119863" x="6553200" y="4160838"/>
          <p14:tracePt t="119880" x="6561138" y="4160838"/>
          <p14:tracePt t="119897" x="6564313" y="4160838"/>
          <p14:tracePt t="119913" x="6572250" y="4160838"/>
          <p14:tracePt t="119930" x="6580188" y="4160838"/>
          <p14:tracePt t="119947" x="6588125" y="4160838"/>
          <p14:tracePt t="119993" x="6591300" y="4160838"/>
          <p14:tracePt t="120015" x="6594475" y="4160838"/>
          <p14:tracePt t="120026" x="6599238" y="4160838"/>
          <p14:tracePt t="120038" x="6602413" y="4160838"/>
          <p14:tracePt t="120049" x="6610350" y="4160838"/>
          <p14:tracePt t="120063" x="6613525" y="4160838"/>
          <p14:tracePt t="120080" x="6618288" y="4160838"/>
          <p14:tracePt t="120097" x="6626225" y="4156075"/>
          <p14:tracePt t="120113" x="6629400" y="4152900"/>
          <p14:tracePt t="120130" x="6637338" y="4149725"/>
          <p14:tracePt t="120147" x="6645275" y="4144963"/>
          <p14:tracePt t="120163" x="6651625" y="4144963"/>
          <p14:tracePt t="120180" x="6656388" y="4141788"/>
          <p14:tracePt t="120197" x="6659563" y="4141788"/>
          <p14:tracePt t="120309" x="6664325" y="4141788"/>
          <p14:tracePt t="120319" x="6667500" y="4133850"/>
          <p14:tracePt t="120330" x="6675438" y="4133850"/>
          <p14:tracePt t="120341" x="6678613" y="4133850"/>
          <p14:tracePt t="120364" x="6683375" y="4133850"/>
          <p14:tracePt t="120386" x="6686550" y="4133850"/>
          <p14:tracePt t="120398" x="6689725" y="4133850"/>
          <p14:tracePt t="120409" x="6694488" y="4133850"/>
          <p14:tracePt t="120420" x="6697663" y="4133850"/>
          <p14:tracePt t="120431" x="6705600" y="4130675"/>
          <p14:tracePt t="120447" x="6708775" y="4125913"/>
          <p14:tracePt t="120463" x="6713538" y="4125913"/>
          <p14:tracePt t="120480" x="6721475" y="4122738"/>
          <p14:tracePt t="120497" x="6724650" y="4117975"/>
          <p14:tracePt t="120513" x="6735763" y="4117975"/>
          <p14:tracePt t="120530" x="6740525" y="4117975"/>
          <p14:tracePt t="120668" x="6743700" y="4117975"/>
          <p14:tracePt t="120690" x="6746875" y="4117975"/>
          <p14:tracePt t="120701" x="6751638" y="4117975"/>
          <p14:tracePt t="120713" x="6754813" y="4114800"/>
          <p14:tracePt t="120724" x="6759575" y="4114800"/>
          <p14:tracePt t="120735" x="6762750" y="4114800"/>
          <p14:tracePt t="120747" x="6770688" y="4114800"/>
          <p14:tracePt t="120763" x="6773863" y="4114800"/>
          <p14:tracePt t="120780" x="6781800" y="4114800"/>
          <p14:tracePt t="120797" x="6784975" y="4114800"/>
          <p14:tracePt t="120813" x="6800850" y="4111625"/>
          <p14:tracePt t="120830" x="6804025" y="4106863"/>
          <p14:tracePt t="120847" x="6819900" y="4098925"/>
          <p14:tracePt t="120863" x="6823075" y="4098925"/>
          <p14:tracePt t="120880" x="6827838" y="4098925"/>
          <p14:tracePt t="120897" x="6835775" y="4098925"/>
          <p14:tracePt t="120913" x="6838950" y="4098925"/>
          <p14:tracePt t="120916" x="6842125" y="4098925"/>
          <p14:tracePt t="120930" x="6846888" y="4098925"/>
          <p14:tracePt t="120947" x="6854825" y="4098925"/>
          <p14:tracePt t="120963" x="6861175" y="4095750"/>
          <p14:tracePt t="120980" x="6865938" y="4095750"/>
          <p14:tracePt t="120997" x="6873875" y="4095750"/>
          <p14:tracePt t="121013" x="6877050" y="4095750"/>
          <p14:tracePt t="121030" x="6888163" y="4092575"/>
          <p14:tracePt t="121047" x="6892925" y="4087813"/>
          <p14:tracePt t="121063" x="6899275" y="4087813"/>
          <p14:tracePt t="121080" x="6904038" y="4087813"/>
          <p14:tracePt t="121097" x="6915150" y="4087813"/>
          <p14:tracePt t="121113" x="6918325" y="4087813"/>
          <p14:tracePt t="121130" x="6926263" y="4087813"/>
          <p14:tracePt t="121147" x="6934200" y="4087813"/>
          <p14:tracePt t="121163" x="6956425" y="4087813"/>
          <p14:tracePt t="121180" x="6961188" y="4084638"/>
          <p14:tracePt t="121197" x="6969125" y="4084638"/>
          <p14:tracePt t="121213" x="6972300" y="4084638"/>
          <p14:tracePt t="121230" x="6988175" y="4084638"/>
          <p14:tracePt t="121247" x="6994525" y="4084638"/>
          <p14:tracePt t="121263" x="7013575" y="4084638"/>
          <p14:tracePt t="121280" x="7029450" y="4084638"/>
          <p14:tracePt t="121297" x="7056438" y="4084638"/>
          <p14:tracePt t="121313" x="7067550" y="4084638"/>
          <p14:tracePt t="121330" x="7075488" y="4084638"/>
          <p14:tracePt t="121347" x="7094538" y="4084638"/>
          <p14:tracePt t="121363" x="7102475" y="4084638"/>
          <p14:tracePt t="121380" x="7108825" y="4084638"/>
          <p14:tracePt t="121489" x="7105650" y="4087813"/>
          <p14:tracePt t="121500" x="7097713" y="4098925"/>
          <p14:tracePt t="121511" x="7094538" y="4103688"/>
          <p14:tracePt t="121523" x="7089775" y="4111625"/>
          <p14:tracePt t="121534" x="7086600" y="4114800"/>
          <p14:tracePt t="121547" x="7083425" y="4117975"/>
          <p14:tracePt t="121563" x="7078663" y="4125913"/>
          <p14:tracePt t="121580" x="7067550" y="4133850"/>
          <p14:tracePt t="121597" x="7059613" y="4137025"/>
          <p14:tracePt t="121613" x="7037388" y="4149725"/>
          <p14:tracePt t="121630" x="7021513" y="4152900"/>
          <p14:tracePt t="121647" x="6994525" y="4164013"/>
          <p14:tracePt t="121663" x="6975475" y="4171950"/>
          <p14:tracePt t="121680" x="6945313" y="4183063"/>
          <p14:tracePt t="121697" x="6926263" y="4187825"/>
          <p14:tracePt t="121713" x="6880225" y="4198938"/>
          <p14:tracePt t="121730" x="6858000" y="4206875"/>
          <p14:tracePt t="121747" x="6816725" y="4221163"/>
          <p14:tracePt t="121763" x="6792913" y="4229100"/>
          <p14:tracePt t="121780" x="6765925" y="4232275"/>
          <p14:tracePt t="121797" x="6721475" y="4248150"/>
          <p14:tracePt t="121813" x="6697663" y="4251325"/>
          <p14:tracePt t="121830" x="6651625" y="4264025"/>
          <p14:tracePt t="121847" x="6632575" y="4270375"/>
          <p14:tracePt t="121863" x="6588125" y="4283075"/>
          <p14:tracePt t="121880" x="6572250" y="4283075"/>
          <p14:tracePt t="121897" x="6537325" y="4286250"/>
          <p14:tracePt t="121913" x="6526213" y="4294188"/>
          <p14:tracePt t="121930" x="6507163" y="4297363"/>
          <p14:tracePt t="121947" x="6496050" y="4297363"/>
          <p14:tracePt t="121963" x="6477000" y="4297363"/>
          <p14:tracePt t="121980" x="6473825" y="4302125"/>
          <p14:tracePt t="121997" x="6465888" y="4302125"/>
          <p14:tracePt t="122013" x="6454775" y="4302125"/>
          <p14:tracePt t="122030" x="6435725" y="4302125"/>
          <p14:tracePt t="122047" x="6427788" y="4305300"/>
          <p14:tracePt t="122063" x="6392863" y="4313238"/>
          <p14:tracePt t="122080" x="6381750" y="4316413"/>
          <p14:tracePt t="122097" x="6346825" y="4327525"/>
          <p14:tracePt t="122113" x="6332538" y="4327525"/>
          <p14:tracePt t="122130" x="6297613" y="4340225"/>
          <p14:tracePt t="122147" x="6289675" y="4343400"/>
          <p14:tracePt t="122163" x="6267450" y="4351338"/>
          <p14:tracePt t="122180" x="6259513" y="4354513"/>
          <p14:tracePt t="122197" x="6248400" y="4359275"/>
          <p14:tracePt t="122213" x="6245225" y="4359275"/>
          <p14:tracePt t="122230" x="6240463" y="4359275"/>
          <p14:tracePt t="122247" x="6232525" y="4359275"/>
          <p14:tracePt t="122263" x="6229350" y="4362450"/>
          <p14:tracePt t="122280" x="6218238" y="4373563"/>
          <p14:tracePt t="122297" x="6213475" y="4373563"/>
          <p14:tracePt t="122313" x="6207125" y="4381500"/>
          <p14:tracePt t="122330" x="6202363" y="4384675"/>
          <p14:tracePt t="122347" x="6199188" y="4384675"/>
          <p14:tracePt t="122363" x="6191250" y="4384675"/>
          <p14:tracePt t="122726" x="6194425" y="4384675"/>
          <p14:tracePt t="122794" x="6199188" y="4384675"/>
          <p14:tracePt t="122805" x="6202363" y="4384675"/>
          <p14:tracePt t="122817" x="6210300" y="4384675"/>
          <p14:tracePt t="122828" x="6221413" y="4384675"/>
          <p14:tracePt t="122839" x="6229350" y="4384675"/>
          <p14:tracePt t="122850" x="6248400" y="4384675"/>
          <p14:tracePt t="122863" x="6264275" y="4392613"/>
          <p14:tracePt t="122880" x="6278563" y="4392613"/>
          <p14:tracePt t="122897" x="6324600" y="4392613"/>
          <p14:tracePt t="122914" x="6362700" y="4392613"/>
          <p14:tracePt t="122930" x="6446838" y="4392613"/>
          <p14:tracePt t="122947" x="6488113" y="4392613"/>
          <p14:tracePt t="122963" x="6561138" y="4392613"/>
          <p14:tracePt t="122980" x="6613525" y="4392613"/>
          <p14:tracePt t="122997" x="6716713" y="4400550"/>
          <p14:tracePt t="123013" x="6765925" y="4400550"/>
          <p14:tracePt t="123030" x="6861175" y="4403725"/>
          <p14:tracePt t="123047" x="6904038" y="4403725"/>
          <p14:tracePt t="123063" x="6975475" y="4403725"/>
          <p14:tracePt t="123080" x="7018338" y="4403725"/>
          <p14:tracePt t="123097" x="7089775" y="4411663"/>
          <p14:tracePt t="123113" x="7124700" y="4419600"/>
          <p14:tracePt t="123130" x="7159625" y="4427538"/>
          <p14:tracePt t="123147" x="7204075" y="4430713"/>
          <p14:tracePt t="123163" x="7227888" y="4430713"/>
          <p14:tracePt t="123180" x="7265988" y="4430713"/>
          <p14:tracePt t="123197" x="7280275" y="4430713"/>
          <p14:tracePt t="123213" x="7315200" y="4430713"/>
          <p14:tracePt t="123230" x="7331075" y="4438650"/>
          <p14:tracePt t="123247" x="7364413" y="4438650"/>
          <p14:tracePt t="123263" x="7380288" y="4438650"/>
          <p14:tracePt t="123280" x="7399338" y="4438650"/>
          <p14:tracePt t="123297" x="7410450" y="4438650"/>
          <p14:tracePt t="123313" x="7429500" y="4438650"/>
          <p14:tracePt t="123330" x="7437438" y="4438650"/>
          <p14:tracePt t="123347" x="7456488" y="4438650"/>
          <p14:tracePt t="123363" x="7467600" y="4438650"/>
          <p14:tracePt t="123380" x="7475538" y="4438650"/>
          <p14:tracePt t="123397" x="7486650" y="4438650"/>
          <p14:tracePt t="123413" x="7505700" y="4438650"/>
          <p14:tracePt t="123430" x="7513638" y="4438650"/>
          <p14:tracePt t="123447" x="7532688" y="4438650"/>
          <p14:tracePt t="123463" x="7543800" y="4438650"/>
          <p14:tracePt t="123480" x="7562850" y="4438650"/>
          <p14:tracePt t="123497" x="7573963" y="4438650"/>
          <p14:tracePt t="123513" x="7593013" y="4435475"/>
          <p14:tracePt t="123530" x="7604125" y="4435475"/>
          <p14:tracePt t="123547" x="7623175" y="4435475"/>
          <p14:tracePt t="123563" x="7627938" y="4435475"/>
          <p14:tracePt t="123580" x="7631113" y="4435475"/>
          <p14:tracePt t="123597" x="7635875" y="4435475"/>
          <p14:tracePt t="123626" x="7639050" y="4435475"/>
          <p14:tracePt t="123717" x="7642225" y="4435475"/>
          <p14:tracePt t="123727" x="7646988" y="4435475"/>
          <p14:tracePt t="123739" x="7658100" y="4435475"/>
          <p14:tracePt t="123750" x="7666038" y="4435475"/>
          <p14:tracePt t="123763" x="7677150" y="4430713"/>
          <p14:tracePt t="123780" x="7688263" y="4430713"/>
          <p14:tracePt t="123797" x="7707313" y="4430713"/>
          <p14:tracePt t="123813" x="7718425" y="4427538"/>
          <p14:tracePt t="123830" x="7737475" y="4427538"/>
          <p14:tracePt t="123847" x="7745413" y="4419600"/>
          <p14:tracePt t="123863" x="7761288" y="4419600"/>
          <p14:tracePt t="123880" x="7772400" y="4419600"/>
          <p14:tracePt t="123897" x="7791450" y="4416425"/>
          <p14:tracePt t="123913" x="7794625" y="4416425"/>
          <p14:tracePt t="123930" x="7802563" y="4416425"/>
          <p14:tracePt t="123947" x="7807325" y="4411663"/>
          <p14:tracePt t="123963" x="7818438" y="4411663"/>
          <p14:tracePt t="123980" x="7821613" y="4411663"/>
          <p14:tracePt t="123997" x="7826375" y="4411663"/>
          <p14:tracePt t="124013" x="7829550" y="4411663"/>
          <p14:tracePt t="124787" x="7813675" y="4411663"/>
          <p14:tracePt t="124796" x="7791450" y="4411663"/>
          <p14:tracePt t="124814" x="7707313" y="4427538"/>
          <p14:tracePt t="124830" x="7620000" y="4441825"/>
          <p14:tracePt t="124847" x="7559675" y="4449763"/>
          <p14:tracePt t="124863" x="7413625" y="4457700"/>
          <p14:tracePt t="124880" x="7342188" y="4465638"/>
          <p14:tracePt t="124897" x="7178675" y="4454525"/>
          <p14:tracePt t="124913" x="7108825" y="4446588"/>
          <p14:tracePt t="124930" x="7018338" y="4446588"/>
          <p14:tracePt t="124947" x="6854825" y="4441825"/>
          <p14:tracePt t="124963" x="6770688" y="4449763"/>
          <p14:tracePt t="124980" x="6618288" y="4465638"/>
          <p14:tracePt t="124997" x="6534150" y="4473575"/>
          <p14:tracePt t="125013" x="6411913" y="4487863"/>
          <p14:tracePt t="125030" x="6340475" y="4495800"/>
          <p14:tracePt t="125047" x="6226175" y="4511675"/>
          <p14:tracePt t="125063" x="6183313" y="4518025"/>
          <p14:tracePt t="125080" x="6107113" y="4533900"/>
          <p14:tracePt t="125097" x="6061075" y="4541838"/>
          <p14:tracePt t="125113" x="6008688" y="4552950"/>
          <p14:tracePt t="125130" x="5981700" y="4556125"/>
          <p14:tracePt t="125147" x="5935663" y="4572000"/>
          <p14:tracePt t="125163" x="5921375" y="4575175"/>
          <p14:tracePt t="125180" x="5886450" y="4591050"/>
          <p14:tracePt t="125197" x="5867400" y="4602163"/>
          <p14:tracePt t="125213" x="5840413" y="4625975"/>
          <p14:tracePt t="125230" x="5829300" y="4637088"/>
          <p14:tracePt t="125247" x="5807075" y="4659313"/>
          <p14:tracePt t="125263" x="5799138" y="4670425"/>
          <p14:tracePt t="125280" x="5775325" y="4689475"/>
          <p14:tracePt t="125297" x="5764213" y="4702175"/>
          <p14:tracePt t="125313" x="5749925" y="4716463"/>
          <p14:tracePt t="125330" x="5745163" y="4721225"/>
          <p14:tracePt t="125347" x="5737225" y="4732338"/>
          <p14:tracePt t="125363" x="5730875" y="4740275"/>
          <p14:tracePt t="125380" x="5726113" y="4751388"/>
          <p14:tracePt t="125397" x="5715000" y="4770438"/>
          <p14:tracePt t="125413" x="5715000" y="4781550"/>
          <p14:tracePt t="125416" x="5715000" y="4797425"/>
          <p14:tracePt t="125430" x="5715000" y="4811713"/>
          <p14:tracePt t="125447" x="5715000" y="4822825"/>
          <p14:tracePt t="125463" x="5718175" y="4841875"/>
          <p14:tracePt t="125480" x="5722938" y="4854575"/>
          <p14:tracePt t="125497" x="5734050" y="4873625"/>
          <p14:tracePt t="125513" x="5737225" y="4884738"/>
          <p14:tracePt t="125530" x="5749925" y="4906963"/>
          <p14:tracePt t="125547" x="5761038" y="4918075"/>
          <p14:tracePt t="125563" x="5775325" y="4937125"/>
          <p14:tracePt t="125580" x="5788025" y="4949825"/>
          <p14:tracePt t="125597" x="5807075" y="4972050"/>
          <p14:tracePt t="125613" x="5813425" y="4979988"/>
          <p14:tracePt t="125630" x="5826125" y="4994275"/>
          <p14:tracePt t="125647" x="5832475" y="4999038"/>
          <p14:tracePt t="125663" x="5851525" y="5021263"/>
          <p14:tracePt t="125680" x="5864225" y="5026025"/>
          <p14:tracePt t="125697" x="5889625" y="5048250"/>
          <p14:tracePt t="125713" x="5905500" y="5051425"/>
          <p14:tracePt t="125730" x="5940425" y="5064125"/>
          <p14:tracePt t="125747" x="5959475" y="5070475"/>
          <p14:tracePt t="125763" x="5989638" y="5083175"/>
          <p14:tracePt t="125780" x="6008688" y="5086350"/>
          <p14:tracePt t="125797" x="6042025" y="5097463"/>
          <p14:tracePt t="125813" x="6057900" y="5102225"/>
          <p14:tracePt t="125830" x="6080125" y="5108575"/>
          <p14:tracePt t="125847" x="6115050" y="5113338"/>
          <p14:tracePt t="125863" x="6130925" y="5121275"/>
          <p14:tracePt t="125880" x="6156325" y="5121275"/>
          <p14:tracePt t="125897" x="6169025" y="5121275"/>
          <p14:tracePt t="125913" x="6188075" y="5124450"/>
          <p14:tracePt t="125930" x="6194425" y="5124450"/>
          <p14:tracePt t="125947" x="6218238" y="5132388"/>
          <p14:tracePt t="125963" x="6226175" y="5132388"/>
          <p14:tracePt t="125980" x="6245225" y="5132388"/>
          <p14:tracePt t="125997" x="6256338" y="5132388"/>
          <p14:tracePt t="126013" x="6270625" y="5132388"/>
          <p14:tracePt t="126030" x="6278563" y="5132388"/>
          <p14:tracePt t="126047" x="6313488" y="5132388"/>
          <p14:tracePt t="126063" x="6327775" y="5132388"/>
          <p14:tracePt t="126080" x="6346825" y="5132388"/>
          <p14:tracePt t="126097" x="6362700" y="5132388"/>
          <p14:tracePt t="126113" x="6389688" y="5127625"/>
          <p14:tracePt t="126130" x="6400800" y="5124450"/>
          <p14:tracePt t="126147" x="6435725" y="5124450"/>
          <p14:tracePt t="126163" x="6450013" y="5124450"/>
          <p14:tracePt t="126180" x="6480175" y="5124450"/>
          <p14:tracePt t="126197" x="6499225" y="5124450"/>
          <p14:tracePt t="126214" x="6518275" y="5113338"/>
          <p14:tracePt t="126230" x="6530975" y="5108575"/>
          <p14:tracePt t="126247" x="6556375" y="5097463"/>
          <p14:tracePt t="126263" x="6572250" y="5089525"/>
          <p14:tracePt t="126280" x="6591300" y="5086350"/>
          <p14:tracePt t="126297" x="6626225" y="5075238"/>
          <p14:tracePt t="126313" x="6640513" y="5070475"/>
          <p14:tracePt t="126330" x="6675438" y="5059363"/>
          <p14:tracePt t="126347" x="6683375" y="5051425"/>
          <p14:tracePt t="126363" x="6705600" y="5048250"/>
          <p14:tracePt t="126380" x="6713538" y="5045075"/>
          <p14:tracePt t="126397" x="6735763" y="5032375"/>
          <p14:tracePt t="126413" x="6751638" y="5026025"/>
          <p14:tracePt t="126430" x="6773863" y="5018088"/>
          <p14:tracePt t="126447" x="6784975" y="5010150"/>
          <p14:tracePt t="126463" x="6797675" y="5006975"/>
          <p14:tracePt t="126480" x="6808788" y="5002213"/>
          <p14:tracePt t="126497" x="6819900" y="5002213"/>
          <p14:tracePt t="126513" x="6831013" y="4994275"/>
          <p14:tracePt t="126530" x="6850063" y="4991100"/>
          <p14:tracePt t="126547" x="6861175" y="4991100"/>
          <p14:tracePt t="126563" x="6888163" y="4979988"/>
          <p14:tracePt t="126580" x="6899275" y="4975225"/>
          <p14:tracePt t="126597" x="6918325" y="4964113"/>
          <p14:tracePt t="126613" x="6931025" y="4960938"/>
          <p14:tracePt t="126630" x="6945313" y="4953000"/>
          <p14:tracePt t="126647" x="6950075" y="4953000"/>
          <p14:tracePt t="126663" x="6956425" y="4949825"/>
          <p14:tracePt t="126680" x="6961188" y="4945063"/>
          <p14:tracePt t="126697" x="6969125" y="4941888"/>
          <p14:tracePt t="126730" x="6969125" y="4937125"/>
          <p14:tracePt t="126747" x="6975475" y="4933950"/>
          <p14:tracePt t="127418" x="6972300" y="4933950"/>
          <p14:tracePt t="127420" x="6969125" y="4937125"/>
          <p14:tracePt t="127430" x="6961188" y="4941888"/>
          <p14:tracePt t="127447" x="6950075" y="4949825"/>
          <p14:tracePt t="127463" x="6931025" y="4956175"/>
          <p14:tracePt t="127480" x="6918325" y="4964113"/>
          <p14:tracePt t="127497" x="6899275" y="4968875"/>
          <p14:tracePt t="127513" x="6888163" y="4972050"/>
          <p14:tracePt t="127530" x="6854825" y="4983163"/>
          <p14:tracePt t="127547" x="6831013" y="4983163"/>
          <p14:tracePt t="127563" x="6784975" y="4999038"/>
          <p14:tracePt t="127580" x="6762750" y="4999038"/>
          <p14:tracePt t="127597" x="6727825" y="5002213"/>
          <p14:tracePt t="127613" x="6713538" y="5002213"/>
          <p14:tracePt t="127630" x="6697663" y="5002213"/>
          <p14:tracePt t="127647" x="6664325" y="5002213"/>
          <p14:tracePt t="127663" x="6648450" y="5002213"/>
          <p14:tracePt t="127680" x="6629400" y="5002213"/>
          <p14:tracePt t="127697" x="6618288" y="5002213"/>
          <p14:tracePt t="127713" x="6610350" y="5002213"/>
          <p14:tracePt t="127730" x="6607175" y="5002213"/>
          <p14:tracePt t="127747" x="6599238" y="5002213"/>
          <p14:tracePt t="127763" x="6594475" y="5002213"/>
          <p14:tracePt t="127868" x="6591300" y="5002213"/>
          <p14:tracePt t="127879" x="6588125" y="5002213"/>
          <p14:tracePt t="127890" x="6583363" y="5002213"/>
          <p14:tracePt t="127901" x="6580188" y="5002213"/>
          <p14:tracePt t="127913" x="6575425" y="5002213"/>
          <p14:tracePt t="127930" x="6569075" y="5002213"/>
          <p14:tracePt t="127947" x="6564313" y="5002213"/>
          <p14:tracePt t="127963" x="6561138" y="5002213"/>
          <p14:tracePt t="128093" x="6556375" y="5002213"/>
          <p14:tracePt t="128104" x="6553200" y="4994275"/>
          <p14:tracePt t="128115" x="6550025" y="4994275"/>
          <p14:tracePt t="128126" x="6545263" y="4991100"/>
          <p14:tracePt t="128137" x="6537325" y="4987925"/>
          <p14:tracePt t="128149" x="6534150" y="4987925"/>
          <p14:tracePt t="128163" x="6530975" y="4983163"/>
          <p14:tracePt t="128180" x="6526213" y="4983163"/>
          <p14:tracePt t="128197" x="6518275" y="4979988"/>
          <p14:tracePt t="128213" x="6507163" y="4975225"/>
          <p14:tracePt t="128230" x="6496050" y="4975225"/>
          <p14:tracePt t="128247" x="6492875" y="4972050"/>
          <p14:tracePt t="128263" x="6469063" y="4960938"/>
          <p14:tracePt t="128280" x="6465888" y="4960938"/>
          <p14:tracePt t="128297" x="6457950" y="4956175"/>
          <p14:tracePt t="128314" x="6454775" y="4956175"/>
          <p14:tracePt t="128330" x="6450013" y="4956175"/>
          <p14:tracePt t="128464" x="6450013" y="4953000"/>
          <p14:tracePt t="128475" x="6454775" y="4953000"/>
          <p14:tracePt t="128486" x="6461125" y="4945063"/>
          <p14:tracePt t="128498" x="6473825" y="4941888"/>
          <p14:tracePt t="128513" x="6488113" y="4941888"/>
          <p14:tracePt t="128530" x="6507163" y="4937125"/>
          <p14:tracePt t="128547" x="6545263" y="4937125"/>
          <p14:tracePt t="128563" x="6561138" y="4937125"/>
          <p14:tracePt t="128580" x="6607175" y="4937125"/>
          <p14:tracePt t="128597" x="6629400" y="4937125"/>
          <p14:tracePt t="128613" x="6675438" y="4937125"/>
          <p14:tracePt t="128630" x="6694488" y="4937125"/>
          <p14:tracePt t="128647" x="6724650" y="4937125"/>
          <p14:tracePt t="128663" x="6740525" y="4937125"/>
          <p14:tracePt t="128680" x="6773863" y="4937125"/>
          <p14:tracePt t="128697" x="6789738" y="4930775"/>
          <p14:tracePt t="128713" x="6816725" y="4930775"/>
          <p14:tracePt t="128730" x="6827838" y="4926013"/>
          <p14:tracePt t="128747" x="6858000" y="4926013"/>
          <p14:tracePt t="128763" x="6877050" y="4918075"/>
          <p14:tracePt t="128780" x="6907213" y="4918075"/>
          <p14:tracePt t="128797" x="6926263" y="4914900"/>
          <p14:tracePt t="128813" x="6964363" y="4914900"/>
          <p14:tracePt t="128830" x="6980238" y="4914900"/>
          <p14:tracePt t="128847" x="6999288" y="4914900"/>
          <p14:tracePt t="128863" x="7010400" y="4914900"/>
          <p14:tracePt t="128880" x="7026275" y="4914900"/>
          <p14:tracePt t="128897" x="7029450" y="4914900"/>
          <p14:tracePt t="128913" x="7032625" y="4914900"/>
          <p14:tracePt t="129388" x="7029450" y="4914900"/>
          <p14:tracePt t="129397" x="7013575" y="4906963"/>
          <p14:tracePt t="129413" x="6994525" y="4895850"/>
          <p14:tracePt t="129430" x="6991350" y="4899025"/>
          <p14:tracePt t="130580" x="6991350" y="4903788"/>
          <p14:tracePt t="130590" x="6994525" y="4903788"/>
          <p14:tracePt t="130601" x="6994525" y="4895850"/>
          <p14:tracePt t="130815" x="7002463" y="4895850"/>
          <p14:tracePt t="130817" x="7007225" y="4895850"/>
          <p14:tracePt t="130847" x="7010400" y="4899025"/>
          <p14:tracePt t="130871" x="7013575" y="4899025"/>
          <p14:tracePt t="130927" x="7013575" y="4895850"/>
          <p14:tracePt t="130972" x="7013575" y="4892675"/>
          <p14:tracePt t="131017" x="7010400" y="4899025"/>
          <p14:tracePt t="131198" x="7007225" y="4899025"/>
          <p14:tracePt t="131208" x="6999288" y="4899025"/>
          <p14:tracePt t="131230" x="6991350" y="4899025"/>
          <p14:tracePt t="131247" x="6956425" y="4903788"/>
          <p14:tracePt t="131263" x="6926263" y="4911725"/>
          <p14:tracePt t="131280" x="6850063" y="4922838"/>
          <p14:tracePt t="131297" x="6797675" y="4930775"/>
          <p14:tracePt t="131314" x="6689725" y="4960938"/>
          <p14:tracePt t="131330" x="6648450" y="4968875"/>
          <p14:tracePt t="131346" x="6515100" y="4975225"/>
          <p14:tracePt t="131363" x="6454775" y="4975225"/>
          <p14:tracePt t="131380" x="6340475" y="4964113"/>
          <p14:tracePt t="131396" x="6297613" y="4956175"/>
          <p14:tracePt t="131413" x="6221413" y="4945063"/>
          <p14:tracePt t="131430" x="6188075" y="4937125"/>
          <p14:tracePt t="131446" x="6122988" y="4922838"/>
          <p14:tracePt t="131463" x="6099175" y="4918075"/>
          <p14:tracePt t="131480" x="6069013" y="4906963"/>
          <p14:tracePt t="131497" x="6065838" y="4906963"/>
          <p14:tracePt t="131513" x="6061075" y="4906963"/>
          <p14:tracePt t="132863" x="6061075" y="4914900"/>
          <p14:tracePt t="132874" x="6061075" y="4922838"/>
          <p14:tracePt t="132885" x="6069013" y="4933950"/>
          <p14:tracePt t="132896" x="6073775" y="4937125"/>
          <p14:tracePt t="132913" x="6073775" y="4941888"/>
          <p14:tracePt t="132930" x="6076950" y="4949825"/>
          <p14:tracePt t="132946" x="6080125" y="4960938"/>
          <p14:tracePt t="132963" x="6084888" y="4975225"/>
          <p14:tracePt t="132980" x="6092825" y="4979988"/>
          <p14:tracePt t="132997" x="6096000" y="4999038"/>
          <p14:tracePt t="133013" x="6096000" y="5006975"/>
          <p14:tracePt t="133030" x="6099175" y="5018088"/>
          <p14:tracePt t="133046" x="6103938" y="5032375"/>
          <p14:tracePt t="133063" x="6103938" y="5037138"/>
          <p14:tracePt t="133080" x="6111875" y="5045075"/>
          <p14:tracePt t="133096" x="6111875" y="5056188"/>
          <p14:tracePt t="133113" x="6115050" y="5075238"/>
          <p14:tracePt t="133130" x="6118225" y="5086350"/>
          <p14:tracePt t="133146" x="6118225" y="5105400"/>
          <p14:tracePt t="133163" x="6126163" y="5116513"/>
          <p14:tracePt t="133180" x="6134100" y="5135563"/>
          <p14:tracePt t="133196" x="6142038" y="5146675"/>
          <p14:tracePt t="133213" x="6142038" y="5154613"/>
          <p14:tracePt t="133230" x="6145213" y="5159375"/>
          <p14:tracePt t="133246" x="6145213" y="5170488"/>
          <p14:tracePt t="133263" x="6145213" y="5173663"/>
          <p14:tracePt t="133280" x="6149975" y="5181600"/>
          <p14:tracePt t="133296" x="6149975" y="5184775"/>
          <p14:tracePt t="133313" x="6149975" y="5189538"/>
          <p14:tracePt t="133330" x="6149975" y="5192713"/>
          <p14:tracePt t="133369" x="6149975" y="5197475"/>
          <p14:tracePt t="133414" x="6149975" y="5203825"/>
          <p14:tracePt t="133425" x="6153150" y="5208588"/>
          <p14:tracePt t="133459" x="6156325" y="5208588"/>
          <p14:tracePt t="133616" x="6164263" y="5208588"/>
          <p14:tracePt t="133627" x="6169025" y="5208588"/>
          <p14:tracePt t="133663" x="6175375" y="5208588"/>
          <p14:tracePt t="133680" x="6180138" y="5208588"/>
          <p14:tracePt t="133696" x="6188075" y="5208588"/>
          <p14:tracePt t="133713" x="6191250" y="5208588"/>
          <p14:tracePt t="133730" x="6207125" y="5208588"/>
          <p14:tracePt t="133746" x="6218238" y="5203825"/>
          <p14:tracePt t="133763" x="6237288" y="5200650"/>
          <p14:tracePt t="133780" x="6245225" y="5200650"/>
          <p14:tracePt t="133796" x="6278563" y="5200650"/>
          <p14:tracePt t="133813" x="6286500" y="5200650"/>
          <p14:tracePt t="133830" x="6321425" y="5197475"/>
          <p14:tracePt t="133846" x="6332538" y="5197475"/>
          <p14:tracePt t="133863" x="6343650" y="5197475"/>
          <p14:tracePt t="133880" x="6351588" y="5197475"/>
          <p14:tracePt t="133897" x="6354763" y="5197475"/>
          <p14:tracePt t="134021" x="6359525" y="5197475"/>
          <p14:tracePt t="134032" x="6362700" y="5197475"/>
          <p14:tracePt t="134043" x="6365875" y="5197475"/>
          <p14:tracePt t="134055" x="6370638" y="5197475"/>
          <p14:tracePt t="134066" x="6381750" y="5197475"/>
          <p14:tracePt t="134080" x="6389688" y="5197475"/>
          <p14:tracePt t="134096" x="6400800" y="5200650"/>
          <p14:tracePt t="134113" x="6419850" y="5208588"/>
          <p14:tracePt t="134130" x="6430963" y="5211763"/>
          <p14:tracePt t="134146" x="6454775" y="5222875"/>
          <p14:tracePt t="134163" x="6461125" y="5222875"/>
          <p14:tracePt t="134180" x="6484938" y="5230813"/>
          <p14:tracePt t="134196" x="6492875" y="5230813"/>
          <p14:tracePt t="134213" x="6511925" y="5238750"/>
          <p14:tracePt t="134230" x="6523038" y="5238750"/>
          <p14:tracePt t="134246" x="6537325" y="5238750"/>
          <p14:tracePt t="134263" x="6542088" y="5238750"/>
          <p14:tracePt t="134280" x="6550025" y="5238750"/>
          <p14:tracePt t="134296" x="6553200" y="5238750"/>
          <p14:tracePt t="134314" x="6561138" y="5238750"/>
          <p14:tracePt t="134330" x="6569075" y="5238750"/>
          <p14:tracePt t="134347" x="6575425" y="5238750"/>
          <p14:tracePt t="134363" x="6580188" y="5238750"/>
          <p14:tracePt t="134380" x="6583363" y="5238750"/>
          <p14:tracePt t="134396" x="6591300" y="5238750"/>
          <p14:tracePt t="134413" x="6599238" y="5238750"/>
          <p14:tracePt t="134415" x="6602413" y="5238750"/>
          <p14:tracePt t="134430" x="6607175" y="5238750"/>
          <p14:tracePt t="134446" x="6610350" y="5238750"/>
          <p14:tracePt t="134463" x="6618288" y="5238750"/>
          <p14:tracePt t="134480" x="6621463" y="5238750"/>
          <p14:tracePt t="134496" x="6632575" y="5238750"/>
          <p14:tracePt t="134513" x="6637338" y="5238750"/>
          <p14:tracePt t="134530" x="6640513" y="5238750"/>
          <p14:tracePt t="134546" x="6645275" y="5238750"/>
          <p14:tracePt t="137261" x="6645275" y="5241925"/>
          <p14:tracePt t="137272" x="6645275" y="5249863"/>
          <p14:tracePt t="137283" x="6645275" y="5257800"/>
          <p14:tracePt t="137296" x="6645275" y="5260975"/>
          <p14:tracePt t="137313" x="6645275" y="5265738"/>
          <p14:tracePt t="137330" x="6645275" y="5273675"/>
          <p14:tracePt t="137346" x="6645275" y="5276850"/>
          <p14:tracePt t="137363" x="6645275" y="5284788"/>
          <p14:tracePt t="137380" x="6645275" y="5292725"/>
          <p14:tracePt t="137396" x="6645275" y="5299075"/>
          <p14:tracePt t="137413" x="6645275" y="5303838"/>
          <p14:tracePt t="137430" x="6645275" y="5311775"/>
          <p14:tracePt t="137446" x="6645275" y="5314950"/>
          <p14:tracePt t="137463" x="6640513" y="5326063"/>
          <p14:tracePt t="137480" x="6640513" y="5330825"/>
          <p14:tracePt t="137497" x="6640513" y="5337175"/>
          <p14:tracePt t="137513" x="6637338" y="5341938"/>
          <p14:tracePt t="137530" x="6637338" y="5345113"/>
          <p14:tracePt t="137546" x="6632575" y="5356225"/>
          <p14:tracePt t="137563" x="6626225" y="5360988"/>
          <p14:tracePt t="137580" x="6621463" y="5368925"/>
          <p14:tracePt t="137596" x="6618288" y="5372100"/>
          <p14:tracePt t="137613" x="6610350" y="5383213"/>
          <p14:tracePt t="137630" x="6607175" y="5387975"/>
          <p14:tracePt t="137646" x="6594475" y="5399088"/>
          <p14:tracePt t="137663" x="6591300" y="5410200"/>
          <p14:tracePt t="137680" x="6583363" y="5421313"/>
          <p14:tracePt t="137696" x="6580188" y="5429250"/>
          <p14:tracePt t="137713" x="6564313" y="5448300"/>
          <p14:tracePt t="137730" x="6556375" y="5451475"/>
          <p14:tracePt t="137746" x="6550025" y="5459413"/>
          <p14:tracePt t="137763" x="6545263" y="5464175"/>
          <p14:tracePt t="137780" x="6537325" y="5464175"/>
          <p14:tracePt t="137796" x="6534150" y="5464175"/>
          <p14:tracePt t="137813" x="6523038" y="5464175"/>
          <p14:tracePt t="137830" x="6518275" y="5464175"/>
          <p14:tracePt t="137846" x="6507163" y="5464175"/>
          <p14:tracePt t="137863" x="6496050" y="5464175"/>
          <p14:tracePt t="137880" x="6477000" y="5464175"/>
          <p14:tracePt t="137896" x="6465888" y="5470525"/>
          <p14:tracePt t="137913" x="6446838" y="5470525"/>
          <p14:tracePt t="137930" x="6438900" y="5470525"/>
          <p14:tracePt t="137947" x="6423025" y="5470525"/>
          <p14:tracePt t="137963" x="6416675" y="5470525"/>
          <p14:tracePt t="137980" x="6403975" y="5470525"/>
          <p14:tracePt t="137996" x="6397625" y="5470525"/>
          <p14:tracePt t="138013" x="6384925" y="5470525"/>
          <p14:tracePt t="138030" x="6365875" y="5464175"/>
          <p14:tracePt t="138046" x="6359525" y="5464175"/>
          <p14:tracePt t="138063" x="6335713" y="5456238"/>
          <p14:tracePt t="138080" x="6324600" y="5448300"/>
          <p14:tracePt t="138096" x="6305550" y="5437188"/>
          <p14:tracePt t="138113" x="6294438" y="5432425"/>
          <p14:tracePt t="138130" x="6275388" y="5421313"/>
          <p14:tracePt t="138146" x="6270625" y="5421313"/>
          <p14:tracePt t="138163" x="6264275" y="5421313"/>
          <p14:tracePt t="138330" x="6264275" y="5418138"/>
          <p14:tracePt t="138397" x="6267450" y="5418138"/>
          <p14:tracePt t="138409" x="6270625" y="5418138"/>
          <p14:tracePt t="138419" x="6275388" y="5418138"/>
          <p14:tracePt t="138431" x="6283325" y="5418138"/>
          <p14:tracePt t="138446" x="6294438" y="5418138"/>
          <p14:tracePt t="138463" x="6302375" y="5418138"/>
          <p14:tracePt t="138480" x="6321425" y="5418138"/>
          <p14:tracePt t="138496" x="6332538" y="5418138"/>
          <p14:tracePt t="138513" x="6346825" y="5418138"/>
          <p14:tracePt t="138530" x="6354763" y="5426075"/>
          <p14:tracePt t="138546" x="6378575" y="5429250"/>
          <p14:tracePt t="138563" x="6384925" y="5429250"/>
          <p14:tracePt t="138580" x="6403975" y="5432425"/>
          <p14:tracePt t="138596" x="6416675" y="5440363"/>
          <p14:tracePt t="138613" x="6438900" y="5451475"/>
          <p14:tracePt t="138630" x="6446838" y="5456238"/>
          <p14:tracePt t="138646" x="6480175" y="5467350"/>
          <p14:tracePt t="138663" x="6492875" y="5467350"/>
          <p14:tracePt t="138680" x="6511925" y="5470525"/>
          <p14:tracePt t="138696" x="6515100" y="5475288"/>
          <p14:tracePt t="138713" x="6523038" y="5475288"/>
          <p14:tracePt t="138730" x="6530975" y="5483225"/>
          <p14:tracePt t="138746" x="6537325" y="5483225"/>
          <p14:tracePt t="138763" x="6542088" y="5483225"/>
          <p14:tracePt t="138780" x="6556375" y="5486400"/>
          <p14:tracePt t="138796" x="6561138" y="5486400"/>
          <p14:tracePt t="138813" x="6572250" y="5486400"/>
          <p14:tracePt t="138830" x="6583363" y="5486400"/>
          <p14:tracePt t="138847" x="6599238" y="5489575"/>
          <p14:tracePt t="138863" x="6607175" y="5489575"/>
          <p14:tracePt t="138880" x="6618288" y="5494338"/>
          <p14:tracePt t="138896" x="6637338" y="5502275"/>
          <p14:tracePt t="138913" x="6648450" y="5502275"/>
          <p14:tracePt t="138915" x="6651625" y="5502275"/>
          <p14:tracePt t="138930" x="6656388" y="5502275"/>
          <p14:tracePt t="138946" x="6659563" y="5502275"/>
          <p14:tracePt t="138963" x="6664325" y="5502275"/>
          <p14:tracePt t="138980" x="6667500" y="5502275"/>
          <p14:tracePt t="139016" x="6670675" y="5502275"/>
          <p14:tracePt t="139028" x="6678613" y="5502275"/>
          <p14:tracePt t="139038" x="6683375" y="5502275"/>
          <p14:tracePt t="139049" x="6686550" y="5502275"/>
          <p14:tracePt t="139063" x="6689725" y="5502275"/>
          <p14:tracePt t="139080" x="6694488" y="5502275"/>
          <p14:tracePt t="139096" x="6702425" y="5502275"/>
          <p14:tracePt t="139113" x="6708775" y="5502275"/>
          <p14:tracePt t="139130" x="6721475" y="5502275"/>
          <p14:tracePt t="139146" x="6724650" y="5502275"/>
          <p14:tracePt t="139163" x="6735763" y="5502275"/>
          <p14:tracePt t="139180" x="6740525" y="5502275"/>
          <p14:tracePt t="139196" x="6746875" y="5502275"/>
          <p14:tracePt t="139213" x="6751638" y="5502275"/>
          <p14:tracePt t="139230" x="6759575" y="5502275"/>
          <p14:tracePt t="139246" x="6765925" y="5502275"/>
          <p14:tracePt t="139263" x="6784975" y="5502275"/>
          <p14:tracePt t="139280" x="6792913" y="5502275"/>
          <p14:tracePt t="139297" x="6811963" y="5502275"/>
          <p14:tracePt t="139313" x="6823075" y="5502275"/>
          <p14:tracePt t="139330" x="6831013" y="5502275"/>
          <p14:tracePt t="139346" x="6850063" y="5502275"/>
          <p14:tracePt t="139363" x="6861175" y="5502275"/>
          <p14:tracePt t="139380" x="6888163" y="5502275"/>
          <p14:tracePt t="139396" x="6899275" y="5505450"/>
          <p14:tracePt t="139413" x="6918325" y="5505450"/>
          <p14:tracePt t="139430" x="6926263" y="5505450"/>
          <p14:tracePt t="139446" x="6945313" y="5505450"/>
          <p14:tracePt t="139463" x="6950075" y="5505450"/>
          <p14:tracePt t="139480" x="6961188" y="5505450"/>
          <p14:tracePt t="139496" x="6964363" y="5505450"/>
          <p14:tracePt t="139513" x="6969125" y="5505450"/>
          <p14:tracePt t="139546" x="6975475" y="5505450"/>
          <p14:tracePt t="139563" x="6980238" y="5505450"/>
          <p14:tracePt t="139580" x="6991350" y="5508625"/>
          <p14:tracePt t="139596" x="6994525" y="5508625"/>
          <p14:tracePt t="139613" x="7002463" y="5508625"/>
          <p14:tracePt t="139630" x="7007225" y="5508625"/>
          <p14:tracePt t="139680" x="7010400" y="5508625"/>
          <p14:tracePt t="144294" x="7010400" y="5502275"/>
          <p14:tracePt t="144304" x="7010400" y="5497513"/>
          <p14:tracePt t="144326" x="7010400" y="5489575"/>
          <p14:tracePt t="144337" x="7010400" y="5486400"/>
          <p14:tracePt t="144394" x="7010400" y="5483225"/>
          <p14:tracePt t="144406" x="7010400" y="5478463"/>
          <p14:tracePt t="144416" x="7010400" y="5475288"/>
          <p14:tracePt t="144441" x="7010400" y="5470525"/>
          <p14:tracePt t="144450" x="7010400" y="5467350"/>
          <p14:tracePt t="144461" x="7010400" y="5459413"/>
          <p14:tracePt t="144472" x="7010400" y="5456238"/>
          <p14:tracePt t="144483" x="7010400" y="5451475"/>
          <p14:tracePt t="144496" x="7010400" y="5448300"/>
          <p14:tracePt t="144517" x="7010400" y="5445125"/>
          <p14:tracePt t="144540" x="7010400" y="5440363"/>
          <p14:tracePt t="145080" x="7018338" y="5437188"/>
          <p14:tracePt t="145082" x="7021513" y="5429250"/>
          <p14:tracePt t="145096" x="7029450" y="5426075"/>
          <p14:tracePt t="145113" x="7037388" y="5418138"/>
          <p14:tracePt t="145130" x="7040563" y="5413375"/>
          <p14:tracePt t="145146" x="7048500" y="5413375"/>
          <p14:tracePt t="145271" x="7051675" y="5413375"/>
          <p14:tracePt t="145282" x="7056438" y="5413375"/>
          <p14:tracePt t="145293" x="7059613" y="5413375"/>
          <p14:tracePt t="145305" x="7064375" y="5413375"/>
          <p14:tracePt t="145316" x="7067550" y="5413375"/>
          <p14:tracePt t="145330" x="7070725" y="5410200"/>
          <p14:tracePt t="145346" x="7083425" y="5410200"/>
          <p14:tracePt t="145363" x="7102475" y="5410200"/>
          <p14:tracePt t="145380" x="7105650" y="5410200"/>
          <p14:tracePt t="145396" x="7113588" y="5410200"/>
          <p14:tracePt t="145413" x="7116763" y="5410200"/>
          <p14:tracePt t="145430" x="7127875" y="5407025"/>
          <p14:tracePt t="145446" x="7132638" y="5407025"/>
          <p14:tracePt t="145463" x="7140575" y="5407025"/>
          <p14:tracePt t="145480" x="7151688" y="5407025"/>
          <p14:tracePt t="145496" x="7159625" y="5402263"/>
          <p14:tracePt t="145513" x="7162800" y="5402263"/>
          <p14:tracePt t="145529" x="7165975" y="5402263"/>
          <p14:tracePt t="145620" x="7170738" y="5402263"/>
          <p14:tracePt t="145710" x="7173913" y="5402263"/>
          <p14:tracePt t="145721" x="7181850" y="5402263"/>
          <p14:tracePt t="145732" x="7185025" y="5402263"/>
          <p14:tracePt t="145743" x="7189788" y="5402263"/>
          <p14:tracePt t="145755" x="7192963" y="5394325"/>
          <p14:tracePt t="145766" x="7197725" y="5394325"/>
          <p14:tracePt t="145780" x="7200900" y="5394325"/>
          <p14:tracePt t="145796" x="7204075" y="5394325"/>
          <p14:tracePt t="145813" x="7216775" y="5394325"/>
          <p14:tracePt t="145830" x="7219950" y="5394325"/>
          <p14:tracePt t="145863" x="7223125" y="5394325"/>
          <p14:tracePt t="145880" x="7231063" y="5394325"/>
          <p14:tracePt t="145896" x="7235825" y="5394325"/>
          <p14:tracePt t="145913" x="7246938" y="5394325"/>
          <p14:tracePt t="145930" x="7250113" y="5391150"/>
          <p14:tracePt t="145946" x="7258050" y="5391150"/>
          <p14:tracePt t="145963" x="7261225" y="5391150"/>
          <p14:tracePt t="145980" x="7269163" y="5387975"/>
          <p14:tracePt t="145996" x="7277100" y="5387975"/>
          <p14:tracePt t="146013" x="7285038" y="5387975"/>
          <p14:tracePt t="146030" x="7288213" y="5387975"/>
          <p14:tracePt t="146046" x="7292975" y="5387975"/>
          <p14:tracePt t="146126" x="7296150" y="5383213"/>
          <p14:tracePt t="146137" x="7299325" y="5383213"/>
          <p14:tracePt t="146148" x="7304088" y="5383213"/>
          <p14:tracePt t="146160" x="7312025" y="5380038"/>
          <p14:tracePt t="146171" x="7315200" y="5380038"/>
          <p14:tracePt t="146182" x="7318375" y="5380038"/>
          <p14:tracePt t="146196" x="7323138" y="5380038"/>
          <p14:tracePt t="146213" x="7326313" y="5380038"/>
          <p14:tracePt t="146238" x="7331075" y="5380038"/>
          <p14:tracePt t="147138" x="7334250" y="5380038"/>
          <p14:tracePt t="147146" x="7342188" y="5375275"/>
          <p14:tracePt t="147163" x="7353300" y="5364163"/>
          <p14:tracePt t="147179" x="7356475" y="5360988"/>
          <p14:tracePt t="147196" x="7364413" y="5356225"/>
          <p14:tracePt t="147213" x="7372350" y="5356225"/>
          <p14:tracePt t="147229" x="7375525" y="5356225"/>
          <p14:tracePt t="147307" x="7380288" y="5356225"/>
          <p14:tracePt t="147318" x="7380288" y="5353050"/>
          <p14:tracePt t="147352" x="7383463" y="5353050"/>
          <p14:tracePt t="147363" x="7388225" y="5353050"/>
          <p14:tracePt t="147375" x="7391400" y="5353050"/>
          <p14:tracePt t="147397" x="7394575" y="5353050"/>
          <p14:tracePt t="147555" x="7402513" y="5353050"/>
          <p14:tracePt t="147566" x="7407275" y="5353050"/>
          <p14:tracePt t="147589" x="7410450" y="5353050"/>
          <p14:tracePt t="147656" x="7413625" y="5353050"/>
          <p14:tracePt t="147667" x="7418388" y="5353050"/>
          <p14:tracePt t="147679" x="7421563" y="5349875"/>
          <p14:tracePt t="147690" x="7426325" y="5349875"/>
          <p14:tracePt t="147701" x="7429500" y="5349875"/>
          <p14:tracePt t="147713" x="7437438" y="5349875"/>
          <p14:tracePt t="147768" x="7440613" y="5349875"/>
          <p14:tracePt t="147780" x="7445375" y="5349875"/>
          <p14:tracePt t="147791" x="7448550" y="5349875"/>
          <p14:tracePt t="147802" x="7451725" y="5349875"/>
          <p14:tracePt t="147814" x="7456488" y="5349875"/>
          <p14:tracePt t="147829" x="7459663" y="5349875"/>
          <p14:tracePt t="147847" x="7470775" y="5349875"/>
          <p14:tracePt t="147863" x="7475538" y="5349875"/>
          <p14:tracePt t="147880" x="7478713" y="5349875"/>
          <p14:tracePt t="147896" x="7483475" y="5349875"/>
        </p14:tracePtLst>
      </p14:laserTraceLst>
    </p:ext>
  </p:extLst>
</p:sld>
</file>

<file path=ppt/theme/theme1.xml><?xml version="1.0" encoding="utf-8"?>
<a:theme xmlns:a="http://schemas.openxmlformats.org/drawingml/2006/main" name="Grid">
  <a:themeElements>
    <a:clrScheme name="Grid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Grid">
      <a:majorFont>
        <a:latin typeface="华文中宋"/>
        <a:ea typeface="华文中宋"/>
        <a:cs typeface=""/>
      </a:majorFont>
      <a:minorFont>
        <a:latin typeface="华文仿宋"/>
        <a:ea typeface="华文仿宋"/>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FFCC00">
                <a:gamma/>
                <a:shade val="46275"/>
                <a:invGamma/>
              </a:srgbClr>
            </a:gs>
            <a:gs pos="50000">
              <a:srgbClr val="FFCC00"/>
            </a:gs>
            <a:gs pos="100000">
              <a:srgbClr val="FFCC00">
                <a:gamma/>
                <a:shade val="46275"/>
                <a:invGamma/>
              </a:srgbClr>
            </a:gs>
          </a:gsLst>
          <a:lin ang="0" scaled="1"/>
        </a:gradFill>
        <a:ln w="9525" cap="flat" cmpd="sng" algn="ctr">
          <a:noFill/>
          <a:prstDash val="solid"/>
          <a:round/>
          <a:headEnd type="none" w="med" len="med"/>
          <a:tailEnd type="none" w="med" len="med"/>
        </a:ln>
        <a:effectLst>
          <a:outerShdw dist="74053" dir="7257825" algn="ctr" rotWithShape="0">
            <a:schemeClr val="bg2">
              <a:alpha val="50000"/>
            </a:schemeClr>
          </a:outerShdw>
        </a:effectLst>
      </a:spPr>
      <a:bodyPr vert="horz" wrap="none" lIns="91440" tIns="45720" rIns="91440" bIns="45720" numCol="1" anchor="ctr"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3600" b="0" i="0" u="none" strike="noStrike" cap="none" normalizeH="0" baseline="0" smtClean="0">
            <a:ln>
              <a:noFill/>
            </a:ln>
            <a:solidFill>
              <a:schemeClr val="tx1"/>
            </a:solidFill>
            <a:effectLst/>
            <a:latin typeface="Times New Roman" panose="02020603050405020304" pitchFamily="18" charset="0"/>
          </a:defRPr>
        </a:defPPr>
      </a:lstStyle>
    </a:spDef>
    <a:lnDef>
      <a:spPr bwMode="auto">
        <a:xfrm>
          <a:off x="0" y="0"/>
          <a:ext cx="1" cy="1"/>
        </a:xfrm>
        <a:custGeom>
          <a:avLst/>
          <a:gdLst/>
          <a:ahLst/>
          <a:cxnLst/>
          <a:rect l="0" t="0" r="0" b="0"/>
          <a:pathLst/>
        </a:custGeom>
        <a:gradFill rotWithShape="1">
          <a:gsLst>
            <a:gs pos="0">
              <a:srgbClr val="FFCC00">
                <a:gamma/>
                <a:shade val="46275"/>
                <a:invGamma/>
              </a:srgbClr>
            </a:gs>
            <a:gs pos="50000">
              <a:srgbClr val="FFCC00"/>
            </a:gs>
            <a:gs pos="100000">
              <a:srgbClr val="FFCC00">
                <a:gamma/>
                <a:shade val="46275"/>
                <a:invGamma/>
              </a:srgbClr>
            </a:gs>
          </a:gsLst>
          <a:lin ang="0" scaled="1"/>
        </a:gradFill>
        <a:ln w="9525" cap="flat" cmpd="sng" algn="ctr">
          <a:noFill/>
          <a:prstDash val="solid"/>
          <a:round/>
          <a:headEnd type="none" w="med" len="med"/>
          <a:tailEnd type="none" w="med" len="med"/>
        </a:ln>
        <a:effectLst>
          <a:outerShdw dist="74053" dir="7257825" algn="ctr" rotWithShape="0">
            <a:schemeClr val="bg2">
              <a:alpha val="50000"/>
            </a:schemeClr>
          </a:outerShdw>
        </a:effectLst>
      </a:spPr>
      <a:bodyPr vert="horz" wrap="none" lIns="91440" tIns="45720" rIns="91440" bIns="45720" numCol="1" anchor="ctr"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en-US" sz="3600" b="0" i="0" u="none" strike="noStrike" cap="none" normalizeH="0" baseline="0" smtClean="0">
            <a:ln>
              <a:noFill/>
            </a:ln>
            <a:solidFill>
              <a:schemeClr val="tx1"/>
            </a:solidFill>
            <a:effectLst/>
            <a:latin typeface="Times New Roman" panose="02020603050405020304" pitchFamily="18" charset="0"/>
          </a:defRPr>
        </a:defPPr>
      </a:lstStyle>
    </a:lnDef>
  </a:objectDefaults>
  <a:extraClrSchemeLst>
    <a:extraClrScheme>
      <a:clrScheme name="Grid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Grid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Grid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Grid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Grid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Grid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Grid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Grid</Template>
  <TotalTime>1078</TotalTime>
  <Words>3871</Words>
  <Application>Microsoft Office PowerPoint</Application>
  <PresentationFormat>全屏显示(4:3)</PresentationFormat>
  <Paragraphs>267</Paragraphs>
  <Slides>31</Slides>
  <Notes>5</Notes>
  <HiddenSlides>0</HiddenSlides>
  <MMClips>2</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45" baseType="lpstr">
      <vt:lpstr>STFangsong</vt:lpstr>
      <vt:lpstr>STFangsong</vt:lpstr>
      <vt:lpstr>华文行楷</vt:lpstr>
      <vt:lpstr>华文中宋</vt:lpstr>
      <vt:lpstr>宋体</vt:lpstr>
      <vt:lpstr>Microsoft YaHei</vt:lpstr>
      <vt:lpstr>Arial</vt:lpstr>
      <vt:lpstr>Calibri</vt:lpstr>
      <vt:lpstr>Calibri Light</vt:lpstr>
      <vt:lpstr>Consolas</vt:lpstr>
      <vt:lpstr>Times New Roman</vt:lpstr>
      <vt:lpstr>Wingdings</vt:lpstr>
      <vt:lpstr>Grid</vt:lpstr>
      <vt:lpstr>BMP 图像</vt:lpstr>
      <vt:lpstr>MOS操作系统实验  Lab5  文件系统</vt:lpstr>
      <vt:lpstr>内容提要</vt:lpstr>
      <vt:lpstr>背景知识——文件系统概述</vt:lpstr>
      <vt:lpstr>实验概述</vt:lpstr>
      <vt:lpstr>实验内容——IDE 磁盘驱动</vt:lpstr>
      <vt:lpstr>实验内容——IDE 磁盘驱动</vt:lpstr>
      <vt:lpstr>实验内容——IDE 磁盘驱动</vt:lpstr>
      <vt:lpstr>实验内容——IDE 磁盘驱动</vt:lpstr>
      <vt:lpstr>实验内容——IDE 磁盘驱动</vt:lpstr>
      <vt:lpstr>实验内容——IDE 磁盘驱动</vt:lpstr>
      <vt:lpstr>实验内容——IDE 磁盘驱动</vt:lpstr>
      <vt:lpstr>实验内容——IDE 磁盘驱动</vt:lpstr>
      <vt:lpstr>实验内容——IDE 磁盘驱动</vt:lpstr>
      <vt:lpstr>实验内容——IDE 磁盘驱动</vt:lpstr>
      <vt:lpstr>实验内容——文件系统结构</vt:lpstr>
      <vt:lpstr>实验内容——文件系统结构</vt:lpstr>
      <vt:lpstr>实验内容——文件系统结构</vt:lpstr>
      <vt:lpstr>实验内容——文件系统结构</vt:lpstr>
      <vt:lpstr>实验内容——文件系统结构</vt:lpstr>
      <vt:lpstr>实验内容——文件系统结构</vt:lpstr>
      <vt:lpstr>实验内容——文件系统结构</vt:lpstr>
      <vt:lpstr>实验内容——文件系统结构</vt:lpstr>
      <vt:lpstr>实验内容——文件系统结构</vt:lpstr>
      <vt:lpstr>部分函数的调用关系</vt:lpstr>
      <vt:lpstr>实验内容——文件系统的用户接口</vt:lpstr>
      <vt:lpstr>实验内容——文件系统的用户接口</vt:lpstr>
      <vt:lpstr>实验内容——文件系统的用户接口</vt:lpstr>
      <vt:lpstr>实验内容——文件系统的用户接口</vt:lpstr>
      <vt:lpstr>/user下部分函数间的调用关系 </vt:lpstr>
      <vt:lpstr>测试结果</vt:lpstr>
      <vt:lpstr>祝实验顺利！</vt:lpstr>
    </vt:vector>
  </TitlesOfParts>
  <Company>BUAA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863课题“网络环境的系统软件核心技术 及运行平台”成果汇报</dc:title>
  <dc:creator>Ma Dian Fu</dc:creator>
  <cp:lastModifiedBy>wang l</cp:lastModifiedBy>
  <cp:revision>3165</cp:revision>
  <dcterms:created xsi:type="dcterms:W3CDTF">2004-03-10T10:42:00Z</dcterms:created>
  <dcterms:modified xsi:type="dcterms:W3CDTF">2021-03-30T08:13:13Z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